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B8D98-1698-4B88-8BBA-E85D69553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1C5788-00B8-41BA-BE60-8C888F6CFD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6DFF4-B2F9-49C2-B850-756B30799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2E5B-40CD-497F-8CAB-571653669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49656-AAAE-4BCA-9AA7-5814F3F5A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52436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EFDCE-7FF5-421D-B760-23A13ED4A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588D7-416B-4478-BBA8-D61AD99CC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22FA8-130F-4EFE-96F3-EBF221787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57FDC-4E13-4251-B50B-890B469E7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10CE0-9522-440D-99A4-0F1B65FF8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41247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BD586-4CB4-4A75-906A-A0B6A3420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912D5-73B9-4D4A-84B3-D3884C92CF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BB3FC-FB03-46CD-9AB3-6FA1A3C7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131A29-4387-40BE-A9EB-A263D69F0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68C1FC-606D-4D90-ABA9-92E73D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27729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5FB15-68EC-4BF5-888C-7FAA4C76F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B1157-B322-46A5-B012-8A0F83C1CF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692F79-7CD1-4096-9898-9553B5E1FE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9B1CEA-3C60-4C2B-8F34-04C0CB0E1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F8CB5-876A-40DA-9354-5801B6F08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950F4-103E-4A0E-9FFE-B6CCF4BC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02394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3FCCC-34E1-4513-9864-A9BF7D6C5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C202F9-C5DD-46E2-AFFA-D2947EDC9F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1C048D-7B3E-409D-81C5-C8EF23498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A2AB6A-873B-4661-97B4-D9335F1361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D8FC32-6656-4AAA-8515-544F4AE175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CABFE3-70BF-4ED9-8253-B20DB9998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609220-E726-4935-8502-ADFF04712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475868-5C3D-4DC5-B3C0-4231F50FB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59313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7A9D-A572-4724-98A9-2A15B868E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1D21C9-106B-4E71-9CD1-8243376C8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B48C9B-1AA7-499F-B0BA-F0B0193D7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4AF7EB-3681-4663-A1EF-6EDCBDA63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89665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67BBB7-5CE4-4BA9-99F9-01472FA97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CC722B-ECB5-4EFC-BDAF-B8BC822F8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2A2949-E99F-49B2-B779-2004F209C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6087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D16D4-D1FA-46FA-83ED-302886C02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19658-D00F-4B8B-9A00-2D4ECAF2F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F75908-43CC-4A55-A6D6-C4BC3FC882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90453E-385F-4966-9FB3-109EE9E66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7926E5-1CC6-4AF9-BA83-78B6B8BAB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A6005-0131-40AA-8566-37A2EEBE4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3464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7ABD1-2B2E-4591-B3E2-09B870979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096A67-4559-4930-8D35-EAA22E93BD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1131EC-95AE-49AA-BFC1-F3BC1EDCE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A198C-2A49-43EE-BA48-BD4396F18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DD0768-D7B2-4454-B974-744F15630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0DDFAA-BC8C-46BD-B345-B0D80CBE6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90444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1E9DA-B66D-4484-B561-6071C63AB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DC0589-621C-4424-9000-73B9B4B176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4A9394-7A15-44A9-9542-1B59A4FDA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247A5-77EF-4D53-A82D-7AC22AD0B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93A1F-756C-4E21-ABC3-2A7FAFF7C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9908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41961B-B933-4FF8-B1D6-0422A7DF30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F7C6F9-2437-4271-A70D-1A56E2F6A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181E3-5AE0-42D3-B770-2C09B54A1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8C1D0-0CBE-45BB-9CE3-4B2500E57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970C9-1303-4332-8BA6-CC8268A2A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69374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5276A2-A83F-4BBA-801F-01F466CEB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F7051A-EF5C-4E63-92B7-747ACDF07E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DED776-4DC4-4040-8DD7-5D8D9A448E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E1729-C05A-4851-A5A6-1F86FF82044F}" type="datetimeFigureOut">
              <a:rPr lang="en-ID" smtClean="0"/>
              <a:t>17/11/2019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3DD42-7F9A-4B72-8792-7C6A121673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5193F-841A-42B4-8D66-5BF24B401D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D2E12-E966-446E-9A20-34120B00DC9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4113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B0A101-707C-45E0-BABD-CD1B83C07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18EF38-C078-4A94-A704-754C9617BA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889A71-8ABC-4BD1-8B0F-48E2F5FDC6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0620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BCED46E-2075-4102-8CBB-2F154F901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0096FBD-3BD4-4AB7-BBD9-AAB05D83CF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248" y="0"/>
            <a:ext cx="12202247" cy="686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729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FF0F7-C377-4926-931F-F7CA1CE93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B6C879-9CEB-42EB-A42D-CD475EDB1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03" y="0"/>
            <a:ext cx="12188994" cy="685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9732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997D7-B63A-4ED9-9153-B13AFE361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6AF0CB2-518F-4EDC-AE37-8E68577022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358" y="-27506"/>
            <a:ext cx="12196357" cy="686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79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1E1C2-CA43-4BA0-A947-AD2345C88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2689E3B-2479-4D69-BF1F-7B11782F9D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52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6503A-C07B-42E5-8FAB-3A1447288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7E965A1-9E13-46CE-A9FD-E87BBD5B3A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088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3218A-6A3A-4543-915E-D617BEEE9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E669917-B7DD-4C4D-9D8C-98C63A6E2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358" y="3312"/>
            <a:ext cx="12196357" cy="686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06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2</cp:revision>
  <dcterms:created xsi:type="dcterms:W3CDTF">2019-11-17T07:43:31Z</dcterms:created>
  <dcterms:modified xsi:type="dcterms:W3CDTF">2019-11-17T08:16:07Z</dcterms:modified>
</cp:coreProperties>
</file>