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825-2B4C-4E71-A12E-5C162D106653}" type="datetimeFigureOut">
              <a:rPr lang="id-ID" smtClean="0"/>
              <a:pPr/>
              <a:t>20/02/2012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61B10-A377-44A8-8BCF-1F95942EC7C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825-2B4C-4E71-A12E-5C162D106653}" type="datetimeFigureOut">
              <a:rPr lang="id-ID" smtClean="0"/>
              <a:pPr/>
              <a:t>20/02/2012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61B10-A377-44A8-8BCF-1F95942EC7C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825-2B4C-4E71-A12E-5C162D106653}" type="datetimeFigureOut">
              <a:rPr lang="id-ID" smtClean="0"/>
              <a:pPr/>
              <a:t>20/02/2012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61B10-A377-44A8-8BCF-1F95942EC7C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825-2B4C-4E71-A12E-5C162D106653}" type="datetimeFigureOut">
              <a:rPr lang="id-ID" smtClean="0"/>
              <a:pPr/>
              <a:t>20/02/2012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61B10-A377-44A8-8BCF-1F95942EC7C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825-2B4C-4E71-A12E-5C162D106653}" type="datetimeFigureOut">
              <a:rPr lang="id-ID" smtClean="0"/>
              <a:pPr/>
              <a:t>20/02/2012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61B10-A377-44A8-8BCF-1F95942EC7C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825-2B4C-4E71-A12E-5C162D106653}" type="datetimeFigureOut">
              <a:rPr lang="id-ID" smtClean="0"/>
              <a:pPr/>
              <a:t>20/02/2012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61B10-A377-44A8-8BCF-1F95942EC7C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825-2B4C-4E71-A12E-5C162D106653}" type="datetimeFigureOut">
              <a:rPr lang="id-ID" smtClean="0"/>
              <a:pPr/>
              <a:t>20/02/2012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61B10-A377-44A8-8BCF-1F95942EC7C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825-2B4C-4E71-A12E-5C162D106653}" type="datetimeFigureOut">
              <a:rPr lang="id-ID" smtClean="0"/>
              <a:pPr/>
              <a:t>20/02/2012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61B10-A377-44A8-8BCF-1F95942EC7C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825-2B4C-4E71-A12E-5C162D106653}" type="datetimeFigureOut">
              <a:rPr lang="id-ID" smtClean="0"/>
              <a:pPr/>
              <a:t>20/02/2012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61B10-A377-44A8-8BCF-1F95942EC7C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825-2B4C-4E71-A12E-5C162D106653}" type="datetimeFigureOut">
              <a:rPr lang="id-ID" smtClean="0"/>
              <a:pPr/>
              <a:t>20/02/2012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61B10-A377-44A8-8BCF-1F95942EC7C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9B825-2B4C-4E71-A12E-5C162D106653}" type="datetimeFigureOut">
              <a:rPr lang="id-ID" smtClean="0"/>
              <a:pPr/>
              <a:t>20/02/2012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61B10-A377-44A8-8BCF-1F95942EC7C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9B825-2B4C-4E71-A12E-5C162D106653}" type="datetimeFigureOut">
              <a:rPr lang="id-ID" smtClean="0"/>
              <a:pPr/>
              <a:t>20/02/2012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61B10-A377-44A8-8BCF-1F95942EC7C8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d-ID" sz="6000" dirty="0" smtClean="0"/>
              <a:t>Etika Profesi</a:t>
            </a:r>
            <a:endParaRPr lang="id-ID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tx1"/>
                </a:solidFill>
              </a:rPr>
              <a:t>Althesa Androva S.T., M.Eng.</a:t>
            </a:r>
            <a:endParaRPr lang="id-ID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Pengantar Etika Profesi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d-ID" dirty="0" smtClean="0"/>
              <a:t>    Kata “etika” mempunyai banyak makna, diataranya sinonim dengan moralitas. </a:t>
            </a:r>
          </a:p>
          <a:p>
            <a:pPr algn="just">
              <a:buNone/>
            </a:pPr>
            <a:endParaRPr lang="id-ID" dirty="0" smtClean="0"/>
          </a:p>
          <a:p>
            <a:pPr algn="just">
              <a:buNone/>
            </a:pPr>
            <a:r>
              <a:rPr lang="id-ID" dirty="0"/>
              <a:t>	</a:t>
            </a:r>
            <a:r>
              <a:rPr lang="id-ID" dirty="0" smtClean="0">
                <a:solidFill>
                  <a:schemeClr val="accent2"/>
                </a:solidFill>
              </a:rPr>
              <a:t>“</a:t>
            </a:r>
            <a:r>
              <a:rPr lang="id-ID" i="1" dirty="0" smtClean="0">
                <a:solidFill>
                  <a:schemeClr val="accent2"/>
                </a:solidFill>
              </a:rPr>
              <a:t>enginering ethic consist of the responsibilities and rights that ought to be endorse by those engaged in engginering, and also of desirable ideas and personal comitments in engginering.”</a:t>
            </a:r>
            <a:r>
              <a:rPr lang="id-ID" dirty="0" smtClean="0">
                <a:solidFill>
                  <a:schemeClr val="accent2"/>
                </a:solidFill>
              </a:rPr>
              <a:t>  </a:t>
            </a:r>
            <a:r>
              <a:rPr lang="id-ID" sz="2000" i="1" dirty="0" smtClean="0">
                <a:solidFill>
                  <a:schemeClr val="accent2"/>
                </a:solidFill>
              </a:rPr>
              <a:t>(Ethic in Engginering, Mike W.)</a:t>
            </a:r>
            <a:r>
              <a:rPr lang="id-ID" dirty="0" smtClean="0">
                <a:solidFill>
                  <a:schemeClr val="accent2"/>
                </a:solidFill>
              </a:rPr>
              <a:t> </a:t>
            </a:r>
            <a:endParaRPr lang="id-ID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id-ID" dirty="0" smtClean="0"/>
              <a:t>    Engginering Ethic adalah pembelajaran dari keputusan, kebijakan, dan nilai-nilai yang secara moral diinginkan dalam praktek dan penelitian engginer. </a:t>
            </a:r>
            <a:r>
              <a:rPr lang="id-ID" sz="2000" i="1" dirty="0" smtClean="0"/>
              <a:t>(Ethic in Engginering, Mike W.)</a:t>
            </a:r>
            <a:r>
              <a:rPr lang="id-ID" sz="2000" dirty="0" smtClean="0"/>
              <a:t> </a:t>
            </a:r>
            <a:endParaRPr lang="id-ID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Mengapa belajar Engginering Ethic?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id-ID" dirty="0" smtClean="0"/>
              <a:t>    Engginering ethic dipelajari karena penting untuk kontribusinya agar para engginer menghasilkan produk teknologi yang aman dan berguna serta memberikan arti bagi kerja keras engginer.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id-ID" dirty="0" smtClean="0"/>
              <a:t>    </a:t>
            </a:r>
            <a:r>
              <a:rPr lang="id-ID" sz="4000" dirty="0" smtClean="0"/>
              <a:t>Meningkatkan kemampuan untuk berhati-hati merefleksikan isu moralitas dapat dicapai dengan meningkatkan beberapa kemampuan. Berhubungan dengan “enginering ethic”, beberapa kemampuan tersebut adalah :</a:t>
            </a:r>
          </a:p>
          <a:p>
            <a:pPr algn="just">
              <a:buNone/>
            </a:pPr>
            <a:endParaRPr lang="id-ID" sz="4000" dirty="0" smtClean="0"/>
          </a:p>
          <a:p>
            <a:pPr marL="514350" indent="-514350">
              <a:buAutoNum type="arabicPeriod"/>
            </a:pPr>
            <a:r>
              <a:rPr lang="id-ID" sz="4000" dirty="0" smtClean="0"/>
              <a:t>Kewaspadaan moral.</a:t>
            </a:r>
          </a:p>
          <a:p>
            <a:pPr marL="514350" indent="-514350">
              <a:buAutoNum type="arabicPeriod"/>
            </a:pPr>
            <a:r>
              <a:rPr lang="id-ID" sz="4000" dirty="0" smtClean="0"/>
              <a:t>Memberikan alasan moral yang kuat.</a:t>
            </a:r>
          </a:p>
          <a:p>
            <a:pPr marL="514350" indent="-514350">
              <a:buAutoNum type="arabicPeriod"/>
            </a:pPr>
            <a:r>
              <a:rPr lang="id-ID" sz="4000" dirty="0" smtClean="0"/>
              <a:t>Pertalian moral.</a:t>
            </a:r>
          </a:p>
          <a:p>
            <a:pPr marL="514350" indent="-514350">
              <a:buAutoNum type="arabicPeriod"/>
            </a:pPr>
            <a:r>
              <a:rPr lang="id-ID" sz="4000" dirty="0" smtClean="0"/>
              <a:t>Imajinasi moral.</a:t>
            </a:r>
          </a:p>
          <a:p>
            <a:pPr marL="514350" indent="-514350">
              <a:buAutoNum type="arabicPeriod"/>
            </a:pPr>
            <a:r>
              <a:rPr lang="id-ID" sz="4000" dirty="0" smtClean="0"/>
              <a:t>Komunikasi moral.</a:t>
            </a:r>
          </a:p>
          <a:p>
            <a:pPr marL="514350" indent="-514350">
              <a:buAutoNum type="arabicPeriod"/>
            </a:pPr>
            <a:r>
              <a:rPr lang="id-ID" sz="4000" dirty="0" smtClean="0"/>
              <a:t>Moral yang masuk akal.</a:t>
            </a:r>
          </a:p>
          <a:p>
            <a:pPr marL="514350" indent="-514350">
              <a:buAutoNum type="arabicPeriod"/>
            </a:pPr>
            <a:r>
              <a:rPr lang="id-ID" sz="4000" dirty="0" smtClean="0"/>
              <a:t>Hormat pada orang lain.</a:t>
            </a:r>
          </a:p>
          <a:p>
            <a:pPr marL="514350" indent="-514350">
              <a:buAutoNum type="arabicPeriod"/>
            </a:pPr>
            <a:r>
              <a:rPr lang="id-ID" sz="4000" dirty="0" smtClean="0"/>
              <a:t>Toleransi terhadap perbedaan.</a:t>
            </a:r>
          </a:p>
          <a:p>
            <a:pPr marL="514350" indent="-514350">
              <a:buAutoNum type="arabicPeriod"/>
            </a:pPr>
            <a:r>
              <a:rPr lang="id-ID" sz="4000" dirty="0" smtClean="0"/>
              <a:t>Harapan moral</a:t>
            </a:r>
          </a:p>
          <a:p>
            <a:pPr marL="514350" indent="-514350">
              <a:buAutoNum type="arabicPeriod"/>
            </a:pPr>
            <a:r>
              <a:rPr lang="id-ID" sz="4000" dirty="0" smtClean="0"/>
              <a:t>Integritas</a:t>
            </a:r>
            <a:r>
              <a:rPr lang="id-ID" dirty="0" smtClean="0"/>
              <a:t>. 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id-ID" dirty="0" smtClean="0"/>
              <a:t>		</a:t>
            </a:r>
            <a:r>
              <a:rPr lang="id-ID" sz="5200" dirty="0" smtClean="0"/>
              <a:t>Etika sebagai prinsip dalam kemajuan...</a:t>
            </a:r>
          </a:p>
          <a:p>
            <a:pPr algn="ctr">
              <a:buNone/>
            </a:pPr>
            <a:endParaRPr lang="id-ID" sz="4400" dirty="0"/>
          </a:p>
          <a:p>
            <a:pPr algn="ctr">
              <a:buNone/>
            </a:pPr>
            <a:r>
              <a:rPr lang="id-ID" sz="4400" dirty="0" smtClean="0"/>
              <a:t>Sebagian besar etika profesi berpusat pada tingkat keperdulian akan keselamatan, kenyamanan, dan kebutuhan orang-orang yang kecipratan akibat aktivitas-aktivitas yang bersangkutan. Terlepas dari apa sumber keperdulian itu... </a:t>
            </a:r>
            <a:r>
              <a:rPr lang="id-ID" sz="2600" dirty="0" smtClean="0"/>
              <a:t>(Etika Rekayasa, Mike W)</a:t>
            </a:r>
            <a:endParaRPr lang="id-ID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id-ID" sz="4800" dirty="0" smtClean="0"/>
              <a:t>	</a:t>
            </a:r>
            <a:r>
              <a:rPr lang="id-ID" sz="5700" dirty="0" smtClean="0"/>
              <a:t>Perbandingan beberapa negara dari kacamata etika...</a:t>
            </a:r>
          </a:p>
          <a:p>
            <a:pPr>
              <a:buNone/>
            </a:pPr>
            <a:endParaRPr lang="id-ID" sz="4800" dirty="0" smtClean="0"/>
          </a:p>
          <a:p>
            <a:pPr>
              <a:buNone/>
            </a:pPr>
            <a:r>
              <a:rPr lang="id-ID" sz="3100" dirty="0" smtClean="0"/>
              <a:t>Contoh :</a:t>
            </a:r>
          </a:p>
          <a:p>
            <a:pPr>
              <a:buNone/>
            </a:pPr>
            <a:r>
              <a:rPr lang="id-ID" sz="3100" dirty="0" smtClean="0"/>
              <a:t>1.Latvia, dapat lepas dari korupsi karena menerapkan Undang-undang Lustrasi, semacam UU yg mengatur pemotongan generasi, yakni memotong generasi pejabat era tahun 1998 kebawah sehingga seluruh pejabat lama diganti baru.</a:t>
            </a:r>
          </a:p>
          <a:p>
            <a:pPr>
              <a:buNone/>
            </a:pPr>
            <a:r>
              <a:rPr lang="id-ID" sz="3100" dirty="0" smtClean="0"/>
              <a:t>2.China, dapat lepas dari korupsi karena hukuman mati yang tegas bagi para kouptornya.</a:t>
            </a:r>
          </a:p>
          <a:p>
            <a:pPr>
              <a:buNone/>
            </a:pPr>
            <a:r>
              <a:rPr lang="id-ID" sz="3100" dirty="0" smtClean="0"/>
              <a:t>3. Indonesia....?????????</a:t>
            </a:r>
            <a:endParaRPr lang="id-ID" sz="3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Apakah ciri-ciri profesi?</a:t>
            </a:r>
          </a:p>
          <a:p>
            <a:r>
              <a:rPr lang="id-ID" dirty="0" smtClean="0"/>
              <a:t>Apakah perbedaan </a:t>
            </a:r>
            <a:r>
              <a:rPr lang="en-US" dirty="0" smtClean="0"/>
              <a:t>: </a:t>
            </a:r>
          </a:p>
          <a:p>
            <a:pPr>
              <a:buNone/>
            </a:pPr>
            <a:r>
              <a:rPr lang="en-US" dirty="0" smtClean="0"/>
              <a:t>1. </a:t>
            </a:r>
            <a:r>
              <a:rPr lang="id-ID" dirty="0" smtClean="0"/>
              <a:t>Pekerjaan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2. </a:t>
            </a:r>
            <a:r>
              <a:rPr lang="id-ID" dirty="0" smtClean="0"/>
              <a:t>profesi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3. </a:t>
            </a:r>
            <a:r>
              <a:rPr lang="id-ID" dirty="0" smtClean="0"/>
              <a:t>dan </a:t>
            </a:r>
            <a:r>
              <a:rPr lang="id-ID" dirty="0" smtClean="0"/>
              <a:t>hoby?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id-ID" sz="5400" dirty="0" smtClean="0">
                <a:solidFill>
                  <a:srgbClr val="C00000"/>
                </a:solidFill>
              </a:rPr>
              <a:t>Terimakasih...</a:t>
            </a:r>
            <a:endParaRPr lang="id-ID" sz="5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169</Words>
  <Application>Microsoft Office PowerPoint</Application>
  <PresentationFormat>On-screen Show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Etika Profesi</vt:lpstr>
      <vt:lpstr>Pengantar Etika Profesi</vt:lpstr>
      <vt:lpstr>Slide 3</vt:lpstr>
      <vt:lpstr>Mengapa belajar Engginering Ethic?</vt:lpstr>
      <vt:lpstr>Slide 5</vt:lpstr>
      <vt:lpstr>Slide 6</vt:lpstr>
      <vt:lpstr>Slide 7</vt:lpstr>
      <vt:lpstr>PR</vt:lpstr>
      <vt:lpstr>Slide 9</vt:lpstr>
    </vt:vector>
  </TitlesOfParts>
  <Company>komputer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Etika Profesi</dc:title>
  <dc:creator>user</dc:creator>
  <cp:lastModifiedBy>FTI-UII</cp:lastModifiedBy>
  <cp:revision>28</cp:revision>
  <dcterms:created xsi:type="dcterms:W3CDTF">2010-08-23T21:18:36Z</dcterms:created>
  <dcterms:modified xsi:type="dcterms:W3CDTF">2012-02-20T04:34:19Z</dcterms:modified>
</cp:coreProperties>
</file>