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7"/>
  </p:handoutMasterIdLst>
  <p:sldIdLst>
    <p:sldId id="256" r:id="rId2"/>
    <p:sldId id="261" r:id="rId3"/>
    <p:sldId id="257" r:id="rId4"/>
    <p:sldId id="258" r:id="rId5"/>
    <p:sldId id="259" r:id="rId6"/>
    <p:sldId id="263" r:id="rId7"/>
    <p:sldId id="264" r:id="rId8"/>
    <p:sldId id="265" r:id="rId9"/>
    <p:sldId id="266" r:id="rId10"/>
    <p:sldId id="260" r:id="rId11"/>
    <p:sldId id="267" r:id="rId12"/>
    <p:sldId id="268" r:id="rId13"/>
    <p:sldId id="269" r:id="rId14"/>
    <p:sldId id="270" r:id="rId15"/>
    <p:sldId id="271" r:id="rId16"/>
    <p:sldId id="272" r:id="rId17"/>
    <p:sldId id="278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352F"/>
    <a:srgbClr val="712750"/>
    <a:srgbClr val="195A7A"/>
    <a:srgbClr val="295187"/>
    <a:srgbClr val="0D572D"/>
    <a:srgbClr val="0F6534"/>
    <a:srgbClr val="19A554"/>
    <a:srgbClr val="46454B"/>
    <a:srgbClr val="008258"/>
    <a:srgbClr val="77D1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1" d="100"/>
          <a:sy n="71" d="100"/>
        </p:scale>
        <p:origin x="46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197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621D68-C923-4ED5-A947-1FBB84C5FA7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7C05066B-0B32-4259-8EF3-4097F4014E2C}">
      <dgm:prSet phldrT="[Text]"/>
      <dgm:spPr/>
      <dgm:t>
        <a:bodyPr/>
        <a:lstStyle/>
        <a:p>
          <a:r>
            <a:rPr lang="sv-SE" dirty="0" smtClean="0"/>
            <a:t>Berawal dari </a:t>
          </a:r>
          <a:r>
            <a:rPr lang="en-US" dirty="0" err="1" smtClean="0"/>
            <a:t>istilah</a:t>
          </a:r>
          <a:r>
            <a:rPr lang="en-US" dirty="0" smtClean="0"/>
            <a:t> </a:t>
          </a:r>
          <a:r>
            <a:rPr lang="en-US" i="1" dirty="0" smtClean="0"/>
            <a:t>gymnastics, hygiene, </a:t>
          </a:r>
          <a:r>
            <a:rPr lang="en-US" i="1" dirty="0" err="1" smtClean="0"/>
            <a:t>dan</a:t>
          </a:r>
          <a:r>
            <a:rPr lang="en-US" i="1" dirty="0" smtClean="0"/>
            <a:t> physical culture </a:t>
          </a:r>
          <a:r>
            <a:rPr lang="en-US" i="1" dirty="0" err="1" smtClean="0"/>
            <a:t>Siedentop</a:t>
          </a:r>
          <a:r>
            <a:rPr lang="en-US" i="1" dirty="0" smtClean="0"/>
            <a:t> (1972).</a:t>
          </a:r>
          <a:endParaRPr lang="en-US" dirty="0"/>
        </a:p>
      </dgm:t>
    </dgm:pt>
    <dgm:pt modelId="{A410DF9E-48DE-412A-8433-79C1CD40478D}" type="parTrans" cxnId="{6616673A-2618-4452-89C8-32431D46F304}">
      <dgm:prSet/>
      <dgm:spPr/>
      <dgm:t>
        <a:bodyPr/>
        <a:lstStyle/>
        <a:p>
          <a:endParaRPr lang="en-US"/>
        </a:p>
      </dgm:t>
    </dgm:pt>
    <dgm:pt modelId="{61AA815D-55A1-44C9-A8C1-E5EA033CDF9B}" type="sibTrans" cxnId="{6616673A-2618-4452-89C8-32431D46F304}">
      <dgm:prSet/>
      <dgm:spPr/>
      <dgm:t>
        <a:bodyPr/>
        <a:lstStyle/>
        <a:p>
          <a:endParaRPr lang="en-US"/>
        </a:p>
      </dgm:t>
    </dgm:pt>
    <dgm:pt modelId="{C20605FA-CAD8-45CE-9FFB-46943A6601C3}">
      <dgm:prSet phldrT="[Text]"/>
      <dgm:spPr/>
      <dgm:t>
        <a:bodyPr/>
        <a:lstStyle/>
        <a:p>
          <a:r>
            <a:rPr lang="en-US" dirty="0" err="1" smtClean="0"/>
            <a:t>gerak</a:t>
          </a:r>
          <a:r>
            <a:rPr lang="en-US" dirty="0" smtClean="0"/>
            <a:t> </a:t>
          </a:r>
          <a:r>
            <a:rPr lang="en-US" dirty="0" err="1" smtClean="0"/>
            <a:t>badan</a:t>
          </a:r>
          <a:r>
            <a:rPr lang="en-US" dirty="0" smtClean="0"/>
            <a:t> </a:t>
          </a:r>
          <a:r>
            <a:rPr lang="en-US" dirty="0" err="1" smtClean="0"/>
            <a:t>atau</a:t>
          </a:r>
          <a:r>
            <a:rPr lang="en-US" dirty="0" smtClean="0"/>
            <a:t> </a:t>
          </a:r>
          <a:r>
            <a:rPr lang="en-US" dirty="0" err="1" smtClean="0"/>
            <a:t>aktivitas</a:t>
          </a:r>
          <a:endParaRPr lang="en-US" dirty="0" smtClean="0"/>
        </a:p>
        <a:p>
          <a:r>
            <a:rPr lang="en-US" dirty="0" err="1" smtClean="0"/>
            <a:t>jasmani</a:t>
          </a:r>
          <a:endParaRPr lang="en-US" dirty="0"/>
        </a:p>
      </dgm:t>
    </dgm:pt>
    <dgm:pt modelId="{164B9846-CA1E-432F-958F-4C426518D497}" type="parTrans" cxnId="{DC9E4551-7D0B-4060-B5CC-0773ABF8A9D6}">
      <dgm:prSet/>
      <dgm:spPr/>
      <dgm:t>
        <a:bodyPr/>
        <a:lstStyle/>
        <a:p>
          <a:endParaRPr lang="en-US"/>
        </a:p>
      </dgm:t>
    </dgm:pt>
    <dgm:pt modelId="{B74F8941-806D-485E-BCCA-D03416AB1BCD}" type="sibTrans" cxnId="{DC9E4551-7D0B-4060-B5CC-0773ABF8A9D6}">
      <dgm:prSet/>
      <dgm:spPr/>
      <dgm:t>
        <a:bodyPr/>
        <a:lstStyle/>
        <a:p>
          <a:endParaRPr lang="en-US"/>
        </a:p>
      </dgm:t>
    </dgm:pt>
    <dgm:pt modelId="{DFF4033E-5E3F-4962-96F7-C044D1D9F436}" type="pres">
      <dgm:prSet presAssocID="{E6621D68-C923-4ED5-A947-1FBB84C5FA7B}" presName="linearFlow" presStyleCnt="0">
        <dgm:presLayoutVars>
          <dgm:dir/>
          <dgm:resizeHandles val="exact"/>
        </dgm:presLayoutVars>
      </dgm:prSet>
      <dgm:spPr/>
    </dgm:pt>
    <dgm:pt modelId="{CEB1530C-61B0-43AC-BBD2-57394987CEAF}" type="pres">
      <dgm:prSet presAssocID="{7C05066B-0B32-4259-8EF3-4097F4014E2C}" presName="composite" presStyleCnt="0"/>
      <dgm:spPr/>
    </dgm:pt>
    <dgm:pt modelId="{B2DCF796-2DD0-4B86-9193-AD6673F7A904}" type="pres">
      <dgm:prSet presAssocID="{7C05066B-0B32-4259-8EF3-4097F4014E2C}" presName="imgShp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E1E67A1-7C1B-4962-A0D9-D55C6862BB78}" type="pres">
      <dgm:prSet presAssocID="{7C05066B-0B32-4259-8EF3-4097F4014E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76ED49-29D4-4291-95BD-41690E379FD7}" type="pres">
      <dgm:prSet presAssocID="{61AA815D-55A1-44C9-A8C1-E5EA033CDF9B}" presName="spacing" presStyleCnt="0"/>
      <dgm:spPr/>
    </dgm:pt>
    <dgm:pt modelId="{092619EB-DA42-45CF-91F8-2EB7A09427E0}" type="pres">
      <dgm:prSet presAssocID="{C20605FA-CAD8-45CE-9FFB-46943A6601C3}" presName="composite" presStyleCnt="0"/>
      <dgm:spPr/>
    </dgm:pt>
    <dgm:pt modelId="{7025F15D-C9FF-42CF-82A4-1DF86947C504}" type="pres">
      <dgm:prSet presAssocID="{C20605FA-CAD8-45CE-9FFB-46943A6601C3}" presName="imgShp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83AD8E7-CC64-4CCC-A4CB-64BBAF3BBEED}" type="pres">
      <dgm:prSet presAssocID="{C20605FA-CAD8-45CE-9FFB-46943A6601C3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B055B9-8FB8-45E0-8193-86C42997ED69}" type="presOf" srcId="{C20605FA-CAD8-45CE-9FFB-46943A6601C3}" destId="{083AD8E7-CC64-4CCC-A4CB-64BBAF3BBEED}" srcOrd="0" destOrd="0" presId="urn:microsoft.com/office/officeart/2005/8/layout/vList3"/>
    <dgm:cxn modelId="{38C65F2C-1FE2-456D-A20F-D54EC2135D08}" type="presOf" srcId="{7C05066B-0B32-4259-8EF3-4097F4014E2C}" destId="{2E1E67A1-7C1B-4962-A0D9-D55C6862BB78}" srcOrd="0" destOrd="0" presId="urn:microsoft.com/office/officeart/2005/8/layout/vList3"/>
    <dgm:cxn modelId="{6616673A-2618-4452-89C8-32431D46F304}" srcId="{E6621D68-C923-4ED5-A947-1FBB84C5FA7B}" destId="{7C05066B-0B32-4259-8EF3-4097F4014E2C}" srcOrd="0" destOrd="0" parTransId="{A410DF9E-48DE-412A-8433-79C1CD40478D}" sibTransId="{61AA815D-55A1-44C9-A8C1-E5EA033CDF9B}"/>
    <dgm:cxn modelId="{DC9E4551-7D0B-4060-B5CC-0773ABF8A9D6}" srcId="{E6621D68-C923-4ED5-A947-1FBB84C5FA7B}" destId="{C20605FA-CAD8-45CE-9FFB-46943A6601C3}" srcOrd="1" destOrd="0" parTransId="{164B9846-CA1E-432F-958F-4C426518D497}" sibTransId="{B74F8941-806D-485E-BCCA-D03416AB1BCD}"/>
    <dgm:cxn modelId="{CAD90AF0-AB65-4C68-BA01-DC446E6D9C83}" type="presOf" srcId="{E6621D68-C923-4ED5-A947-1FBB84C5FA7B}" destId="{DFF4033E-5E3F-4962-96F7-C044D1D9F436}" srcOrd="0" destOrd="0" presId="urn:microsoft.com/office/officeart/2005/8/layout/vList3"/>
    <dgm:cxn modelId="{DFBC8A3A-B1CB-43B0-9535-B7B4C24D0818}" type="presParOf" srcId="{DFF4033E-5E3F-4962-96F7-C044D1D9F436}" destId="{CEB1530C-61B0-43AC-BBD2-57394987CEAF}" srcOrd="0" destOrd="0" presId="urn:microsoft.com/office/officeart/2005/8/layout/vList3"/>
    <dgm:cxn modelId="{ACE1956D-DF7B-4321-B24D-F946A541D77F}" type="presParOf" srcId="{CEB1530C-61B0-43AC-BBD2-57394987CEAF}" destId="{B2DCF796-2DD0-4B86-9193-AD6673F7A904}" srcOrd="0" destOrd="0" presId="urn:microsoft.com/office/officeart/2005/8/layout/vList3"/>
    <dgm:cxn modelId="{C4FB306C-ED64-48FA-A051-1CEDF02ED263}" type="presParOf" srcId="{CEB1530C-61B0-43AC-BBD2-57394987CEAF}" destId="{2E1E67A1-7C1B-4962-A0D9-D55C6862BB78}" srcOrd="1" destOrd="0" presId="urn:microsoft.com/office/officeart/2005/8/layout/vList3"/>
    <dgm:cxn modelId="{C3724F83-699F-4737-A23B-76D0981525C7}" type="presParOf" srcId="{DFF4033E-5E3F-4962-96F7-C044D1D9F436}" destId="{2F76ED49-29D4-4291-95BD-41690E379FD7}" srcOrd="1" destOrd="0" presId="urn:microsoft.com/office/officeart/2005/8/layout/vList3"/>
    <dgm:cxn modelId="{6BB5B2AC-490C-404F-9153-089667CBF1EE}" type="presParOf" srcId="{DFF4033E-5E3F-4962-96F7-C044D1D9F436}" destId="{092619EB-DA42-45CF-91F8-2EB7A09427E0}" srcOrd="2" destOrd="0" presId="urn:microsoft.com/office/officeart/2005/8/layout/vList3"/>
    <dgm:cxn modelId="{9B75890A-96B9-4679-8A18-0B207CDD2337}" type="presParOf" srcId="{092619EB-DA42-45CF-91F8-2EB7A09427E0}" destId="{7025F15D-C9FF-42CF-82A4-1DF86947C504}" srcOrd="0" destOrd="0" presId="urn:microsoft.com/office/officeart/2005/8/layout/vList3"/>
    <dgm:cxn modelId="{A174B0C6-A567-4690-BEEF-46F30696BFA5}" type="presParOf" srcId="{092619EB-DA42-45CF-91F8-2EB7A09427E0}" destId="{083AD8E7-CC64-4CCC-A4CB-64BBAF3BBE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9D2AD2-C171-487B-994E-E2350737D402}" type="doc">
      <dgm:prSet loTypeId="urn:microsoft.com/office/officeart/2005/8/layout/arrow2" loCatId="process" qsTypeId="urn:microsoft.com/office/officeart/2005/8/quickstyle/simple1" qsCatId="simple" csTypeId="urn:microsoft.com/office/officeart/2005/8/colors/colorful1#1" csCatId="colorful" phldr="1"/>
      <dgm:spPr/>
    </dgm:pt>
    <dgm:pt modelId="{9551091A-C0D1-4ED1-8819-78D505669A82}">
      <dgm:prSet phldrT="[Text]"/>
      <dgm:spPr/>
      <dgm:t>
        <a:bodyPr/>
        <a:lstStyle/>
        <a:p>
          <a:r>
            <a:rPr lang="en-US" dirty="0" err="1" smtClean="0"/>
            <a:t>Penjas</a:t>
          </a:r>
          <a:endParaRPr lang="en-US" dirty="0"/>
        </a:p>
      </dgm:t>
    </dgm:pt>
    <dgm:pt modelId="{DF8F133E-9343-4D8A-A4BF-FC5A2831A9D3}" type="parTrans" cxnId="{6848FA5C-C910-4545-8C29-A78B149B4E64}">
      <dgm:prSet/>
      <dgm:spPr/>
      <dgm:t>
        <a:bodyPr/>
        <a:lstStyle/>
        <a:p>
          <a:endParaRPr lang="en-US"/>
        </a:p>
      </dgm:t>
    </dgm:pt>
    <dgm:pt modelId="{867ADF7B-E926-451F-8DFF-1A63FA9E088A}" type="sibTrans" cxnId="{6848FA5C-C910-4545-8C29-A78B149B4E64}">
      <dgm:prSet/>
      <dgm:spPr/>
      <dgm:t>
        <a:bodyPr/>
        <a:lstStyle/>
        <a:p>
          <a:endParaRPr lang="en-US"/>
        </a:p>
      </dgm:t>
    </dgm:pt>
    <dgm:pt modelId="{15A1BB85-6134-439C-9454-57C6C76905A1}">
      <dgm:prSet phldrT="[Text]"/>
      <dgm:spPr/>
      <dgm:t>
        <a:bodyPr/>
        <a:lstStyle/>
        <a:p>
          <a:r>
            <a:rPr lang="en-US" dirty="0" err="1" smtClean="0"/>
            <a:t>Holistik</a:t>
          </a:r>
          <a:endParaRPr lang="en-US" dirty="0"/>
        </a:p>
      </dgm:t>
    </dgm:pt>
    <dgm:pt modelId="{E2445EA4-8339-426C-B5A0-F5F73719EB42}" type="parTrans" cxnId="{433C851A-1CA9-4B4A-9755-CFB75FD1C9EC}">
      <dgm:prSet/>
      <dgm:spPr/>
      <dgm:t>
        <a:bodyPr/>
        <a:lstStyle/>
        <a:p>
          <a:endParaRPr lang="en-US"/>
        </a:p>
      </dgm:t>
    </dgm:pt>
    <dgm:pt modelId="{01A9BE60-CEDC-4B9E-A674-3F44F736461E}" type="sibTrans" cxnId="{433C851A-1CA9-4B4A-9755-CFB75FD1C9EC}">
      <dgm:prSet/>
      <dgm:spPr/>
      <dgm:t>
        <a:bodyPr/>
        <a:lstStyle/>
        <a:p>
          <a:endParaRPr lang="en-US"/>
        </a:p>
      </dgm:t>
    </dgm:pt>
    <dgm:pt modelId="{BC046799-A733-4071-8218-1014589B6EC3}">
      <dgm:prSet phldrT="[Text]"/>
      <dgm:spPr/>
      <dgm:t>
        <a:bodyPr/>
        <a:lstStyle/>
        <a:p>
          <a:r>
            <a:rPr lang="en-US" dirty="0" err="1" smtClean="0"/>
            <a:t>Fisik</a:t>
          </a:r>
          <a:endParaRPr lang="en-US" dirty="0" smtClean="0"/>
        </a:p>
      </dgm:t>
    </dgm:pt>
    <dgm:pt modelId="{8157E06F-F0A1-469B-90BD-D686277AFE7B}" type="parTrans" cxnId="{9D1F345D-F034-4EEB-AB68-323594A948AE}">
      <dgm:prSet/>
      <dgm:spPr/>
      <dgm:t>
        <a:bodyPr/>
        <a:lstStyle/>
        <a:p>
          <a:endParaRPr lang="en-US"/>
        </a:p>
      </dgm:t>
    </dgm:pt>
    <dgm:pt modelId="{7A6581D9-453E-4E3C-9DC7-5001E244756F}" type="sibTrans" cxnId="{9D1F345D-F034-4EEB-AB68-323594A948AE}">
      <dgm:prSet/>
      <dgm:spPr/>
      <dgm:t>
        <a:bodyPr/>
        <a:lstStyle/>
        <a:p>
          <a:endParaRPr lang="en-US"/>
        </a:p>
      </dgm:t>
    </dgm:pt>
    <dgm:pt modelId="{A1F81728-BA8D-40F0-89D8-61B9B32E31FE}">
      <dgm:prSet phldrT="[Text]"/>
      <dgm:spPr/>
      <dgm:t>
        <a:bodyPr/>
        <a:lstStyle/>
        <a:p>
          <a:r>
            <a:rPr lang="en-US" dirty="0" err="1" smtClean="0"/>
            <a:t>Pengetahuan</a:t>
          </a:r>
          <a:r>
            <a:rPr lang="en-US" dirty="0" smtClean="0"/>
            <a:t> </a:t>
          </a:r>
        </a:p>
      </dgm:t>
    </dgm:pt>
    <dgm:pt modelId="{94702F25-1C2A-4966-99EA-978511B445D3}" type="parTrans" cxnId="{4F11AD6F-9CF2-47A6-8311-FA7A4048E7F5}">
      <dgm:prSet/>
      <dgm:spPr/>
      <dgm:t>
        <a:bodyPr/>
        <a:lstStyle/>
        <a:p>
          <a:endParaRPr lang="en-US"/>
        </a:p>
      </dgm:t>
    </dgm:pt>
    <dgm:pt modelId="{F4213696-221D-4618-B8D8-3615D3A65248}" type="sibTrans" cxnId="{4F11AD6F-9CF2-47A6-8311-FA7A4048E7F5}">
      <dgm:prSet/>
      <dgm:spPr/>
      <dgm:t>
        <a:bodyPr/>
        <a:lstStyle/>
        <a:p>
          <a:endParaRPr lang="en-US"/>
        </a:p>
      </dgm:t>
    </dgm:pt>
    <dgm:pt modelId="{C2577BE2-9326-442D-8D5E-50142CAA9298}">
      <dgm:prSet phldrT="[Text]"/>
      <dgm:spPr/>
      <dgm:t>
        <a:bodyPr/>
        <a:lstStyle/>
        <a:p>
          <a:r>
            <a:rPr lang="en-US" dirty="0" smtClean="0"/>
            <a:t>Mental &amp; </a:t>
          </a:r>
          <a:r>
            <a:rPr lang="en-US" dirty="0" err="1" smtClean="0"/>
            <a:t>Emosional</a:t>
          </a:r>
          <a:endParaRPr lang="en-US" dirty="0" smtClean="0"/>
        </a:p>
      </dgm:t>
    </dgm:pt>
    <dgm:pt modelId="{5FA87472-B2F4-42EB-8983-6E8061D340CD}" type="parTrans" cxnId="{094D6A2C-1ECC-45BA-A509-6585528F1845}">
      <dgm:prSet/>
      <dgm:spPr/>
      <dgm:t>
        <a:bodyPr/>
        <a:lstStyle/>
        <a:p>
          <a:endParaRPr lang="en-US"/>
        </a:p>
      </dgm:t>
    </dgm:pt>
    <dgm:pt modelId="{B0BE06E1-491C-4C90-BD27-D15E7299634B}" type="sibTrans" cxnId="{094D6A2C-1ECC-45BA-A509-6585528F1845}">
      <dgm:prSet/>
      <dgm:spPr/>
      <dgm:t>
        <a:bodyPr/>
        <a:lstStyle/>
        <a:p>
          <a:endParaRPr lang="en-US"/>
        </a:p>
      </dgm:t>
    </dgm:pt>
    <dgm:pt modelId="{77171733-5154-4E4C-BD7F-E293DD0117D6}" type="pres">
      <dgm:prSet presAssocID="{9C9D2AD2-C171-487B-994E-E2350737D402}" presName="arrowDiagram" presStyleCnt="0">
        <dgm:presLayoutVars>
          <dgm:chMax val="5"/>
          <dgm:dir/>
          <dgm:resizeHandles val="exact"/>
        </dgm:presLayoutVars>
      </dgm:prSet>
      <dgm:spPr/>
    </dgm:pt>
    <dgm:pt modelId="{145CCCD4-8012-4178-85A1-E6F65121B0A7}" type="pres">
      <dgm:prSet presAssocID="{9C9D2AD2-C171-487B-994E-E2350737D402}" presName="arrow" presStyleLbl="bgShp" presStyleIdx="0" presStyleCnt="1"/>
      <dgm:spPr/>
    </dgm:pt>
    <dgm:pt modelId="{5D7ACF77-023C-42EA-BADA-5C6998FA2B68}" type="pres">
      <dgm:prSet presAssocID="{9C9D2AD2-C171-487B-994E-E2350737D402}" presName="arrowDiagram5" presStyleCnt="0"/>
      <dgm:spPr/>
    </dgm:pt>
    <dgm:pt modelId="{5FEB363B-79E2-4807-BB77-FFBC7459BA06}" type="pres">
      <dgm:prSet presAssocID="{9551091A-C0D1-4ED1-8819-78D505669A82}" presName="bullet5a" presStyleLbl="node1" presStyleIdx="0" presStyleCnt="5"/>
      <dgm:spPr/>
    </dgm:pt>
    <dgm:pt modelId="{3D94B09F-799F-49AA-A746-2E5D7E33DA41}" type="pres">
      <dgm:prSet presAssocID="{9551091A-C0D1-4ED1-8819-78D505669A82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A65171-61D4-409E-9B63-9E25125DAAE7}" type="pres">
      <dgm:prSet presAssocID="{15A1BB85-6134-439C-9454-57C6C76905A1}" presName="bullet5b" presStyleLbl="node1" presStyleIdx="1" presStyleCnt="5"/>
      <dgm:spPr/>
    </dgm:pt>
    <dgm:pt modelId="{D53642BC-FAAE-4D6B-8FC5-80E87E9605C0}" type="pres">
      <dgm:prSet presAssocID="{15A1BB85-6134-439C-9454-57C6C76905A1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845B10-C429-49C9-82C9-B6B889616420}" type="pres">
      <dgm:prSet presAssocID="{BC046799-A733-4071-8218-1014589B6EC3}" presName="bullet5c" presStyleLbl="node1" presStyleIdx="2" presStyleCnt="5"/>
      <dgm:spPr/>
    </dgm:pt>
    <dgm:pt modelId="{7D2C9A27-F749-4271-98D9-5F1920AC5274}" type="pres">
      <dgm:prSet presAssocID="{BC046799-A733-4071-8218-1014589B6EC3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B5B48-48E7-40D9-B19A-66ABDE2BFDCE}" type="pres">
      <dgm:prSet presAssocID="{A1F81728-BA8D-40F0-89D8-61B9B32E31FE}" presName="bullet5d" presStyleLbl="node1" presStyleIdx="3" presStyleCnt="5"/>
      <dgm:spPr/>
    </dgm:pt>
    <dgm:pt modelId="{40380977-61DB-46FF-9993-238692C28BDC}" type="pres">
      <dgm:prSet presAssocID="{A1F81728-BA8D-40F0-89D8-61B9B32E31FE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64780-A983-4774-A4C4-3FEDC0FB7933}" type="pres">
      <dgm:prSet presAssocID="{C2577BE2-9326-442D-8D5E-50142CAA9298}" presName="bullet5e" presStyleLbl="node1" presStyleIdx="4" presStyleCnt="5"/>
      <dgm:spPr/>
    </dgm:pt>
    <dgm:pt modelId="{1288B2E3-B2C6-48C7-BC50-39C365BCC62E}" type="pres">
      <dgm:prSet presAssocID="{C2577BE2-9326-442D-8D5E-50142CAA9298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6D5D70-5157-4F96-92C3-A378B0FA266C}" type="presOf" srcId="{A1F81728-BA8D-40F0-89D8-61B9B32E31FE}" destId="{40380977-61DB-46FF-9993-238692C28BDC}" srcOrd="0" destOrd="0" presId="urn:microsoft.com/office/officeart/2005/8/layout/arrow2"/>
    <dgm:cxn modelId="{B300FA57-55F3-4479-94DC-0F267BC0F972}" type="presOf" srcId="{9551091A-C0D1-4ED1-8819-78D505669A82}" destId="{3D94B09F-799F-49AA-A746-2E5D7E33DA41}" srcOrd="0" destOrd="0" presId="urn:microsoft.com/office/officeart/2005/8/layout/arrow2"/>
    <dgm:cxn modelId="{4F11AD6F-9CF2-47A6-8311-FA7A4048E7F5}" srcId="{9C9D2AD2-C171-487B-994E-E2350737D402}" destId="{A1F81728-BA8D-40F0-89D8-61B9B32E31FE}" srcOrd="3" destOrd="0" parTransId="{94702F25-1C2A-4966-99EA-978511B445D3}" sibTransId="{F4213696-221D-4618-B8D8-3615D3A65248}"/>
    <dgm:cxn modelId="{9D1F345D-F034-4EEB-AB68-323594A948AE}" srcId="{9C9D2AD2-C171-487B-994E-E2350737D402}" destId="{BC046799-A733-4071-8218-1014589B6EC3}" srcOrd="2" destOrd="0" parTransId="{8157E06F-F0A1-469B-90BD-D686277AFE7B}" sibTransId="{7A6581D9-453E-4E3C-9DC7-5001E244756F}"/>
    <dgm:cxn modelId="{038E534A-43EC-4C1A-AF50-ADD4B98C6AC3}" type="presOf" srcId="{15A1BB85-6134-439C-9454-57C6C76905A1}" destId="{D53642BC-FAAE-4D6B-8FC5-80E87E9605C0}" srcOrd="0" destOrd="0" presId="urn:microsoft.com/office/officeart/2005/8/layout/arrow2"/>
    <dgm:cxn modelId="{433C851A-1CA9-4B4A-9755-CFB75FD1C9EC}" srcId="{9C9D2AD2-C171-487B-994E-E2350737D402}" destId="{15A1BB85-6134-439C-9454-57C6C76905A1}" srcOrd="1" destOrd="0" parTransId="{E2445EA4-8339-426C-B5A0-F5F73719EB42}" sibTransId="{01A9BE60-CEDC-4B9E-A674-3F44F736461E}"/>
    <dgm:cxn modelId="{094D6A2C-1ECC-45BA-A509-6585528F1845}" srcId="{9C9D2AD2-C171-487B-994E-E2350737D402}" destId="{C2577BE2-9326-442D-8D5E-50142CAA9298}" srcOrd="4" destOrd="0" parTransId="{5FA87472-B2F4-42EB-8983-6E8061D340CD}" sibTransId="{B0BE06E1-491C-4C90-BD27-D15E7299634B}"/>
    <dgm:cxn modelId="{DF7496E3-1A7D-4CF5-8287-BAB1C7AB0D4A}" type="presOf" srcId="{BC046799-A733-4071-8218-1014589B6EC3}" destId="{7D2C9A27-F749-4271-98D9-5F1920AC5274}" srcOrd="0" destOrd="0" presId="urn:microsoft.com/office/officeart/2005/8/layout/arrow2"/>
    <dgm:cxn modelId="{C8B72574-D936-4851-9403-9EE75CD93918}" type="presOf" srcId="{C2577BE2-9326-442D-8D5E-50142CAA9298}" destId="{1288B2E3-B2C6-48C7-BC50-39C365BCC62E}" srcOrd="0" destOrd="0" presId="urn:microsoft.com/office/officeart/2005/8/layout/arrow2"/>
    <dgm:cxn modelId="{6848FA5C-C910-4545-8C29-A78B149B4E64}" srcId="{9C9D2AD2-C171-487B-994E-E2350737D402}" destId="{9551091A-C0D1-4ED1-8819-78D505669A82}" srcOrd="0" destOrd="0" parTransId="{DF8F133E-9343-4D8A-A4BF-FC5A2831A9D3}" sibTransId="{867ADF7B-E926-451F-8DFF-1A63FA9E088A}"/>
    <dgm:cxn modelId="{AAFC1B3C-4E18-49A3-A869-29BCD8CB31DF}" type="presOf" srcId="{9C9D2AD2-C171-487B-994E-E2350737D402}" destId="{77171733-5154-4E4C-BD7F-E293DD0117D6}" srcOrd="0" destOrd="0" presId="urn:microsoft.com/office/officeart/2005/8/layout/arrow2"/>
    <dgm:cxn modelId="{0A0C6A99-AD01-4433-A18A-62918E22A3C5}" type="presParOf" srcId="{77171733-5154-4E4C-BD7F-E293DD0117D6}" destId="{145CCCD4-8012-4178-85A1-E6F65121B0A7}" srcOrd="0" destOrd="0" presId="urn:microsoft.com/office/officeart/2005/8/layout/arrow2"/>
    <dgm:cxn modelId="{5CDE94C9-010E-4935-BA89-55AE2B1FC8CB}" type="presParOf" srcId="{77171733-5154-4E4C-BD7F-E293DD0117D6}" destId="{5D7ACF77-023C-42EA-BADA-5C6998FA2B68}" srcOrd="1" destOrd="0" presId="urn:microsoft.com/office/officeart/2005/8/layout/arrow2"/>
    <dgm:cxn modelId="{39347969-380A-4153-B07C-C5219F156CAB}" type="presParOf" srcId="{5D7ACF77-023C-42EA-BADA-5C6998FA2B68}" destId="{5FEB363B-79E2-4807-BB77-FFBC7459BA06}" srcOrd="0" destOrd="0" presId="urn:microsoft.com/office/officeart/2005/8/layout/arrow2"/>
    <dgm:cxn modelId="{F28CEA89-95BF-425D-BDF2-6D596AD16670}" type="presParOf" srcId="{5D7ACF77-023C-42EA-BADA-5C6998FA2B68}" destId="{3D94B09F-799F-49AA-A746-2E5D7E33DA41}" srcOrd="1" destOrd="0" presId="urn:microsoft.com/office/officeart/2005/8/layout/arrow2"/>
    <dgm:cxn modelId="{04FC2055-5497-411E-8B50-5ED426B03D4F}" type="presParOf" srcId="{5D7ACF77-023C-42EA-BADA-5C6998FA2B68}" destId="{A0A65171-61D4-409E-9B63-9E25125DAAE7}" srcOrd="2" destOrd="0" presId="urn:microsoft.com/office/officeart/2005/8/layout/arrow2"/>
    <dgm:cxn modelId="{C684851F-2E0D-46C5-A1A2-D67F299D6FFA}" type="presParOf" srcId="{5D7ACF77-023C-42EA-BADA-5C6998FA2B68}" destId="{D53642BC-FAAE-4D6B-8FC5-80E87E9605C0}" srcOrd="3" destOrd="0" presId="urn:microsoft.com/office/officeart/2005/8/layout/arrow2"/>
    <dgm:cxn modelId="{8E680BE5-6BBE-4726-A533-E581D92593FE}" type="presParOf" srcId="{5D7ACF77-023C-42EA-BADA-5C6998FA2B68}" destId="{F3845B10-C429-49C9-82C9-B6B889616420}" srcOrd="4" destOrd="0" presId="urn:microsoft.com/office/officeart/2005/8/layout/arrow2"/>
    <dgm:cxn modelId="{0E8DAF46-BC98-4B8D-83F0-AC8470823615}" type="presParOf" srcId="{5D7ACF77-023C-42EA-BADA-5C6998FA2B68}" destId="{7D2C9A27-F749-4271-98D9-5F1920AC5274}" srcOrd="5" destOrd="0" presId="urn:microsoft.com/office/officeart/2005/8/layout/arrow2"/>
    <dgm:cxn modelId="{B8F6899A-EAA0-453D-86C2-8F7B41E8A880}" type="presParOf" srcId="{5D7ACF77-023C-42EA-BADA-5C6998FA2B68}" destId="{261B5B48-48E7-40D9-B19A-66ABDE2BFDCE}" srcOrd="6" destOrd="0" presId="urn:microsoft.com/office/officeart/2005/8/layout/arrow2"/>
    <dgm:cxn modelId="{45034F6B-7BAE-4065-A364-465C763AAED2}" type="presParOf" srcId="{5D7ACF77-023C-42EA-BADA-5C6998FA2B68}" destId="{40380977-61DB-46FF-9993-238692C28BDC}" srcOrd="7" destOrd="0" presId="urn:microsoft.com/office/officeart/2005/8/layout/arrow2"/>
    <dgm:cxn modelId="{F383ACDE-6F5E-4511-8D94-D4C3D563669E}" type="presParOf" srcId="{5D7ACF77-023C-42EA-BADA-5C6998FA2B68}" destId="{E0764780-A983-4774-A4C4-3FEDC0FB7933}" srcOrd="8" destOrd="0" presId="urn:microsoft.com/office/officeart/2005/8/layout/arrow2"/>
    <dgm:cxn modelId="{E90B88C5-164D-4B24-8303-8E72C72CBAF4}" type="presParOf" srcId="{5D7ACF77-023C-42EA-BADA-5C6998FA2B68}" destId="{1288B2E3-B2C6-48C7-BC50-39C365BCC62E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7B05D2C-1542-42BE-A5B5-B23213BE4A51}" type="doc">
      <dgm:prSet loTypeId="urn:microsoft.com/office/officeart/2005/8/layout/equation2" loCatId="relationship" qsTypeId="urn:microsoft.com/office/officeart/2005/8/quickstyle/simple2" qsCatId="simple" csTypeId="urn:microsoft.com/office/officeart/2005/8/colors/colorful1#2" csCatId="colorful" phldr="1"/>
      <dgm:spPr/>
    </dgm:pt>
    <dgm:pt modelId="{E1E379D0-2613-4F02-ADD2-24F69BE8671D}">
      <dgm:prSet phldrT="[Text]"/>
      <dgm:spPr/>
      <dgm:t>
        <a:bodyPr/>
        <a:lstStyle/>
        <a:p>
          <a:r>
            <a:rPr lang="en-US" dirty="0" err="1" smtClean="0"/>
            <a:t>pendidikan</a:t>
          </a:r>
          <a:endParaRPr lang="en-US" dirty="0"/>
        </a:p>
      </dgm:t>
    </dgm:pt>
    <dgm:pt modelId="{D5B912E5-23E9-4ED7-84AF-28728B7723D3}" type="parTrans" cxnId="{929EA96F-D216-4078-AC26-0F00B68DACA5}">
      <dgm:prSet/>
      <dgm:spPr/>
      <dgm:t>
        <a:bodyPr/>
        <a:lstStyle/>
        <a:p>
          <a:endParaRPr lang="en-US"/>
        </a:p>
      </dgm:t>
    </dgm:pt>
    <dgm:pt modelId="{6D56DC2D-8B82-4F5A-BEDC-74FAD147214C}" type="sibTrans" cxnId="{929EA96F-D216-4078-AC26-0F00B68DACA5}">
      <dgm:prSet/>
      <dgm:spPr/>
      <dgm:t>
        <a:bodyPr/>
        <a:lstStyle/>
        <a:p>
          <a:endParaRPr lang="en-US"/>
        </a:p>
      </dgm:t>
    </dgm:pt>
    <dgm:pt modelId="{DE34E85A-248D-49EE-B623-D984169ED337}">
      <dgm:prSet phldrT="[Text]"/>
      <dgm:spPr/>
      <dgm:t>
        <a:bodyPr/>
        <a:lstStyle/>
        <a:p>
          <a:r>
            <a:rPr lang="en-US" dirty="0" err="1" smtClean="0"/>
            <a:t>Jasmani</a:t>
          </a:r>
          <a:endParaRPr lang="en-US" dirty="0"/>
        </a:p>
      </dgm:t>
    </dgm:pt>
    <dgm:pt modelId="{3C5D9D08-CC28-4E77-A51D-1F322D21EB3E}" type="parTrans" cxnId="{A8C849E7-3614-48CC-BF0A-3BBFB49DF208}">
      <dgm:prSet/>
      <dgm:spPr/>
      <dgm:t>
        <a:bodyPr/>
        <a:lstStyle/>
        <a:p>
          <a:endParaRPr lang="en-US"/>
        </a:p>
      </dgm:t>
    </dgm:pt>
    <dgm:pt modelId="{81458448-8F17-46CA-AE69-4CC0C614A75E}" type="sibTrans" cxnId="{A8C849E7-3614-48CC-BF0A-3BBFB49DF208}">
      <dgm:prSet/>
      <dgm:spPr/>
      <dgm:t>
        <a:bodyPr/>
        <a:lstStyle/>
        <a:p>
          <a:endParaRPr lang="en-US"/>
        </a:p>
      </dgm:t>
    </dgm:pt>
    <dgm:pt modelId="{829F81BC-C77F-448A-8868-7F9BAC67B2BC}">
      <dgm:prSet phldrT="[Text]"/>
      <dgm:spPr/>
      <dgm:t>
        <a:bodyPr/>
        <a:lstStyle/>
        <a:p>
          <a:r>
            <a:rPr lang="en-US" dirty="0" err="1" smtClean="0"/>
            <a:t>Pendidikan</a:t>
          </a:r>
          <a:endParaRPr lang="en-US" dirty="0" smtClean="0"/>
        </a:p>
        <a:p>
          <a:r>
            <a:rPr lang="en-US" dirty="0" err="1" smtClean="0"/>
            <a:t>jasmani</a:t>
          </a:r>
          <a:r>
            <a:rPr lang="en-US" dirty="0" smtClean="0"/>
            <a:t> </a:t>
          </a:r>
          <a:r>
            <a:rPr lang="en-US" dirty="0" err="1" smtClean="0"/>
            <a:t>memperlakukan</a:t>
          </a:r>
          <a:r>
            <a:rPr lang="en-US" dirty="0" smtClean="0"/>
            <a:t> </a:t>
          </a:r>
          <a:r>
            <a:rPr lang="en-US" dirty="0" err="1" smtClean="0"/>
            <a:t>anak</a:t>
          </a:r>
          <a:r>
            <a:rPr lang="en-US" dirty="0" smtClean="0"/>
            <a:t> </a:t>
          </a:r>
          <a:r>
            <a:rPr lang="en-US" dirty="0" err="1" smtClean="0"/>
            <a:t>sebagai</a:t>
          </a:r>
          <a:r>
            <a:rPr lang="en-US" dirty="0" smtClean="0"/>
            <a:t> </a:t>
          </a:r>
          <a:r>
            <a:rPr lang="en-US" dirty="0" err="1" smtClean="0"/>
            <a:t>sebuah</a:t>
          </a:r>
          <a:r>
            <a:rPr lang="en-US" dirty="0" smtClean="0"/>
            <a:t> </a:t>
          </a:r>
          <a:r>
            <a:rPr lang="en-US" dirty="0" err="1" smtClean="0"/>
            <a:t>kesatuan</a:t>
          </a:r>
          <a:r>
            <a:rPr lang="en-US" dirty="0" smtClean="0"/>
            <a:t> </a:t>
          </a:r>
          <a:r>
            <a:rPr lang="en-US" dirty="0" err="1" smtClean="0"/>
            <a:t>utuh</a:t>
          </a:r>
          <a:r>
            <a:rPr lang="en-US" dirty="0" smtClean="0"/>
            <a:t>, </a:t>
          </a:r>
          <a:r>
            <a:rPr lang="en-US" dirty="0" err="1" smtClean="0"/>
            <a:t>mahluk</a:t>
          </a:r>
          <a:r>
            <a:rPr lang="en-US" dirty="0" smtClean="0"/>
            <a:t> total,</a:t>
          </a:r>
        </a:p>
        <a:p>
          <a:r>
            <a:rPr lang="en-US" dirty="0" err="1" smtClean="0"/>
            <a:t>daripada</a:t>
          </a:r>
          <a:r>
            <a:rPr lang="en-US" dirty="0" smtClean="0"/>
            <a:t> </a:t>
          </a:r>
          <a:r>
            <a:rPr lang="en-US" dirty="0" err="1" smtClean="0"/>
            <a:t>hanya</a:t>
          </a:r>
          <a:r>
            <a:rPr lang="en-US" dirty="0" smtClean="0"/>
            <a:t> </a:t>
          </a:r>
          <a:r>
            <a:rPr lang="en-US" dirty="0" err="1" smtClean="0"/>
            <a:t>menganggapnya</a:t>
          </a:r>
          <a:r>
            <a:rPr lang="en-US" dirty="0" smtClean="0"/>
            <a:t> </a:t>
          </a:r>
          <a:r>
            <a:rPr lang="en-US" dirty="0" err="1" smtClean="0"/>
            <a:t>sebagai</a:t>
          </a:r>
          <a:r>
            <a:rPr lang="en-US" dirty="0" smtClean="0"/>
            <a:t> </a:t>
          </a:r>
          <a:r>
            <a:rPr lang="en-US" dirty="0" err="1" smtClean="0"/>
            <a:t>seseorang</a:t>
          </a:r>
          <a:r>
            <a:rPr lang="en-US" dirty="0" smtClean="0"/>
            <a:t> yang </a:t>
          </a:r>
          <a:r>
            <a:rPr lang="en-US" dirty="0" err="1" smtClean="0"/>
            <a:t>terpisah</a:t>
          </a:r>
          <a:r>
            <a:rPr lang="en-US" dirty="0" smtClean="0"/>
            <a:t> </a:t>
          </a:r>
          <a:r>
            <a:rPr lang="en-US" dirty="0" err="1" smtClean="0"/>
            <a:t>kualitas</a:t>
          </a:r>
          <a:r>
            <a:rPr lang="en-US" dirty="0" smtClean="0"/>
            <a:t> </a:t>
          </a:r>
          <a:r>
            <a:rPr lang="en-US" dirty="0" err="1" smtClean="0"/>
            <a:t>fisik</a:t>
          </a:r>
          <a:r>
            <a:rPr lang="en-US" dirty="0" smtClean="0"/>
            <a:t> </a:t>
          </a:r>
          <a:r>
            <a:rPr lang="en-US" dirty="0" err="1" smtClean="0"/>
            <a:t>dan</a:t>
          </a:r>
          <a:endParaRPr lang="en-US" dirty="0" smtClean="0"/>
        </a:p>
        <a:p>
          <a:r>
            <a:rPr lang="en-US" dirty="0" err="1" smtClean="0"/>
            <a:t>mentalnya</a:t>
          </a:r>
          <a:r>
            <a:rPr lang="en-US" dirty="0" smtClean="0"/>
            <a:t>.</a:t>
          </a:r>
          <a:endParaRPr lang="en-US" dirty="0"/>
        </a:p>
      </dgm:t>
    </dgm:pt>
    <dgm:pt modelId="{4FA1A802-5B19-4350-AFBD-856A27E86380}" type="parTrans" cxnId="{DCB9A9D3-E155-4C08-80E0-0BDC4EADFAF4}">
      <dgm:prSet/>
      <dgm:spPr/>
      <dgm:t>
        <a:bodyPr/>
        <a:lstStyle/>
        <a:p>
          <a:endParaRPr lang="en-US"/>
        </a:p>
      </dgm:t>
    </dgm:pt>
    <dgm:pt modelId="{461C1789-64A1-4D6D-A86E-C9F5459DAE7F}" type="sibTrans" cxnId="{DCB9A9D3-E155-4C08-80E0-0BDC4EADFAF4}">
      <dgm:prSet/>
      <dgm:spPr/>
      <dgm:t>
        <a:bodyPr/>
        <a:lstStyle/>
        <a:p>
          <a:endParaRPr lang="en-US"/>
        </a:p>
      </dgm:t>
    </dgm:pt>
    <dgm:pt modelId="{A1038A7E-FF89-4209-AD8B-0366CCC8511B}" type="pres">
      <dgm:prSet presAssocID="{67B05D2C-1542-42BE-A5B5-B23213BE4A51}" presName="Name0" presStyleCnt="0">
        <dgm:presLayoutVars>
          <dgm:dir/>
          <dgm:resizeHandles val="exact"/>
        </dgm:presLayoutVars>
      </dgm:prSet>
      <dgm:spPr/>
    </dgm:pt>
    <dgm:pt modelId="{1834444B-1995-4884-9DE1-8C3A5F286318}" type="pres">
      <dgm:prSet presAssocID="{67B05D2C-1542-42BE-A5B5-B23213BE4A51}" presName="vNodes" presStyleCnt="0"/>
      <dgm:spPr/>
    </dgm:pt>
    <dgm:pt modelId="{835C67B5-C5DB-488E-A3D0-13D3DA381EC4}" type="pres">
      <dgm:prSet presAssocID="{E1E379D0-2613-4F02-ADD2-24F69BE8671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DFF0D9-B014-46EA-A03D-02DDDA6D63EB}" type="pres">
      <dgm:prSet presAssocID="{6D56DC2D-8B82-4F5A-BEDC-74FAD147214C}" presName="spacerT" presStyleCnt="0"/>
      <dgm:spPr/>
    </dgm:pt>
    <dgm:pt modelId="{D5D0E65C-884A-430C-AA62-D1983D7ACF32}" type="pres">
      <dgm:prSet presAssocID="{6D56DC2D-8B82-4F5A-BEDC-74FAD147214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0A5F9518-EE7E-4515-A171-523C0D20A074}" type="pres">
      <dgm:prSet presAssocID="{6D56DC2D-8B82-4F5A-BEDC-74FAD147214C}" presName="spacerB" presStyleCnt="0"/>
      <dgm:spPr/>
    </dgm:pt>
    <dgm:pt modelId="{A6AD58F6-7937-4229-8F87-6FBF9B3628B1}" type="pres">
      <dgm:prSet presAssocID="{DE34E85A-248D-49EE-B623-D984169ED33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7A3296-D9B3-4EA2-A563-1F09CFA6DD87}" type="pres">
      <dgm:prSet presAssocID="{67B05D2C-1542-42BE-A5B5-B23213BE4A51}" presName="sibTransLast" presStyleLbl="sibTrans2D1" presStyleIdx="1" presStyleCnt="2"/>
      <dgm:spPr/>
      <dgm:t>
        <a:bodyPr/>
        <a:lstStyle/>
        <a:p>
          <a:endParaRPr lang="en-US"/>
        </a:p>
      </dgm:t>
    </dgm:pt>
    <dgm:pt modelId="{5F78E88D-B949-460C-A9C9-DFC6846D9BA1}" type="pres">
      <dgm:prSet presAssocID="{67B05D2C-1542-42BE-A5B5-B23213BE4A51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9D335120-6609-49E1-931D-6C1583D4BC2E}" type="pres">
      <dgm:prSet presAssocID="{67B05D2C-1542-42BE-A5B5-B23213BE4A51}" presName="lastNode" presStyleLbl="node1" presStyleIdx="2" presStyleCnt="3" custScaleX="128933" custScaleY="132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7FA39F-68D6-42A5-BDAD-D3A856F1AE85}" type="presOf" srcId="{67B05D2C-1542-42BE-A5B5-B23213BE4A51}" destId="{A1038A7E-FF89-4209-AD8B-0366CCC8511B}" srcOrd="0" destOrd="0" presId="urn:microsoft.com/office/officeart/2005/8/layout/equation2"/>
    <dgm:cxn modelId="{A49F3DC4-5557-46CE-A3F7-9FDB37D5F599}" type="presOf" srcId="{6D56DC2D-8B82-4F5A-BEDC-74FAD147214C}" destId="{D5D0E65C-884A-430C-AA62-D1983D7ACF32}" srcOrd="0" destOrd="0" presId="urn:microsoft.com/office/officeart/2005/8/layout/equation2"/>
    <dgm:cxn modelId="{929EA96F-D216-4078-AC26-0F00B68DACA5}" srcId="{67B05D2C-1542-42BE-A5B5-B23213BE4A51}" destId="{E1E379D0-2613-4F02-ADD2-24F69BE8671D}" srcOrd="0" destOrd="0" parTransId="{D5B912E5-23E9-4ED7-84AF-28728B7723D3}" sibTransId="{6D56DC2D-8B82-4F5A-BEDC-74FAD147214C}"/>
    <dgm:cxn modelId="{DCB9A9D3-E155-4C08-80E0-0BDC4EADFAF4}" srcId="{67B05D2C-1542-42BE-A5B5-B23213BE4A51}" destId="{829F81BC-C77F-448A-8868-7F9BAC67B2BC}" srcOrd="2" destOrd="0" parTransId="{4FA1A802-5B19-4350-AFBD-856A27E86380}" sibTransId="{461C1789-64A1-4D6D-A86E-C9F5459DAE7F}"/>
    <dgm:cxn modelId="{A8C849E7-3614-48CC-BF0A-3BBFB49DF208}" srcId="{67B05D2C-1542-42BE-A5B5-B23213BE4A51}" destId="{DE34E85A-248D-49EE-B623-D984169ED337}" srcOrd="1" destOrd="0" parTransId="{3C5D9D08-CC28-4E77-A51D-1F322D21EB3E}" sibTransId="{81458448-8F17-46CA-AE69-4CC0C614A75E}"/>
    <dgm:cxn modelId="{F4E1E1E4-D34D-4147-B122-D0D5973BE5F7}" type="presOf" srcId="{E1E379D0-2613-4F02-ADD2-24F69BE8671D}" destId="{835C67B5-C5DB-488E-A3D0-13D3DA381EC4}" srcOrd="0" destOrd="0" presId="urn:microsoft.com/office/officeart/2005/8/layout/equation2"/>
    <dgm:cxn modelId="{42CD1C7D-6C80-4BA4-933D-603F96ADDB43}" type="presOf" srcId="{829F81BC-C77F-448A-8868-7F9BAC67B2BC}" destId="{9D335120-6609-49E1-931D-6C1583D4BC2E}" srcOrd="0" destOrd="0" presId="urn:microsoft.com/office/officeart/2005/8/layout/equation2"/>
    <dgm:cxn modelId="{E7659179-4461-495A-9B99-E408E0C9DE60}" type="presOf" srcId="{81458448-8F17-46CA-AE69-4CC0C614A75E}" destId="{5F78E88D-B949-460C-A9C9-DFC6846D9BA1}" srcOrd="1" destOrd="0" presId="urn:microsoft.com/office/officeart/2005/8/layout/equation2"/>
    <dgm:cxn modelId="{95418593-7B41-49BD-9CFE-E68CAA07AE1D}" type="presOf" srcId="{81458448-8F17-46CA-AE69-4CC0C614A75E}" destId="{207A3296-D9B3-4EA2-A563-1F09CFA6DD87}" srcOrd="0" destOrd="0" presId="urn:microsoft.com/office/officeart/2005/8/layout/equation2"/>
    <dgm:cxn modelId="{5C7E54FD-CF08-4AFD-A2B8-3186151C0772}" type="presOf" srcId="{DE34E85A-248D-49EE-B623-D984169ED337}" destId="{A6AD58F6-7937-4229-8F87-6FBF9B3628B1}" srcOrd="0" destOrd="0" presId="urn:microsoft.com/office/officeart/2005/8/layout/equation2"/>
    <dgm:cxn modelId="{100B6637-C012-4131-B536-16E9E62D94FE}" type="presParOf" srcId="{A1038A7E-FF89-4209-AD8B-0366CCC8511B}" destId="{1834444B-1995-4884-9DE1-8C3A5F286318}" srcOrd="0" destOrd="0" presId="urn:microsoft.com/office/officeart/2005/8/layout/equation2"/>
    <dgm:cxn modelId="{F2800A2C-7944-4E92-B44F-A8873B631821}" type="presParOf" srcId="{1834444B-1995-4884-9DE1-8C3A5F286318}" destId="{835C67B5-C5DB-488E-A3D0-13D3DA381EC4}" srcOrd="0" destOrd="0" presId="urn:microsoft.com/office/officeart/2005/8/layout/equation2"/>
    <dgm:cxn modelId="{6E120A50-BCB1-4362-86DC-30E0658213C8}" type="presParOf" srcId="{1834444B-1995-4884-9DE1-8C3A5F286318}" destId="{C3DFF0D9-B014-46EA-A03D-02DDDA6D63EB}" srcOrd="1" destOrd="0" presId="urn:microsoft.com/office/officeart/2005/8/layout/equation2"/>
    <dgm:cxn modelId="{8F1EE657-DF82-46F6-965E-BFB897BAB7D6}" type="presParOf" srcId="{1834444B-1995-4884-9DE1-8C3A5F286318}" destId="{D5D0E65C-884A-430C-AA62-D1983D7ACF32}" srcOrd="2" destOrd="0" presId="urn:microsoft.com/office/officeart/2005/8/layout/equation2"/>
    <dgm:cxn modelId="{C19E3C87-5F7B-4D86-9CDB-005412CA1BB2}" type="presParOf" srcId="{1834444B-1995-4884-9DE1-8C3A5F286318}" destId="{0A5F9518-EE7E-4515-A171-523C0D20A074}" srcOrd="3" destOrd="0" presId="urn:microsoft.com/office/officeart/2005/8/layout/equation2"/>
    <dgm:cxn modelId="{0026918D-DD72-4E47-8F9A-5547201AE389}" type="presParOf" srcId="{1834444B-1995-4884-9DE1-8C3A5F286318}" destId="{A6AD58F6-7937-4229-8F87-6FBF9B3628B1}" srcOrd="4" destOrd="0" presId="urn:microsoft.com/office/officeart/2005/8/layout/equation2"/>
    <dgm:cxn modelId="{97201049-D49B-44AC-BBD5-5DEF61828958}" type="presParOf" srcId="{A1038A7E-FF89-4209-AD8B-0366CCC8511B}" destId="{207A3296-D9B3-4EA2-A563-1F09CFA6DD87}" srcOrd="1" destOrd="0" presId="urn:microsoft.com/office/officeart/2005/8/layout/equation2"/>
    <dgm:cxn modelId="{6BDA0D69-AAA2-434F-96B5-88AFEB529356}" type="presParOf" srcId="{207A3296-D9B3-4EA2-A563-1F09CFA6DD87}" destId="{5F78E88D-B949-460C-A9C9-DFC6846D9BA1}" srcOrd="0" destOrd="0" presId="urn:microsoft.com/office/officeart/2005/8/layout/equation2"/>
    <dgm:cxn modelId="{12B1ADBB-14E4-49BC-8F92-430BD5FD3472}" type="presParOf" srcId="{A1038A7E-FF89-4209-AD8B-0366CCC8511B}" destId="{9D335120-6609-49E1-931D-6C1583D4BC2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7FEECB-4DEA-41B7-BC5C-4CA34440B185}" type="doc">
      <dgm:prSet loTypeId="urn:microsoft.com/office/officeart/2005/8/layout/radial6" loCatId="cycle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CA782E-8784-4257-A80C-24AD702DCBCE}" type="pres">
      <dgm:prSet presAssocID="{C17FEECB-4DEA-41B7-BC5C-4CA34440B18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C356318E-34DE-4825-8A5A-785B930FFFC1}" type="presOf" srcId="{C17FEECB-4DEA-41B7-BC5C-4CA34440B185}" destId="{57CA782E-8784-4257-A80C-24AD702DCBCE}" srcOrd="0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589BE6-9796-499E-A05C-CD98204A7710}" type="doc">
      <dgm:prSet loTypeId="urn:microsoft.com/office/officeart/2005/8/layout/cycle8" loCatId="cycle" qsTypeId="urn:microsoft.com/office/officeart/2005/8/quickstyle/simple2" qsCatId="simple" csTypeId="urn:microsoft.com/office/officeart/2005/8/colors/colorful5" csCatId="colorful" phldr="1"/>
      <dgm:spPr/>
    </dgm:pt>
    <dgm:pt modelId="{A1CC3813-C17A-4904-9EC1-027E6FF48065}">
      <dgm:prSet phldrT="[Text]"/>
      <dgm:spPr/>
      <dgm:t>
        <a:bodyPr/>
        <a:lstStyle/>
        <a:p>
          <a:r>
            <a:rPr lang="en-US" dirty="0" smtClean="0"/>
            <a:t>KOGNITF</a:t>
          </a:r>
          <a:endParaRPr lang="en-US" dirty="0"/>
        </a:p>
      </dgm:t>
    </dgm:pt>
    <dgm:pt modelId="{1B4696D8-0B4A-49E2-BA6B-1AE68D8C1943}" type="parTrans" cxnId="{77F08F31-46E8-4A34-96A1-42C7BBEB56CE}">
      <dgm:prSet/>
      <dgm:spPr/>
      <dgm:t>
        <a:bodyPr/>
        <a:lstStyle/>
        <a:p>
          <a:endParaRPr lang="en-US"/>
        </a:p>
      </dgm:t>
    </dgm:pt>
    <dgm:pt modelId="{1E7BB699-F194-4EC2-AC94-E6986FB3ED92}" type="sibTrans" cxnId="{77F08F31-46E8-4A34-96A1-42C7BBEB56CE}">
      <dgm:prSet/>
      <dgm:spPr/>
      <dgm:t>
        <a:bodyPr/>
        <a:lstStyle/>
        <a:p>
          <a:endParaRPr lang="en-US"/>
        </a:p>
      </dgm:t>
    </dgm:pt>
    <dgm:pt modelId="{D22FE39E-B824-4021-BBD1-352A920AF425}">
      <dgm:prSet phldrT="[Text]"/>
      <dgm:spPr/>
      <dgm:t>
        <a:bodyPr/>
        <a:lstStyle/>
        <a:p>
          <a:r>
            <a:rPr lang="en-US" dirty="0" smtClean="0"/>
            <a:t>PSIKOMOTOR</a:t>
          </a:r>
          <a:endParaRPr lang="en-US" dirty="0"/>
        </a:p>
      </dgm:t>
    </dgm:pt>
    <dgm:pt modelId="{81020C00-9C8F-4DC0-85CE-EBDEC89BD784}" type="parTrans" cxnId="{AE97C0AB-6CEB-4039-9BB6-572875647FCA}">
      <dgm:prSet/>
      <dgm:spPr/>
      <dgm:t>
        <a:bodyPr/>
        <a:lstStyle/>
        <a:p>
          <a:endParaRPr lang="en-US"/>
        </a:p>
      </dgm:t>
    </dgm:pt>
    <dgm:pt modelId="{2A9908BD-B181-49BE-8288-360D739D047E}" type="sibTrans" cxnId="{AE97C0AB-6CEB-4039-9BB6-572875647FCA}">
      <dgm:prSet/>
      <dgm:spPr/>
      <dgm:t>
        <a:bodyPr/>
        <a:lstStyle/>
        <a:p>
          <a:endParaRPr lang="en-US"/>
        </a:p>
      </dgm:t>
    </dgm:pt>
    <dgm:pt modelId="{1AFEB335-E931-43D9-92FD-8F5ADB9C348E}">
      <dgm:prSet phldrT="[Text]"/>
      <dgm:spPr/>
      <dgm:t>
        <a:bodyPr/>
        <a:lstStyle/>
        <a:p>
          <a:r>
            <a:rPr lang="en-US" dirty="0" smtClean="0"/>
            <a:t>AFEKTIF</a:t>
          </a:r>
          <a:endParaRPr lang="en-US" dirty="0"/>
        </a:p>
      </dgm:t>
    </dgm:pt>
    <dgm:pt modelId="{FE94DD55-BAA0-4FA8-8E11-9C983BF6E1FA}" type="parTrans" cxnId="{0F0E0CE6-50C8-4348-94CD-7BD0E3AE8E2B}">
      <dgm:prSet/>
      <dgm:spPr/>
      <dgm:t>
        <a:bodyPr/>
        <a:lstStyle/>
        <a:p>
          <a:endParaRPr lang="en-US"/>
        </a:p>
      </dgm:t>
    </dgm:pt>
    <dgm:pt modelId="{B8DECBB1-FFD5-49CD-9F70-02AE6F9F7A66}" type="sibTrans" cxnId="{0F0E0CE6-50C8-4348-94CD-7BD0E3AE8E2B}">
      <dgm:prSet/>
      <dgm:spPr/>
      <dgm:t>
        <a:bodyPr/>
        <a:lstStyle/>
        <a:p>
          <a:endParaRPr lang="en-US"/>
        </a:p>
      </dgm:t>
    </dgm:pt>
    <dgm:pt modelId="{BDE8652F-4533-4FC2-B43B-409DAC7ED6C9}" type="pres">
      <dgm:prSet presAssocID="{93589BE6-9796-499E-A05C-CD98204A7710}" presName="compositeShape" presStyleCnt="0">
        <dgm:presLayoutVars>
          <dgm:chMax val="7"/>
          <dgm:dir/>
          <dgm:resizeHandles val="exact"/>
        </dgm:presLayoutVars>
      </dgm:prSet>
      <dgm:spPr/>
    </dgm:pt>
    <dgm:pt modelId="{AE954678-2578-4CA7-A527-5E0A86EBBA42}" type="pres">
      <dgm:prSet presAssocID="{93589BE6-9796-499E-A05C-CD98204A7710}" presName="wedge1" presStyleLbl="node1" presStyleIdx="0" presStyleCnt="3" custLinFactNeighborX="-1167" custLinFactNeighborY="-4018"/>
      <dgm:spPr/>
      <dgm:t>
        <a:bodyPr/>
        <a:lstStyle/>
        <a:p>
          <a:endParaRPr lang="en-US"/>
        </a:p>
      </dgm:t>
    </dgm:pt>
    <dgm:pt modelId="{5817F3C4-FD85-4043-B209-F3148FFAB6DA}" type="pres">
      <dgm:prSet presAssocID="{93589BE6-9796-499E-A05C-CD98204A7710}" presName="dummy1a" presStyleCnt="0"/>
      <dgm:spPr/>
    </dgm:pt>
    <dgm:pt modelId="{26A72B58-D178-476F-86F6-9BF0D4F0C102}" type="pres">
      <dgm:prSet presAssocID="{93589BE6-9796-499E-A05C-CD98204A7710}" presName="dummy1b" presStyleCnt="0"/>
      <dgm:spPr/>
    </dgm:pt>
    <dgm:pt modelId="{1070B0DE-46E1-4705-978C-8F7AC1CC0F31}" type="pres">
      <dgm:prSet presAssocID="{93589BE6-9796-499E-A05C-CD98204A7710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DF946C-151B-48B3-9FD8-F67D3F9CDBBD}" type="pres">
      <dgm:prSet presAssocID="{93589BE6-9796-499E-A05C-CD98204A7710}" presName="wedge2" presStyleLbl="node1" presStyleIdx="1" presStyleCnt="3" custLinFactNeighborX="893" custLinFactNeighborY="-7589"/>
      <dgm:spPr/>
      <dgm:t>
        <a:bodyPr/>
        <a:lstStyle/>
        <a:p>
          <a:endParaRPr lang="en-US"/>
        </a:p>
      </dgm:t>
    </dgm:pt>
    <dgm:pt modelId="{0749B824-F53C-4B7A-9494-72F29734DA88}" type="pres">
      <dgm:prSet presAssocID="{93589BE6-9796-499E-A05C-CD98204A7710}" presName="dummy2a" presStyleCnt="0"/>
      <dgm:spPr/>
    </dgm:pt>
    <dgm:pt modelId="{3B1A2F88-F254-4342-9306-828916A4A78C}" type="pres">
      <dgm:prSet presAssocID="{93589BE6-9796-499E-A05C-CD98204A7710}" presName="dummy2b" presStyleCnt="0"/>
      <dgm:spPr/>
    </dgm:pt>
    <dgm:pt modelId="{51D861FF-2101-4C48-AAAB-56B82DBAA3FF}" type="pres">
      <dgm:prSet presAssocID="{93589BE6-9796-499E-A05C-CD98204A7710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8E960-10AD-404E-8FD4-E21DD1E46E8E}" type="pres">
      <dgm:prSet presAssocID="{93589BE6-9796-499E-A05C-CD98204A7710}" presName="wedge3" presStyleLbl="node1" presStyleIdx="2" presStyleCnt="3" custLinFactNeighborX="2952" custLinFactNeighborY="-4018"/>
      <dgm:spPr/>
      <dgm:t>
        <a:bodyPr/>
        <a:lstStyle/>
        <a:p>
          <a:endParaRPr lang="en-US"/>
        </a:p>
      </dgm:t>
    </dgm:pt>
    <dgm:pt modelId="{5E047BF1-CEEC-48D7-B490-9A8C18F62E2B}" type="pres">
      <dgm:prSet presAssocID="{93589BE6-9796-499E-A05C-CD98204A7710}" presName="dummy3a" presStyleCnt="0"/>
      <dgm:spPr/>
    </dgm:pt>
    <dgm:pt modelId="{B7170518-27F4-4860-BE1E-CD43B5028A7C}" type="pres">
      <dgm:prSet presAssocID="{93589BE6-9796-499E-A05C-CD98204A7710}" presName="dummy3b" presStyleCnt="0"/>
      <dgm:spPr/>
    </dgm:pt>
    <dgm:pt modelId="{BA6DEBDB-DD00-404C-8429-CAA5CF61EE1D}" type="pres">
      <dgm:prSet presAssocID="{93589BE6-9796-499E-A05C-CD98204A7710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2D8C47-C848-4FFB-82EF-16E2282C193D}" type="pres">
      <dgm:prSet presAssocID="{1E7BB699-F194-4EC2-AC94-E6986FB3ED92}" presName="arrowWedge1" presStyleLbl="fgSibTrans2D1" presStyleIdx="0" presStyleCnt="3"/>
      <dgm:spPr/>
    </dgm:pt>
    <dgm:pt modelId="{5D2D463C-7A1E-4C93-AFE8-795AE5DEE5DA}" type="pres">
      <dgm:prSet presAssocID="{2A9908BD-B181-49BE-8288-360D739D047E}" presName="arrowWedge2" presStyleLbl="fgSibTrans2D1" presStyleIdx="1" presStyleCnt="3"/>
      <dgm:spPr/>
    </dgm:pt>
    <dgm:pt modelId="{16AED7B3-C549-455A-8088-827A52BC7117}" type="pres">
      <dgm:prSet presAssocID="{B8DECBB1-FFD5-49CD-9F70-02AE6F9F7A66}" presName="arrowWedge3" presStyleLbl="fgSibTrans2D1" presStyleIdx="2" presStyleCnt="3"/>
      <dgm:spPr/>
    </dgm:pt>
  </dgm:ptLst>
  <dgm:cxnLst>
    <dgm:cxn modelId="{CDEB4FD6-67F8-423C-A34C-1D841476ECA1}" type="presOf" srcId="{D22FE39E-B824-4021-BBD1-352A920AF425}" destId="{51D861FF-2101-4C48-AAAB-56B82DBAA3FF}" srcOrd="1" destOrd="0" presId="urn:microsoft.com/office/officeart/2005/8/layout/cycle8"/>
    <dgm:cxn modelId="{CB2D2CA3-5C73-4B35-8FC9-F22D8B9A1021}" type="presOf" srcId="{93589BE6-9796-499E-A05C-CD98204A7710}" destId="{BDE8652F-4533-4FC2-B43B-409DAC7ED6C9}" srcOrd="0" destOrd="0" presId="urn:microsoft.com/office/officeart/2005/8/layout/cycle8"/>
    <dgm:cxn modelId="{0F0E0CE6-50C8-4348-94CD-7BD0E3AE8E2B}" srcId="{93589BE6-9796-499E-A05C-CD98204A7710}" destId="{1AFEB335-E931-43D9-92FD-8F5ADB9C348E}" srcOrd="2" destOrd="0" parTransId="{FE94DD55-BAA0-4FA8-8E11-9C983BF6E1FA}" sibTransId="{B8DECBB1-FFD5-49CD-9F70-02AE6F9F7A66}"/>
    <dgm:cxn modelId="{A871EE61-94F1-4062-BE67-B3D3E806EB66}" type="presOf" srcId="{A1CC3813-C17A-4904-9EC1-027E6FF48065}" destId="{AE954678-2578-4CA7-A527-5E0A86EBBA42}" srcOrd="0" destOrd="0" presId="urn:microsoft.com/office/officeart/2005/8/layout/cycle8"/>
    <dgm:cxn modelId="{2D42F02B-3CDF-4106-97E2-3708F3F79F27}" type="presOf" srcId="{1AFEB335-E931-43D9-92FD-8F5ADB9C348E}" destId="{7338E960-10AD-404E-8FD4-E21DD1E46E8E}" srcOrd="0" destOrd="0" presId="urn:microsoft.com/office/officeart/2005/8/layout/cycle8"/>
    <dgm:cxn modelId="{89B6B8F6-549B-401F-B5A9-DCD70850C255}" type="presOf" srcId="{A1CC3813-C17A-4904-9EC1-027E6FF48065}" destId="{1070B0DE-46E1-4705-978C-8F7AC1CC0F31}" srcOrd="1" destOrd="0" presId="urn:microsoft.com/office/officeart/2005/8/layout/cycle8"/>
    <dgm:cxn modelId="{DFBB1FB3-25C9-4630-B1D8-4EA2A4891076}" type="presOf" srcId="{1AFEB335-E931-43D9-92FD-8F5ADB9C348E}" destId="{BA6DEBDB-DD00-404C-8429-CAA5CF61EE1D}" srcOrd="1" destOrd="0" presId="urn:microsoft.com/office/officeart/2005/8/layout/cycle8"/>
    <dgm:cxn modelId="{77F08F31-46E8-4A34-96A1-42C7BBEB56CE}" srcId="{93589BE6-9796-499E-A05C-CD98204A7710}" destId="{A1CC3813-C17A-4904-9EC1-027E6FF48065}" srcOrd="0" destOrd="0" parTransId="{1B4696D8-0B4A-49E2-BA6B-1AE68D8C1943}" sibTransId="{1E7BB699-F194-4EC2-AC94-E6986FB3ED92}"/>
    <dgm:cxn modelId="{AE97C0AB-6CEB-4039-9BB6-572875647FCA}" srcId="{93589BE6-9796-499E-A05C-CD98204A7710}" destId="{D22FE39E-B824-4021-BBD1-352A920AF425}" srcOrd="1" destOrd="0" parTransId="{81020C00-9C8F-4DC0-85CE-EBDEC89BD784}" sibTransId="{2A9908BD-B181-49BE-8288-360D739D047E}"/>
    <dgm:cxn modelId="{25D82335-F535-4C42-9CAA-136F06DFC83A}" type="presOf" srcId="{D22FE39E-B824-4021-BBD1-352A920AF425}" destId="{5CDF946C-151B-48B3-9FD8-F67D3F9CDBBD}" srcOrd="0" destOrd="0" presId="urn:microsoft.com/office/officeart/2005/8/layout/cycle8"/>
    <dgm:cxn modelId="{F37F0C84-3CC5-40AE-9E10-A6CB1644806A}" type="presParOf" srcId="{BDE8652F-4533-4FC2-B43B-409DAC7ED6C9}" destId="{AE954678-2578-4CA7-A527-5E0A86EBBA42}" srcOrd="0" destOrd="0" presId="urn:microsoft.com/office/officeart/2005/8/layout/cycle8"/>
    <dgm:cxn modelId="{4B7388D2-BCD6-4A49-B3FF-672AE7336B91}" type="presParOf" srcId="{BDE8652F-4533-4FC2-B43B-409DAC7ED6C9}" destId="{5817F3C4-FD85-4043-B209-F3148FFAB6DA}" srcOrd="1" destOrd="0" presId="urn:microsoft.com/office/officeart/2005/8/layout/cycle8"/>
    <dgm:cxn modelId="{B8B62577-ECCA-4764-9381-AB04ABA8E061}" type="presParOf" srcId="{BDE8652F-4533-4FC2-B43B-409DAC7ED6C9}" destId="{26A72B58-D178-476F-86F6-9BF0D4F0C102}" srcOrd="2" destOrd="0" presId="urn:microsoft.com/office/officeart/2005/8/layout/cycle8"/>
    <dgm:cxn modelId="{0EECE770-F089-4818-AE7F-C3391EC74D12}" type="presParOf" srcId="{BDE8652F-4533-4FC2-B43B-409DAC7ED6C9}" destId="{1070B0DE-46E1-4705-978C-8F7AC1CC0F31}" srcOrd="3" destOrd="0" presId="urn:microsoft.com/office/officeart/2005/8/layout/cycle8"/>
    <dgm:cxn modelId="{883250C9-142D-46E6-986D-C092DE5000D3}" type="presParOf" srcId="{BDE8652F-4533-4FC2-B43B-409DAC7ED6C9}" destId="{5CDF946C-151B-48B3-9FD8-F67D3F9CDBBD}" srcOrd="4" destOrd="0" presId="urn:microsoft.com/office/officeart/2005/8/layout/cycle8"/>
    <dgm:cxn modelId="{19A1985C-6F4D-4B1F-94D5-CFB2545AAEB1}" type="presParOf" srcId="{BDE8652F-4533-4FC2-B43B-409DAC7ED6C9}" destId="{0749B824-F53C-4B7A-9494-72F29734DA88}" srcOrd="5" destOrd="0" presId="urn:microsoft.com/office/officeart/2005/8/layout/cycle8"/>
    <dgm:cxn modelId="{314163D6-1089-4D9B-B7F5-5BB720028789}" type="presParOf" srcId="{BDE8652F-4533-4FC2-B43B-409DAC7ED6C9}" destId="{3B1A2F88-F254-4342-9306-828916A4A78C}" srcOrd="6" destOrd="0" presId="urn:microsoft.com/office/officeart/2005/8/layout/cycle8"/>
    <dgm:cxn modelId="{2B4D418A-4A25-4110-9CAD-BE24131F05B1}" type="presParOf" srcId="{BDE8652F-4533-4FC2-B43B-409DAC7ED6C9}" destId="{51D861FF-2101-4C48-AAAB-56B82DBAA3FF}" srcOrd="7" destOrd="0" presId="urn:microsoft.com/office/officeart/2005/8/layout/cycle8"/>
    <dgm:cxn modelId="{BED4AD4D-A331-4986-A874-C9EC9385E354}" type="presParOf" srcId="{BDE8652F-4533-4FC2-B43B-409DAC7ED6C9}" destId="{7338E960-10AD-404E-8FD4-E21DD1E46E8E}" srcOrd="8" destOrd="0" presId="urn:microsoft.com/office/officeart/2005/8/layout/cycle8"/>
    <dgm:cxn modelId="{8FEBA940-6437-4E4E-B23A-339FD87996EB}" type="presParOf" srcId="{BDE8652F-4533-4FC2-B43B-409DAC7ED6C9}" destId="{5E047BF1-CEEC-48D7-B490-9A8C18F62E2B}" srcOrd="9" destOrd="0" presId="urn:microsoft.com/office/officeart/2005/8/layout/cycle8"/>
    <dgm:cxn modelId="{092996A7-9A6A-43E5-AB90-267D66A07370}" type="presParOf" srcId="{BDE8652F-4533-4FC2-B43B-409DAC7ED6C9}" destId="{B7170518-27F4-4860-BE1E-CD43B5028A7C}" srcOrd="10" destOrd="0" presId="urn:microsoft.com/office/officeart/2005/8/layout/cycle8"/>
    <dgm:cxn modelId="{FB3B802D-41B9-44DF-B897-93DF4354DB1B}" type="presParOf" srcId="{BDE8652F-4533-4FC2-B43B-409DAC7ED6C9}" destId="{BA6DEBDB-DD00-404C-8429-CAA5CF61EE1D}" srcOrd="11" destOrd="0" presId="urn:microsoft.com/office/officeart/2005/8/layout/cycle8"/>
    <dgm:cxn modelId="{4C169996-1CDA-4362-8B03-14E953DEFEE9}" type="presParOf" srcId="{BDE8652F-4533-4FC2-B43B-409DAC7ED6C9}" destId="{8B2D8C47-C848-4FFB-82EF-16E2282C193D}" srcOrd="12" destOrd="0" presId="urn:microsoft.com/office/officeart/2005/8/layout/cycle8"/>
    <dgm:cxn modelId="{7660FC2E-B668-44EF-9BA5-FD0DAEE91E16}" type="presParOf" srcId="{BDE8652F-4533-4FC2-B43B-409DAC7ED6C9}" destId="{5D2D463C-7A1E-4C93-AFE8-795AE5DEE5DA}" srcOrd="13" destOrd="0" presId="urn:microsoft.com/office/officeart/2005/8/layout/cycle8"/>
    <dgm:cxn modelId="{59F90B07-5414-422B-AB92-571EA6F98E33}" type="presParOf" srcId="{BDE8652F-4533-4FC2-B43B-409DAC7ED6C9}" destId="{16AED7B3-C549-455A-8088-827A52BC711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0BE715E-B4FA-4EBC-B2D4-3E103B99D802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</dgm:pt>
    <dgm:pt modelId="{ADC4C6E6-F3BA-48C3-B61B-1427E9EC9573}">
      <dgm:prSet phldrT="[Text]"/>
      <dgm:spPr/>
      <dgm:t>
        <a:bodyPr/>
        <a:lstStyle/>
        <a:p>
          <a:r>
            <a:rPr lang="en-US" dirty="0" smtClean="0"/>
            <a:t>Play</a:t>
          </a:r>
          <a:endParaRPr lang="en-US" dirty="0"/>
        </a:p>
      </dgm:t>
    </dgm:pt>
    <dgm:pt modelId="{26FEB72E-05DA-4A96-9FD0-5525D2E8F09F}" type="parTrans" cxnId="{44ED98D0-3394-4CAC-AC2A-4E2E861BD96D}">
      <dgm:prSet/>
      <dgm:spPr/>
      <dgm:t>
        <a:bodyPr/>
        <a:lstStyle/>
        <a:p>
          <a:endParaRPr lang="en-US"/>
        </a:p>
      </dgm:t>
    </dgm:pt>
    <dgm:pt modelId="{C95F459E-C346-43AC-8775-DB3A84E0231B}" type="sibTrans" cxnId="{44ED98D0-3394-4CAC-AC2A-4E2E861BD96D}">
      <dgm:prSet/>
      <dgm:spPr/>
      <dgm:t>
        <a:bodyPr/>
        <a:lstStyle/>
        <a:p>
          <a:endParaRPr lang="en-US"/>
        </a:p>
      </dgm:t>
    </dgm:pt>
    <dgm:pt modelId="{39232D44-D2E0-4309-B1BA-6650774F7A9B}">
      <dgm:prSet phldrT="[Text]"/>
      <dgm:spPr/>
      <dgm:t>
        <a:bodyPr/>
        <a:lstStyle/>
        <a:p>
          <a:r>
            <a:rPr lang="en-US" dirty="0" smtClean="0"/>
            <a:t>Sport</a:t>
          </a:r>
          <a:endParaRPr lang="en-US" dirty="0"/>
        </a:p>
      </dgm:t>
    </dgm:pt>
    <dgm:pt modelId="{72E5ED02-2AC9-4EB4-B91D-3B265A7D8CAE}" type="parTrans" cxnId="{676079AA-7526-4BC5-8957-7A16F71B11AC}">
      <dgm:prSet/>
      <dgm:spPr/>
      <dgm:t>
        <a:bodyPr/>
        <a:lstStyle/>
        <a:p>
          <a:endParaRPr lang="en-US"/>
        </a:p>
      </dgm:t>
    </dgm:pt>
    <dgm:pt modelId="{C100DEDE-6958-4986-9AF7-64955F04666C}" type="sibTrans" cxnId="{676079AA-7526-4BC5-8957-7A16F71B11AC}">
      <dgm:prSet/>
      <dgm:spPr/>
      <dgm:t>
        <a:bodyPr/>
        <a:lstStyle/>
        <a:p>
          <a:endParaRPr lang="en-US"/>
        </a:p>
      </dgm:t>
    </dgm:pt>
    <dgm:pt modelId="{1A45D36A-1555-4B43-AAAE-13862ECB4465}">
      <dgm:prSet phldrT="[Text]"/>
      <dgm:spPr/>
      <dgm:t>
        <a:bodyPr/>
        <a:lstStyle/>
        <a:p>
          <a:r>
            <a:rPr lang="en-US" dirty="0" smtClean="0"/>
            <a:t>PE</a:t>
          </a:r>
          <a:endParaRPr lang="en-US" dirty="0"/>
        </a:p>
      </dgm:t>
    </dgm:pt>
    <dgm:pt modelId="{7D64E094-6BB6-4E1C-9498-1427DFE712EC}" type="parTrans" cxnId="{69659903-D1D6-4B5D-993A-7206F681215E}">
      <dgm:prSet/>
      <dgm:spPr/>
      <dgm:t>
        <a:bodyPr/>
        <a:lstStyle/>
        <a:p>
          <a:endParaRPr lang="en-US"/>
        </a:p>
      </dgm:t>
    </dgm:pt>
    <dgm:pt modelId="{7A37C0BD-3D37-4303-BED2-732C95AB88DF}" type="sibTrans" cxnId="{69659903-D1D6-4B5D-993A-7206F681215E}">
      <dgm:prSet/>
      <dgm:spPr/>
      <dgm:t>
        <a:bodyPr/>
        <a:lstStyle/>
        <a:p>
          <a:endParaRPr lang="en-US"/>
        </a:p>
      </dgm:t>
    </dgm:pt>
    <dgm:pt modelId="{D1236C2D-62B0-4F43-AFA9-29B147182D6D}" type="pres">
      <dgm:prSet presAssocID="{70BE715E-B4FA-4EBC-B2D4-3E103B99D80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38223DD5-0057-4C28-B804-48B6032559BF}" type="pres">
      <dgm:prSet presAssocID="{1A45D36A-1555-4B43-AAAE-13862ECB4465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B5B515-60D0-4754-BA21-02D8063C3106}" type="pres">
      <dgm:prSet presAssocID="{1A45D36A-1555-4B43-AAAE-13862ECB4465}" presName="gear1srcNode" presStyleLbl="node1" presStyleIdx="0" presStyleCnt="3"/>
      <dgm:spPr/>
      <dgm:t>
        <a:bodyPr/>
        <a:lstStyle/>
        <a:p>
          <a:endParaRPr lang="en-US"/>
        </a:p>
      </dgm:t>
    </dgm:pt>
    <dgm:pt modelId="{646A4C79-7BE7-4A7C-AB49-C16E90D4F7D0}" type="pres">
      <dgm:prSet presAssocID="{1A45D36A-1555-4B43-AAAE-13862ECB4465}" presName="gear1dstNode" presStyleLbl="node1" presStyleIdx="0" presStyleCnt="3"/>
      <dgm:spPr/>
      <dgm:t>
        <a:bodyPr/>
        <a:lstStyle/>
        <a:p>
          <a:endParaRPr lang="en-US"/>
        </a:p>
      </dgm:t>
    </dgm:pt>
    <dgm:pt modelId="{DB2825A2-839C-49BC-8C5A-0A566DCEC97F}" type="pres">
      <dgm:prSet presAssocID="{ADC4C6E6-F3BA-48C3-B61B-1427E9EC9573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DC2DCE-3EA4-4007-9050-D1B3EFF5D2B0}" type="pres">
      <dgm:prSet presAssocID="{ADC4C6E6-F3BA-48C3-B61B-1427E9EC9573}" presName="gear2srcNode" presStyleLbl="node1" presStyleIdx="1" presStyleCnt="3"/>
      <dgm:spPr/>
      <dgm:t>
        <a:bodyPr/>
        <a:lstStyle/>
        <a:p>
          <a:endParaRPr lang="en-US"/>
        </a:p>
      </dgm:t>
    </dgm:pt>
    <dgm:pt modelId="{E661B821-3EE8-4A42-8974-B40D6A8988B1}" type="pres">
      <dgm:prSet presAssocID="{ADC4C6E6-F3BA-48C3-B61B-1427E9EC9573}" presName="gear2dstNode" presStyleLbl="node1" presStyleIdx="1" presStyleCnt="3"/>
      <dgm:spPr/>
      <dgm:t>
        <a:bodyPr/>
        <a:lstStyle/>
        <a:p>
          <a:endParaRPr lang="en-US"/>
        </a:p>
      </dgm:t>
    </dgm:pt>
    <dgm:pt modelId="{D82575DB-FAC5-4BBC-BAFE-3EC841411A72}" type="pres">
      <dgm:prSet presAssocID="{39232D44-D2E0-4309-B1BA-6650774F7A9B}" presName="gear3" presStyleLbl="node1" presStyleIdx="2" presStyleCnt="3"/>
      <dgm:spPr/>
      <dgm:t>
        <a:bodyPr/>
        <a:lstStyle/>
        <a:p>
          <a:endParaRPr lang="en-US"/>
        </a:p>
      </dgm:t>
    </dgm:pt>
    <dgm:pt modelId="{7C9C2AD0-C2D0-4D14-9D96-437B1DAB636E}" type="pres">
      <dgm:prSet presAssocID="{39232D44-D2E0-4309-B1BA-6650774F7A9B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1B5F61-A421-4404-ADE6-4E3AB7DAF639}" type="pres">
      <dgm:prSet presAssocID="{39232D44-D2E0-4309-B1BA-6650774F7A9B}" presName="gear3srcNode" presStyleLbl="node1" presStyleIdx="2" presStyleCnt="3"/>
      <dgm:spPr/>
      <dgm:t>
        <a:bodyPr/>
        <a:lstStyle/>
        <a:p>
          <a:endParaRPr lang="en-US"/>
        </a:p>
      </dgm:t>
    </dgm:pt>
    <dgm:pt modelId="{D605963D-6712-4323-9F36-BC0DC8DA68A9}" type="pres">
      <dgm:prSet presAssocID="{39232D44-D2E0-4309-B1BA-6650774F7A9B}" presName="gear3dstNode" presStyleLbl="node1" presStyleIdx="2" presStyleCnt="3"/>
      <dgm:spPr/>
      <dgm:t>
        <a:bodyPr/>
        <a:lstStyle/>
        <a:p>
          <a:endParaRPr lang="en-US"/>
        </a:p>
      </dgm:t>
    </dgm:pt>
    <dgm:pt modelId="{F2D2BEA6-0778-4E38-B1BA-CC86AACC1438}" type="pres">
      <dgm:prSet presAssocID="{7A37C0BD-3D37-4303-BED2-732C95AB88DF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BCDA9F83-E96B-450C-82D0-1A7F8F670AB5}" type="pres">
      <dgm:prSet presAssocID="{C95F459E-C346-43AC-8775-DB3A84E0231B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783DEEAE-1DF8-48E4-B096-9384D7C17A53}" type="pres">
      <dgm:prSet presAssocID="{C100DEDE-6958-4986-9AF7-64955F04666C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C5A92F1-9643-4DE8-ADB5-F1249E7F9B4C}" type="presOf" srcId="{39232D44-D2E0-4309-B1BA-6650774F7A9B}" destId="{7C9C2AD0-C2D0-4D14-9D96-437B1DAB636E}" srcOrd="1" destOrd="0" presId="urn:microsoft.com/office/officeart/2005/8/layout/gear1"/>
    <dgm:cxn modelId="{C0D51551-80C1-468F-A933-759C577EB3AF}" type="presOf" srcId="{C100DEDE-6958-4986-9AF7-64955F04666C}" destId="{783DEEAE-1DF8-48E4-B096-9384D7C17A53}" srcOrd="0" destOrd="0" presId="urn:microsoft.com/office/officeart/2005/8/layout/gear1"/>
    <dgm:cxn modelId="{58359B73-6A14-4543-B2F9-9CCCD3CFAF1C}" type="presOf" srcId="{39232D44-D2E0-4309-B1BA-6650774F7A9B}" destId="{F81B5F61-A421-4404-ADE6-4E3AB7DAF639}" srcOrd="2" destOrd="0" presId="urn:microsoft.com/office/officeart/2005/8/layout/gear1"/>
    <dgm:cxn modelId="{676079AA-7526-4BC5-8957-7A16F71B11AC}" srcId="{70BE715E-B4FA-4EBC-B2D4-3E103B99D802}" destId="{39232D44-D2E0-4309-B1BA-6650774F7A9B}" srcOrd="2" destOrd="0" parTransId="{72E5ED02-2AC9-4EB4-B91D-3B265A7D8CAE}" sibTransId="{C100DEDE-6958-4986-9AF7-64955F04666C}"/>
    <dgm:cxn modelId="{4772549D-ED7F-44DF-B3AF-3F69699C6A3A}" type="presOf" srcId="{ADC4C6E6-F3BA-48C3-B61B-1427E9EC9573}" destId="{E661B821-3EE8-4A42-8974-B40D6A8988B1}" srcOrd="2" destOrd="0" presId="urn:microsoft.com/office/officeart/2005/8/layout/gear1"/>
    <dgm:cxn modelId="{44ED98D0-3394-4CAC-AC2A-4E2E861BD96D}" srcId="{70BE715E-B4FA-4EBC-B2D4-3E103B99D802}" destId="{ADC4C6E6-F3BA-48C3-B61B-1427E9EC9573}" srcOrd="1" destOrd="0" parTransId="{26FEB72E-05DA-4A96-9FD0-5525D2E8F09F}" sibTransId="{C95F459E-C346-43AC-8775-DB3A84E0231B}"/>
    <dgm:cxn modelId="{DEC7FECD-D6C6-43E3-8996-8E72E5F241B7}" type="presOf" srcId="{39232D44-D2E0-4309-B1BA-6650774F7A9B}" destId="{D82575DB-FAC5-4BBC-BAFE-3EC841411A72}" srcOrd="0" destOrd="0" presId="urn:microsoft.com/office/officeart/2005/8/layout/gear1"/>
    <dgm:cxn modelId="{893A8D51-ADC9-4C37-91B9-EA907DE03AF1}" type="presOf" srcId="{ADC4C6E6-F3BA-48C3-B61B-1427E9EC9573}" destId="{DB2825A2-839C-49BC-8C5A-0A566DCEC97F}" srcOrd="0" destOrd="0" presId="urn:microsoft.com/office/officeart/2005/8/layout/gear1"/>
    <dgm:cxn modelId="{C5D04F62-A715-41D1-B988-727A8C0B1268}" type="presOf" srcId="{1A45D36A-1555-4B43-AAAE-13862ECB4465}" destId="{6FB5B515-60D0-4754-BA21-02D8063C3106}" srcOrd="1" destOrd="0" presId="urn:microsoft.com/office/officeart/2005/8/layout/gear1"/>
    <dgm:cxn modelId="{ED234C1F-0ECB-4A49-A76A-0FDCF8150AD8}" type="presOf" srcId="{39232D44-D2E0-4309-B1BA-6650774F7A9B}" destId="{D605963D-6712-4323-9F36-BC0DC8DA68A9}" srcOrd="3" destOrd="0" presId="urn:microsoft.com/office/officeart/2005/8/layout/gear1"/>
    <dgm:cxn modelId="{28F84B5F-1795-4610-A3D6-C2240BE62E2A}" type="presOf" srcId="{1A45D36A-1555-4B43-AAAE-13862ECB4465}" destId="{646A4C79-7BE7-4A7C-AB49-C16E90D4F7D0}" srcOrd="2" destOrd="0" presId="urn:microsoft.com/office/officeart/2005/8/layout/gear1"/>
    <dgm:cxn modelId="{3A6E8A65-C65D-4786-B762-58E0792D1A76}" type="presOf" srcId="{7A37C0BD-3D37-4303-BED2-732C95AB88DF}" destId="{F2D2BEA6-0778-4E38-B1BA-CC86AACC1438}" srcOrd="0" destOrd="0" presId="urn:microsoft.com/office/officeart/2005/8/layout/gear1"/>
    <dgm:cxn modelId="{52E33588-BBBC-4614-B3CF-CFDD4987E435}" type="presOf" srcId="{1A45D36A-1555-4B43-AAAE-13862ECB4465}" destId="{38223DD5-0057-4C28-B804-48B6032559BF}" srcOrd="0" destOrd="0" presId="urn:microsoft.com/office/officeart/2005/8/layout/gear1"/>
    <dgm:cxn modelId="{57100069-A714-44B9-9066-5117CF945440}" type="presOf" srcId="{ADC4C6E6-F3BA-48C3-B61B-1427E9EC9573}" destId="{2BDC2DCE-3EA4-4007-9050-D1B3EFF5D2B0}" srcOrd="1" destOrd="0" presId="urn:microsoft.com/office/officeart/2005/8/layout/gear1"/>
    <dgm:cxn modelId="{69659903-D1D6-4B5D-993A-7206F681215E}" srcId="{70BE715E-B4FA-4EBC-B2D4-3E103B99D802}" destId="{1A45D36A-1555-4B43-AAAE-13862ECB4465}" srcOrd="0" destOrd="0" parTransId="{7D64E094-6BB6-4E1C-9498-1427DFE712EC}" sibTransId="{7A37C0BD-3D37-4303-BED2-732C95AB88DF}"/>
    <dgm:cxn modelId="{0EAC0D86-0D46-4CD9-8957-56932C9FEB3B}" type="presOf" srcId="{70BE715E-B4FA-4EBC-B2D4-3E103B99D802}" destId="{D1236C2D-62B0-4F43-AFA9-29B147182D6D}" srcOrd="0" destOrd="0" presId="urn:microsoft.com/office/officeart/2005/8/layout/gear1"/>
    <dgm:cxn modelId="{0C3B3FC8-F293-4BD7-BA8C-B3C4241091ED}" type="presOf" srcId="{C95F459E-C346-43AC-8775-DB3A84E0231B}" destId="{BCDA9F83-E96B-450C-82D0-1A7F8F670AB5}" srcOrd="0" destOrd="0" presId="urn:microsoft.com/office/officeart/2005/8/layout/gear1"/>
    <dgm:cxn modelId="{8E13B555-9D6F-45E2-82EE-410199D7295D}" type="presParOf" srcId="{D1236C2D-62B0-4F43-AFA9-29B147182D6D}" destId="{38223DD5-0057-4C28-B804-48B6032559BF}" srcOrd="0" destOrd="0" presId="urn:microsoft.com/office/officeart/2005/8/layout/gear1"/>
    <dgm:cxn modelId="{00BB4582-1100-4B85-89BE-6E66DAFECFDA}" type="presParOf" srcId="{D1236C2D-62B0-4F43-AFA9-29B147182D6D}" destId="{6FB5B515-60D0-4754-BA21-02D8063C3106}" srcOrd="1" destOrd="0" presId="urn:microsoft.com/office/officeart/2005/8/layout/gear1"/>
    <dgm:cxn modelId="{D3858050-934C-4298-A27F-70B4BB2158D9}" type="presParOf" srcId="{D1236C2D-62B0-4F43-AFA9-29B147182D6D}" destId="{646A4C79-7BE7-4A7C-AB49-C16E90D4F7D0}" srcOrd="2" destOrd="0" presId="urn:microsoft.com/office/officeart/2005/8/layout/gear1"/>
    <dgm:cxn modelId="{68ED2B9A-256D-423F-8114-12E5A48C5BDF}" type="presParOf" srcId="{D1236C2D-62B0-4F43-AFA9-29B147182D6D}" destId="{DB2825A2-839C-49BC-8C5A-0A566DCEC97F}" srcOrd="3" destOrd="0" presId="urn:microsoft.com/office/officeart/2005/8/layout/gear1"/>
    <dgm:cxn modelId="{C21A35C2-72C5-4426-8EF1-868FDC4CF7D0}" type="presParOf" srcId="{D1236C2D-62B0-4F43-AFA9-29B147182D6D}" destId="{2BDC2DCE-3EA4-4007-9050-D1B3EFF5D2B0}" srcOrd="4" destOrd="0" presId="urn:microsoft.com/office/officeart/2005/8/layout/gear1"/>
    <dgm:cxn modelId="{57FDADD3-A858-4CEB-ABF8-CB2E4BB78755}" type="presParOf" srcId="{D1236C2D-62B0-4F43-AFA9-29B147182D6D}" destId="{E661B821-3EE8-4A42-8974-B40D6A8988B1}" srcOrd="5" destOrd="0" presId="urn:microsoft.com/office/officeart/2005/8/layout/gear1"/>
    <dgm:cxn modelId="{99B7D9CC-C921-47A7-BC74-3334E503787D}" type="presParOf" srcId="{D1236C2D-62B0-4F43-AFA9-29B147182D6D}" destId="{D82575DB-FAC5-4BBC-BAFE-3EC841411A72}" srcOrd="6" destOrd="0" presId="urn:microsoft.com/office/officeart/2005/8/layout/gear1"/>
    <dgm:cxn modelId="{3112C312-0DE0-47DA-8C6E-0F7A4388C1D2}" type="presParOf" srcId="{D1236C2D-62B0-4F43-AFA9-29B147182D6D}" destId="{7C9C2AD0-C2D0-4D14-9D96-437B1DAB636E}" srcOrd="7" destOrd="0" presId="urn:microsoft.com/office/officeart/2005/8/layout/gear1"/>
    <dgm:cxn modelId="{56DF603B-BAFC-4EC6-B3C9-C676E2B3FD01}" type="presParOf" srcId="{D1236C2D-62B0-4F43-AFA9-29B147182D6D}" destId="{F81B5F61-A421-4404-ADE6-4E3AB7DAF639}" srcOrd="8" destOrd="0" presId="urn:microsoft.com/office/officeart/2005/8/layout/gear1"/>
    <dgm:cxn modelId="{2EF084C4-11A2-4350-9C5F-654B94CF6BC6}" type="presParOf" srcId="{D1236C2D-62B0-4F43-AFA9-29B147182D6D}" destId="{D605963D-6712-4323-9F36-BC0DC8DA68A9}" srcOrd="9" destOrd="0" presId="urn:microsoft.com/office/officeart/2005/8/layout/gear1"/>
    <dgm:cxn modelId="{24D4CA40-D8E7-45EF-B43D-F8A0D3600862}" type="presParOf" srcId="{D1236C2D-62B0-4F43-AFA9-29B147182D6D}" destId="{F2D2BEA6-0778-4E38-B1BA-CC86AACC1438}" srcOrd="10" destOrd="0" presId="urn:microsoft.com/office/officeart/2005/8/layout/gear1"/>
    <dgm:cxn modelId="{2E805317-A9B4-4E1A-8295-91F68B66C6A2}" type="presParOf" srcId="{D1236C2D-62B0-4F43-AFA9-29B147182D6D}" destId="{BCDA9F83-E96B-450C-82D0-1A7F8F670AB5}" srcOrd="11" destOrd="0" presId="urn:microsoft.com/office/officeart/2005/8/layout/gear1"/>
    <dgm:cxn modelId="{0A9DC434-8A35-49F0-B2EA-8B0A384D8967}" type="presParOf" srcId="{D1236C2D-62B0-4F43-AFA9-29B147182D6D}" destId="{783DEEAE-1DF8-48E4-B096-9384D7C17A53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36C792A-887F-4896-90ED-D9E0884A6F7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448196-F3C3-4FC5-B233-4D77860916E0}">
      <dgm:prSet phldrT="[Text]"/>
      <dgm:spPr/>
      <dgm:t>
        <a:bodyPr/>
        <a:lstStyle/>
        <a:p>
          <a:r>
            <a:rPr lang="en-US" dirty="0" err="1" smtClean="0"/>
            <a:t>Bermain</a:t>
          </a:r>
          <a:endParaRPr lang="en-US" dirty="0"/>
        </a:p>
      </dgm:t>
    </dgm:pt>
    <dgm:pt modelId="{ED9D5517-5841-4A9C-86B3-1BD1DE0B2E8D}" type="parTrans" cxnId="{7C2ED897-16C3-4E42-B67B-8083349E7371}">
      <dgm:prSet/>
      <dgm:spPr/>
      <dgm:t>
        <a:bodyPr/>
        <a:lstStyle/>
        <a:p>
          <a:endParaRPr lang="en-US"/>
        </a:p>
      </dgm:t>
    </dgm:pt>
    <dgm:pt modelId="{7F9C0938-2F87-4C78-BD65-5769D2615D19}" type="sibTrans" cxnId="{7C2ED897-16C3-4E42-B67B-8083349E7371}">
      <dgm:prSet/>
      <dgm:spPr/>
      <dgm:t>
        <a:bodyPr/>
        <a:lstStyle/>
        <a:p>
          <a:endParaRPr lang="en-US"/>
        </a:p>
      </dgm:t>
    </dgm:pt>
    <dgm:pt modelId="{F1DE034A-2B79-429D-A569-5B178939A8B2}">
      <dgm:prSet phldrT="[Text]" custT="1"/>
      <dgm:spPr/>
      <dgm:t>
        <a:bodyPr/>
        <a:lstStyle/>
        <a:p>
          <a:r>
            <a:rPr lang="en-US" sz="1800" i="1" dirty="0" err="1" smtClean="0"/>
            <a:t>Bermain</a:t>
          </a:r>
          <a:r>
            <a:rPr lang="en-US" sz="1800" i="1" dirty="0" smtClean="0"/>
            <a:t> </a:t>
          </a:r>
          <a:r>
            <a:rPr lang="en-US" sz="1800" i="1" dirty="0" err="1" smtClean="0"/>
            <a:t>pada</a:t>
          </a:r>
          <a:r>
            <a:rPr lang="en-US" sz="1800" i="1" dirty="0" smtClean="0"/>
            <a:t> </a:t>
          </a:r>
          <a:r>
            <a:rPr lang="en-US" sz="1800" i="1" dirty="0" err="1" smtClean="0"/>
            <a:t>intinya</a:t>
          </a:r>
          <a:r>
            <a:rPr lang="en-US" sz="1800" i="1" dirty="0" smtClean="0"/>
            <a:t> </a:t>
          </a:r>
          <a:r>
            <a:rPr lang="en-US" sz="1800" i="1" dirty="0" err="1" smtClean="0"/>
            <a:t>adalah</a:t>
          </a:r>
          <a:r>
            <a:rPr lang="en-US" sz="1800" i="1" dirty="0" smtClean="0"/>
            <a:t> </a:t>
          </a:r>
          <a:r>
            <a:rPr lang="en-US" sz="1800" i="1" dirty="0" err="1" smtClean="0"/>
            <a:t>aktivitas</a:t>
          </a:r>
          <a:r>
            <a:rPr lang="en-US" sz="1800" i="1" dirty="0" smtClean="0"/>
            <a:t> yang </a:t>
          </a:r>
          <a:r>
            <a:rPr lang="en-US" sz="1800" i="1" dirty="0" err="1" smtClean="0"/>
            <a:t>digunakan</a:t>
          </a:r>
          <a:r>
            <a:rPr lang="en-US" sz="1800" i="1" dirty="0" smtClean="0"/>
            <a:t> </a:t>
          </a:r>
          <a:r>
            <a:rPr lang="en-US" sz="1800" i="1" dirty="0" err="1" smtClean="0"/>
            <a:t>sebagai</a:t>
          </a:r>
          <a:r>
            <a:rPr lang="en-US" sz="1800" i="1" dirty="0" smtClean="0"/>
            <a:t> </a:t>
          </a:r>
          <a:r>
            <a:rPr lang="en-US" sz="1800" b="1" i="1" dirty="0" err="1" smtClean="0"/>
            <a:t>hiburan</a:t>
          </a:r>
          <a:r>
            <a:rPr lang="en-US" sz="1800" i="1" dirty="0" smtClean="0"/>
            <a:t>. </a:t>
          </a:r>
          <a:endParaRPr lang="en-US" sz="1800" dirty="0"/>
        </a:p>
      </dgm:t>
    </dgm:pt>
    <dgm:pt modelId="{8B92FD9E-6359-44B7-A679-BB9C0FD1E41B}" type="parTrans" cxnId="{598686E2-B072-4118-A1CB-2FFCC47B312D}">
      <dgm:prSet/>
      <dgm:spPr/>
      <dgm:t>
        <a:bodyPr/>
        <a:lstStyle/>
        <a:p>
          <a:endParaRPr lang="en-US"/>
        </a:p>
      </dgm:t>
    </dgm:pt>
    <dgm:pt modelId="{235F190D-ABF5-428A-A5B2-38D09A5C6931}" type="sibTrans" cxnId="{598686E2-B072-4118-A1CB-2FFCC47B312D}">
      <dgm:prSet/>
      <dgm:spPr/>
      <dgm:t>
        <a:bodyPr/>
        <a:lstStyle/>
        <a:p>
          <a:endParaRPr lang="en-US"/>
        </a:p>
      </dgm:t>
    </dgm:pt>
    <dgm:pt modelId="{73E0679D-E638-4600-9069-0FE8E2B07FC2}">
      <dgm:prSet phldrT="[Text]" custT="1"/>
      <dgm:spPr/>
      <dgm:t>
        <a:bodyPr/>
        <a:lstStyle/>
        <a:p>
          <a:r>
            <a:rPr lang="en-US" sz="1800" i="0" dirty="0" smtClean="0"/>
            <a:t>Kita</a:t>
          </a:r>
          <a:r>
            <a:rPr lang="en-US" sz="1800" i="1" dirty="0" smtClean="0"/>
            <a:t> </a:t>
          </a:r>
          <a:r>
            <a:rPr lang="en-US" sz="1800" dirty="0" err="1" smtClean="0"/>
            <a:t>mengartikan</a:t>
          </a:r>
          <a:r>
            <a:rPr lang="en-US" sz="1800" dirty="0" smtClean="0"/>
            <a:t> </a:t>
          </a:r>
          <a:r>
            <a:rPr lang="en-US" sz="1800" dirty="0" err="1" smtClean="0"/>
            <a:t>bermain</a:t>
          </a:r>
          <a:r>
            <a:rPr lang="en-US" sz="1800" dirty="0" smtClean="0"/>
            <a:t> </a:t>
          </a:r>
          <a:r>
            <a:rPr lang="en-US" sz="1800" dirty="0" err="1" smtClean="0"/>
            <a:t>sebagai</a:t>
          </a:r>
          <a:r>
            <a:rPr lang="en-US" sz="1800" dirty="0" smtClean="0"/>
            <a:t> </a:t>
          </a:r>
          <a:r>
            <a:rPr lang="en-US" sz="1800" dirty="0" err="1" smtClean="0"/>
            <a:t>hiburan</a:t>
          </a:r>
          <a:r>
            <a:rPr lang="en-US" sz="1800" dirty="0" smtClean="0"/>
            <a:t> yang </a:t>
          </a:r>
          <a:r>
            <a:rPr lang="en-US" sz="1800" dirty="0" err="1" smtClean="0"/>
            <a:t>bersifat</a:t>
          </a:r>
          <a:r>
            <a:rPr lang="en-US" sz="1800" dirty="0" smtClean="0"/>
            <a:t> </a:t>
          </a:r>
          <a:r>
            <a:rPr lang="en-US" sz="1800" dirty="0" err="1" smtClean="0"/>
            <a:t>fisikal</a:t>
          </a:r>
          <a:r>
            <a:rPr lang="en-US" sz="1800" dirty="0" smtClean="0"/>
            <a:t> yang </a:t>
          </a:r>
          <a:r>
            <a:rPr lang="en-US" sz="1800" b="1" dirty="0" err="1" smtClean="0"/>
            <a:t>tidak</a:t>
          </a:r>
          <a:r>
            <a:rPr lang="en-US" sz="1800" b="1" dirty="0" smtClean="0"/>
            <a:t> </a:t>
          </a:r>
          <a:r>
            <a:rPr lang="en-US" sz="1800" b="1" dirty="0" err="1" smtClean="0"/>
            <a:t>kompetitif</a:t>
          </a:r>
          <a:r>
            <a:rPr lang="en-US" sz="1800" dirty="0" smtClean="0"/>
            <a:t>, </a:t>
          </a:r>
          <a:r>
            <a:rPr lang="en-US" sz="1800" dirty="0" err="1" smtClean="0"/>
            <a:t>meskipun</a:t>
          </a:r>
          <a:r>
            <a:rPr lang="en-US" sz="1800" dirty="0" smtClean="0"/>
            <a:t> </a:t>
          </a:r>
          <a:r>
            <a:rPr lang="en-US" sz="1800" dirty="0" err="1" smtClean="0"/>
            <a:t>bermain</a:t>
          </a:r>
          <a:r>
            <a:rPr lang="en-US" sz="1800" dirty="0" smtClean="0"/>
            <a:t> </a:t>
          </a:r>
          <a:r>
            <a:rPr lang="en-US" sz="1800" dirty="0" err="1" smtClean="0"/>
            <a:t>tidak</a:t>
          </a:r>
          <a:r>
            <a:rPr lang="en-US" sz="1800" dirty="0" smtClean="0"/>
            <a:t> </a:t>
          </a:r>
          <a:r>
            <a:rPr lang="en-US" sz="1800" dirty="0" err="1" smtClean="0"/>
            <a:t>harus</a:t>
          </a:r>
          <a:r>
            <a:rPr lang="en-US" sz="1800" dirty="0" smtClean="0"/>
            <a:t> </a:t>
          </a:r>
          <a:r>
            <a:rPr lang="en-US" sz="1800" dirty="0" err="1" smtClean="0"/>
            <a:t>selalu</a:t>
          </a:r>
          <a:r>
            <a:rPr lang="en-US" sz="1800" dirty="0" smtClean="0"/>
            <a:t> </a:t>
          </a:r>
          <a:r>
            <a:rPr lang="en-US" sz="1800" dirty="0" err="1" smtClean="0"/>
            <a:t>bersifat</a:t>
          </a:r>
          <a:r>
            <a:rPr lang="en-US" sz="1800" dirty="0" smtClean="0"/>
            <a:t> </a:t>
          </a:r>
          <a:r>
            <a:rPr lang="en-US" sz="1800" dirty="0" err="1" smtClean="0"/>
            <a:t>fisik</a:t>
          </a:r>
          <a:r>
            <a:rPr lang="en-US" sz="1800" dirty="0" smtClean="0"/>
            <a:t>.</a:t>
          </a:r>
          <a:endParaRPr lang="en-US" sz="1800" dirty="0"/>
        </a:p>
      </dgm:t>
    </dgm:pt>
    <dgm:pt modelId="{68098E22-C824-409F-B158-382F3D8F9988}" type="parTrans" cxnId="{14F0649A-D747-44FB-BF8B-04E87B86257D}">
      <dgm:prSet/>
      <dgm:spPr/>
      <dgm:t>
        <a:bodyPr/>
        <a:lstStyle/>
        <a:p>
          <a:endParaRPr lang="en-US"/>
        </a:p>
      </dgm:t>
    </dgm:pt>
    <dgm:pt modelId="{B18B65FE-DED5-4D59-B065-6E049AF7FDD8}" type="sibTrans" cxnId="{14F0649A-D747-44FB-BF8B-04E87B86257D}">
      <dgm:prSet/>
      <dgm:spPr/>
      <dgm:t>
        <a:bodyPr/>
        <a:lstStyle/>
        <a:p>
          <a:endParaRPr lang="en-US"/>
        </a:p>
      </dgm:t>
    </dgm:pt>
    <dgm:pt modelId="{59FCE32B-7A62-41DC-8652-6EF3C6D132DC}">
      <dgm:prSet phldrT="[Text]" custT="1"/>
      <dgm:spPr/>
      <dgm:t>
        <a:bodyPr/>
        <a:lstStyle/>
        <a:p>
          <a:r>
            <a:rPr lang="en-US" sz="1800" dirty="0" err="1" smtClean="0"/>
            <a:t>Bermain</a:t>
          </a:r>
          <a:r>
            <a:rPr lang="en-US" sz="1800" dirty="0" smtClean="0"/>
            <a:t> </a:t>
          </a:r>
          <a:r>
            <a:rPr lang="en-US" sz="1800" dirty="0" err="1" smtClean="0"/>
            <a:t>bukanlah</a:t>
          </a:r>
          <a:r>
            <a:rPr lang="en-US" sz="1800" dirty="0" smtClean="0"/>
            <a:t> </a:t>
          </a:r>
          <a:r>
            <a:rPr lang="en-US" sz="1800" dirty="0" err="1" smtClean="0"/>
            <a:t>berarti</a:t>
          </a:r>
          <a:r>
            <a:rPr lang="en-US" sz="1800" dirty="0" smtClean="0"/>
            <a:t> </a:t>
          </a:r>
          <a:r>
            <a:rPr lang="en-US" sz="1800" dirty="0" err="1" smtClean="0"/>
            <a:t>olahraga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pendidikan</a:t>
          </a:r>
          <a:r>
            <a:rPr lang="en-US" sz="1800" dirty="0" smtClean="0"/>
            <a:t> </a:t>
          </a:r>
          <a:r>
            <a:rPr lang="en-US" sz="1800" dirty="0" err="1" smtClean="0"/>
            <a:t>jasmani</a:t>
          </a:r>
          <a:r>
            <a:rPr lang="en-US" sz="1800" dirty="0" smtClean="0"/>
            <a:t>, </a:t>
          </a:r>
          <a:r>
            <a:rPr lang="en-US" sz="1800" dirty="0" err="1" smtClean="0"/>
            <a:t>meskipun</a:t>
          </a:r>
          <a:r>
            <a:rPr lang="en-US" sz="1800" dirty="0" smtClean="0"/>
            <a:t> </a:t>
          </a:r>
          <a:r>
            <a:rPr lang="en-US" sz="1800" dirty="0" err="1" smtClean="0"/>
            <a:t>elemen</a:t>
          </a:r>
          <a:r>
            <a:rPr lang="en-US" sz="1800" dirty="0" smtClean="0"/>
            <a:t> </a:t>
          </a:r>
          <a:r>
            <a:rPr lang="en-US" sz="1800" dirty="0" err="1" smtClean="0"/>
            <a:t>dari</a:t>
          </a:r>
          <a:r>
            <a:rPr lang="en-US" sz="1800" dirty="0" smtClean="0"/>
            <a:t> </a:t>
          </a:r>
          <a:r>
            <a:rPr lang="en-US" sz="1800" dirty="0" err="1" smtClean="0"/>
            <a:t>bermain</a:t>
          </a:r>
          <a:r>
            <a:rPr lang="en-US" sz="1800" dirty="0" smtClean="0"/>
            <a:t> </a:t>
          </a:r>
          <a:r>
            <a:rPr lang="en-US" sz="1800" dirty="0" err="1" smtClean="0"/>
            <a:t>dapat</a:t>
          </a:r>
          <a:r>
            <a:rPr lang="en-US" sz="1800" dirty="0" smtClean="0"/>
            <a:t> </a:t>
          </a:r>
          <a:r>
            <a:rPr lang="en-US" sz="1800" dirty="0" err="1" smtClean="0"/>
            <a:t>ditemukan</a:t>
          </a:r>
          <a:r>
            <a:rPr lang="en-US" sz="1800" dirty="0" smtClean="0"/>
            <a:t> </a:t>
          </a:r>
          <a:r>
            <a:rPr lang="en-US" sz="1800" dirty="0" err="1" smtClean="0"/>
            <a:t>di</a:t>
          </a:r>
          <a:r>
            <a:rPr lang="en-US" sz="1800" dirty="0" smtClean="0"/>
            <a:t> </a:t>
          </a:r>
          <a:r>
            <a:rPr lang="en-US" sz="1800" dirty="0" err="1" smtClean="0"/>
            <a:t>dalam</a:t>
          </a:r>
          <a:r>
            <a:rPr lang="en-US" sz="1800" dirty="0" smtClean="0"/>
            <a:t> </a:t>
          </a:r>
          <a:r>
            <a:rPr lang="en-US" sz="1800" dirty="0" err="1" smtClean="0"/>
            <a:t>keduanya</a:t>
          </a:r>
          <a:endParaRPr lang="en-US" sz="1800" dirty="0"/>
        </a:p>
      </dgm:t>
    </dgm:pt>
    <dgm:pt modelId="{2D15A15F-701A-41F9-BCA7-20E10C09D6B2}" type="parTrans" cxnId="{90BE6EAD-1C0C-4F81-874E-9BED411CDB90}">
      <dgm:prSet/>
      <dgm:spPr/>
      <dgm:t>
        <a:bodyPr/>
        <a:lstStyle/>
        <a:p>
          <a:endParaRPr lang="en-US"/>
        </a:p>
      </dgm:t>
    </dgm:pt>
    <dgm:pt modelId="{A847A43C-A32D-4B7F-8118-26B9D8E55E1E}" type="sibTrans" cxnId="{90BE6EAD-1C0C-4F81-874E-9BED411CDB90}">
      <dgm:prSet/>
      <dgm:spPr/>
      <dgm:t>
        <a:bodyPr/>
        <a:lstStyle/>
        <a:p>
          <a:endParaRPr lang="en-US"/>
        </a:p>
      </dgm:t>
    </dgm:pt>
    <dgm:pt modelId="{30770ADA-D169-4A29-9C7F-0D9149522D52}" type="pres">
      <dgm:prSet presAssocID="{936C792A-887F-4896-90ED-D9E0884A6F7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9FF3E7-45E9-471D-9C81-4B03154F6B2A}" type="pres">
      <dgm:prSet presAssocID="{3B448196-F3C3-4FC5-B233-4D77860916E0}" presName="composite" presStyleCnt="0"/>
      <dgm:spPr/>
    </dgm:pt>
    <dgm:pt modelId="{0CCA5702-3B03-468C-8634-6E28580E1118}" type="pres">
      <dgm:prSet presAssocID="{3B448196-F3C3-4FC5-B233-4D77860916E0}" presName="parentText" presStyleLbl="alignNode1" presStyleIdx="0" presStyleCnt="1" custScaleX="75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12B52A-296D-4E2E-A99A-9F7E856B2999}" type="pres">
      <dgm:prSet presAssocID="{3B448196-F3C3-4FC5-B233-4D77860916E0}" presName="descendantText" presStyleLbl="alignAcc1" presStyleIdx="0" presStyleCnt="1" custScaleX="96429" custScaleY="122439" custLinFactNeighborX="-8042" custLinFactNeighborY="117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BE6EAD-1C0C-4F81-874E-9BED411CDB90}" srcId="{3B448196-F3C3-4FC5-B233-4D77860916E0}" destId="{59FCE32B-7A62-41DC-8652-6EF3C6D132DC}" srcOrd="2" destOrd="0" parTransId="{2D15A15F-701A-41F9-BCA7-20E10C09D6B2}" sibTransId="{A847A43C-A32D-4B7F-8118-26B9D8E55E1E}"/>
    <dgm:cxn modelId="{7C2ED897-16C3-4E42-B67B-8083349E7371}" srcId="{936C792A-887F-4896-90ED-D9E0884A6F7E}" destId="{3B448196-F3C3-4FC5-B233-4D77860916E0}" srcOrd="0" destOrd="0" parTransId="{ED9D5517-5841-4A9C-86B3-1BD1DE0B2E8D}" sibTransId="{7F9C0938-2F87-4C78-BD65-5769D2615D19}"/>
    <dgm:cxn modelId="{DE8D7BC6-452C-48F5-B425-24510CA82EDD}" type="presOf" srcId="{59FCE32B-7A62-41DC-8652-6EF3C6D132DC}" destId="{5712B52A-296D-4E2E-A99A-9F7E856B2999}" srcOrd="0" destOrd="2" presId="urn:microsoft.com/office/officeart/2005/8/layout/chevron2"/>
    <dgm:cxn modelId="{B738487A-1ABC-4DAD-BFC4-897E4A15999C}" type="presOf" srcId="{73E0679D-E638-4600-9069-0FE8E2B07FC2}" destId="{5712B52A-296D-4E2E-A99A-9F7E856B2999}" srcOrd="0" destOrd="1" presId="urn:microsoft.com/office/officeart/2005/8/layout/chevron2"/>
    <dgm:cxn modelId="{28D2E60E-11EC-4F03-8A55-D8262AA90B62}" type="presOf" srcId="{3B448196-F3C3-4FC5-B233-4D77860916E0}" destId="{0CCA5702-3B03-468C-8634-6E28580E1118}" srcOrd="0" destOrd="0" presId="urn:microsoft.com/office/officeart/2005/8/layout/chevron2"/>
    <dgm:cxn modelId="{47B52E49-69A5-4732-A28B-A15E4D53F2DA}" type="presOf" srcId="{936C792A-887F-4896-90ED-D9E0884A6F7E}" destId="{30770ADA-D169-4A29-9C7F-0D9149522D52}" srcOrd="0" destOrd="0" presId="urn:microsoft.com/office/officeart/2005/8/layout/chevron2"/>
    <dgm:cxn modelId="{598686E2-B072-4118-A1CB-2FFCC47B312D}" srcId="{3B448196-F3C3-4FC5-B233-4D77860916E0}" destId="{F1DE034A-2B79-429D-A569-5B178939A8B2}" srcOrd="0" destOrd="0" parTransId="{8B92FD9E-6359-44B7-A679-BB9C0FD1E41B}" sibTransId="{235F190D-ABF5-428A-A5B2-38D09A5C6931}"/>
    <dgm:cxn modelId="{E99F935D-0F89-4D80-AB0E-0444B9BA203D}" type="presOf" srcId="{F1DE034A-2B79-429D-A569-5B178939A8B2}" destId="{5712B52A-296D-4E2E-A99A-9F7E856B2999}" srcOrd="0" destOrd="0" presId="urn:microsoft.com/office/officeart/2005/8/layout/chevron2"/>
    <dgm:cxn modelId="{14F0649A-D747-44FB-BF8B-04E87B86257D}" srcId="{3B448196-F3C3-4FC5-B233-4D77860916E0}" destId="{73E0679D-E638-4600-9069-0FE8E2B07FC2}" srcOrd="1" destOrd="0" parTransId="{68098E22-C824-409F-B158-382F3D8F9988}" sibTransId="{B18B65FE-DED5-4D59-B065-6E049AF7FDD8}"/>
    <dgm:cxn modelId="{02B9135F-4CE5-4F0D-9356-CA78BA2CE5BC}" type="presParOf" srcId="{30770ADA-D169-4A29-9C7F-0D9149522D52}" destId="{819FF3E7-45E9-471D-9C81-4B03154F6B2A}" srcOrd="0" destOrd="0" presId="urn:microsoft.com/office/officeart/2005/8/layout/chevron2"/>
    <dgm:cxn modelId="{8290E5BF-CA2C-4325-BAB8-EB96A0C765A8}" type="presParOf" srcId="{819FF3E7-45E9-471D-9C81-4B03154F6B2A}" destId="{0CCA5702-3B03-468C-8634-6E28580E1118}" srcOrd="0" destOrd="0" presId="urn:microsoft.com/office/officeart/2005/8/layout/chevron2"/>
    <dgm:cxn modelId="{82B57B0E-5338-4E62-86A8-463762EAC62A}" type="presParOf" srcId="{819FF3E7-45E9-471D-9C81-4B03154F6B2A}" destId="{5712B52A-296D-4E2E-A99A-9F7E856B299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0FA0D6F-4553-404B-9210-AD5C38DF6996}" type="doc">
      <dgm:prSet loTypeId="urn:microsoft.com/office/officeart/2005/8/layout/arrow6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F7EDCD9-C797-4B78-9BC2-28E1B8AF7E25}">
      <dgm:prSet phldrT="[Text]"/>
      <dgm:spPr/>
      <dgm:t>
        <a:bodyPr/>
        <a:lstStyle/>
        <a:p>
          <a:r>
            <a:rPr lang="en-US" dirty="0" smtClean="0"/>
            <a:t>TUKANG BECAK</a:t>
          </a:r>
          <a:endParaRPr lang="en-US" dirty="0"/>
        </a:p>
      </dgm:t>
    </dgm:pt>
    <dgm:pt modelId="{F4E8A565-3E4A-48C1-91D8-858D47FC0FAF}" type="parTrans" cxnId="{7EEE6A64-6328-4D95-A547-5E8637FA8D73}">
      <dgm:prSet/>
      <dgm:spPr/>
      <dgm:t>
        <a:bodyPr/>
        <a:lstStyle/>
        <a:p>
          <a:endParaRPr lang="en-US"/>
        </a:p>
      </dgm:t>
    </dgm:pt>
    <dgm:pt modelId="{A56FA1F8-142A-48DC-A8F9-CF49DB9655DE}" type="sibTrans" cxnId="{7EEE6A64-6328-4D95-A547-5E8637FA8D73}">
      <dgm:prSet/>
      <dgm:spPr/>
      <dgm:t>
        <a:bodyPr/>
        <a:lstStyle/>
        <a:p>
          <a:endParaRPr lang="en-US"/>
        </a:p>
      </dgm:t>
    </dgm:pt>
    <dgm:pt modelId="{EC17EAF1-8F1E-4007-BC7D-D193AC5BB1B0}">
      <dgm:prSet phldrT="[Text]"/>
      <dgm:spPr/>
      <dgm:t>
        <a:bodyPr/>
        <a:lstStyle/>
        <a:p>
          <a:r>
            <a:rPr lang="en-US" dirty="0" smtClean="0"/>
            <a:t>ATLET BALAP SEPEDA</a:t>
          </a:r>
          <a:endParaRPr lang="en-US" dirty="0"/>
        </a:p>
      </dgm:t>
    </dgm:pt>
    <dgm:pt modelId="{63FCAF43-C394-4FFF-9D90-EADC598B57A2}" type="parTrans" cxnId="{6FA8A17E-420F-4907-8CF3-CF9EBCB65793}">
      <dgm:prSet/>
      <dgm:spPr/>
      <dgm:t>
        <a:bodyPr/>
        <a:lstStyle/>
        <a:p>
          <a:endParaRPr lang="en-US"/>
        </a:p>
      </dgm:t>
    </dgm:pt>
    <dgm:pt modelId="{F0BF06A6-85AF-4884-91D4-E006E79F8B28}" type="sibTrans" cxnId="{6FA8A17E-420F-4907-8CF3-CF9EBCB65793}">
      <dgm:prSet/>
      <dgm:spPr/>
      <dgm:t>
        <a:bodyPr/>
        <a:lstStyle/>
        <a:p>
          <a:endParaRPr lang="en-US"/>
        </a:p>
      </dgm:t>
    </dgm:pt>
    <dgm:pt modelId="{D1B9FEC9-99C1-403F-89DB-A725511E388F}" type="pres">
      <dgm:prSet presAssocID="{10FA0D6F-4553-404B-9210-AD5C38DF6996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42D703-57BB-40E8-86AC-7F1C81AC8951}" type="pres">
      <dgm:prSet presAssocID="{10FA0D6F-4553-404B-9210-AD5C38DF6996}" presName="ribbon" presStyleLbl="node1" presStyleIdx="0" presStyleCnt="1" custLinFactNeighborY="-8328"/>
      <dgm:spPr/>
    </dgm:pt>
    <dgm:pt modelId="{5B099821-23A7-4C9A-8B29-53A0A80A78CA}" type="pres">
      <dgm:prSet presAssocID="{10FA0D6F-4553-404B-9210-AD5C38DF6996}" presName="leftArrowText" presStyleLbl="node1" presStyleIdx="0" presStyleCnt="1" custLinFactNeighborX="-2694" custLinFactNeighborY="-1019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5EE03-0FCF-408B-AD2C-68676FD5A406}" type="pres">
      <dgm:prSet presAssocID="{10FA0D6F-4553-404B-9210-AD5C38DF6996}" presName="rightArrowText" presStyleLbl="node1" presStyleIdx="0" presStyleCnt="1" custLinFactNeighborX="2374" custLinFactNeighborY="-977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6B18B0-200E-4C07-89A4-24E6150864E2}" type="presOf" srcId="{10FA0D6F-4553-404B-9210-AD5C38DF6996}" destId="{D1B9FEC9-99C1-403F-89DB-A725511E388F}" srcOrd="0" destOrd="0" presId="urn:microsoft.com/office/officeart/2005/8/layout/arrow6"/>
    <dgm:cxn modelId="{A8C89843-B377-496D-AD47-3FA3A069B52F}" type="presOf" srcId="{8F7EDCD9-C797-4B78-9BC2-28E1B8AF7E25}" destId="{5B099821-23A7-4C9A-8B29-53A0A80A78CA}" srcOrd="0" destOrd="0" presId="urn:microsoft.com/office/officeart/2005/8/layout/arrow6"/>
    <dgm:cxn modelId="{C7AC20C2-CB9A-4E4E-AE2E-42162A38C30A}" type="presOf" srcId="{EC17EAF1-8F1E-4007-BC7D-D193AC5BB1B0}" destId="{5B35EE03-0FCF-408B-AD2C-68676FD5A406}" srcOrd="0" destOrd="0" presId="urn:microsoft.com/office/officeart/2005/8/layout/arrow6"/>
    <dgm:cxn modelId="{7EEE6A64-6328-4D95-A547-5E8637FA8D73}" srcId="{10FA0D6F-4553-404B-9210-AD5C38DF6996}" destId="{8F7EDCD9-C797-4B78-9BC2-28E1B8AF7E25}" srcOrd="0" destOrd="0" parTransId="{F4E8A565-3E4A-48C1-91D8-858D47FC0FAF}" sibTransId="{A56FA1F8-142A-48DC-A8F9-CF49DB9655DE}"/>
    <dgm:cxn modelId="{6FA8A17E-420F-4907-8CF3-CF9EBCB65793}" srcId="{10FA0D6F-4553-404B-9210-AD5C38DF6996}" destId="{EC17EAF1-8F1E-4007-BC7D-D193AC5BB1B0}" srcOrd="1" destOrd="0" parTransId="{63FCAF43-C394-4FFF-9D90-EADC598B57A2}" sibTransId="{F0BF06A6-85AF-4884-91D4-E006E79F8B28}"/>
    <dgm:cxn modelId="{FF247910-E85F-4C1D-8B31-033289BCF18B}" type="presParOf" srcId="{D1B9FEC9-99C1-403F-89DB-A725511E388F}" destId="{0E42D703-57BB-40E8-86AC-7F1C81AC8951}" srcOrd="0" destOrd="0" presId="urn:microsoft.com/office/officeart/2005/8/layout/arrow6"/>
    <dgm:cxn modelId="{BAD753E7-52EE-440F-8911-B64D7AAF935E}" type="presParOf" srcId="{D1B9FEC9-99C1-403F-89DB-A725511E388F}" destId="{5B099821-23A7-4C9A-8B29-53A0A80A78CA}" srcOrd="1" destOrd="0" presId="urn:microsoft.com/office/officeart/2005/8/layout/arrow6"/>
    <dgm:cxn modelId="{D08F0E62-9211-4DF8-98EF-C4D01BAAB91E}" type="presParOf" srcId="{D1B9FEC9-99C1-403F-89DB-A725511E388F}" destId="{5B35EE03-0FCF-408B-AD2C-68676FD5A406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3C2BACC-6BCE-4628-9950-64BB9DCA91B0}" type="doc">
      <dgm:prSet loTypeId="urn:microsoft.com/office/officeart/2005/8/layout/radial3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691E9EF-E105-454A-A719-303E081A692C}">
      <dgm:prSet phldrT="[Text]"/>
      <dgm:spPr/>
      <dgm:t>
        <a:bodyPr/>
        <a:lstStyle/>
        <a:p>
          <a:r>
            <a:rPr lang="en-US" dirty="0" smtClean="0"/>
            <a:t>PENJAS</a:t>
          </a:r>
          <a:endParaRPr lang="en-US" dirty="0"/>
        </a:p>
      </dgm:t>
    </dgm:pt>
    <dgm:pt modelId="{8CF4689C-AA2A-4710-8001-921AE8B40066}" type="parTrans" cxnId="{F2202383-1DF0-4A03-A8D4-F5ED65C50FEB}">
      <dgm:prSet/>
      <dgm:spPr/>
      <dgm:t>
        <a:bodyPr/>
        <a:lstStyle/>
        <a:p>
          <a:endParaRPr lang="en-US"/>
        </a:p>
      </dgm:t>
    </dgm:pt>
    <dgm:pt modelId="{A73DC7AA-B19D-4C9B-AD16-988209539655}" type="sibTrans" cxnId="{F2202383-1DF0-4A03-A8D4-F5ED65C50FEB}">
      <dgm:prSet/>
      <dgm:spPr/>
      <dgm:t>
        <a:bodyPr/>
        <a:lstStyle/>
        <a:p>
          <a:endParaRPr lang="en-US"/>
        </a:p>
      </dgm:t>
    </dgm:pt>
    <dgm:pt modelId="{1F184E93-5B8A-416D-8ACF-FC4A485E173D}">
      <dgm:prSet phldrT="[Text]"/>
      <dgm:spPr/>
      <dgm:t>
        <a:bodyPr/>
        <a:lstStyle/>
        <a:p>
          <a:r>
            <a:rPr lang="en-US" dirty="0" smtClean="0"/>
            <a:t>SPORT</a:t>
          </a:r>
          <a:endParaRPr lang="en-US" dirty="0"/>
        </a:p>
      </dgm:t>
    </dgm:pt>
    <dgm:pt modelId="{093861A7-13C9-4EC9-A09B-DE1C4D5FDE75}" type="parTrans" cxnId="{A36874FA-4C38-4D08-933C-430FCD21036D}">
      <dgm:prSet/>
      <dgm:spPr/>
      <dgm:t>
        <a:bodyPr/>
        <a:lstStyle/>
        <a:p>
          <a:endParaRPr lang="en-US"/>
        </a:p>
      </dgm:t>
    </dgm:pt>
    <dgm:pt modelId="{2B4D89CC-7CB7-474E-88FE-E141A46BBB36}" type="sibTrans" cxnId="{A36874FA-4C38-4D08-933C-430FCD21036D}">
      <dgm:prSet/>
      <dgm:spPr/>
      <dgm:t>
        <a:bodyPr/>
        <a:lstStyle/>
        <a:p>
          <a:endParaRPr lang="en-US"/>
        </a:p>
      </dgm:t>
    </dgm:pt>
    <dgm:pt modelId="{D1D9D97E-F707-4285-8462-5FECF9A870FF}">
      <dgm:prSet phldrT="[Text]"/>
      <dgm:spPr/>
      <dgm:t>
        <a:bodyPr/>
        <a:lstStyle/>
        <a:p>
          <a:r>
            <a:rPr lang="en-US" dirty="0" smtClean="0"/>
            <a:t>PLAY</a:t>
          </a:r>
          <a:endParaRPr lang="en-US" dirty="0"/>
        </a:p>
      </dgm:t>
    </dgm:pt>
    <dgm:pt modelId="{79EDC867-B225-4820-8320-629D1A21A15F}" type="parTrans" cxnId="{831A7B56-88B2-4161-BF81-36820999A2B5}">
      <dgm:prSet/>
      <dgm:spPr/>
      <dgm:t>
        <a:bodyPr/>
        <a:lstStyle/>
        <a:p>
          <a:endParaRPr lang="en-US"/>
        </a:p>
      </dgm:t>
    </dgm:pt>
    <dgm:pt modelId="{538E96EE-B679-4B7B-8DEE-04459097A0E2}" type="sibTrans" cxnId="{831A7B56-88B2-4161-BF81-36820999A2B5}">
      <dgm:prSet/>
      <dgm:spPr/>
      <dgm:t>
        <a:bodyPr/>
        <a:lstStyle/>
        <a:p>
          <a:endParaRPr lang="en-US"/>
        </a:p>
      </dgm:t>
    </dgm:pt>
    <dgm:pt modelId="{717DDE69-33A9-4ED8-AC47-162EA84FF944}">
      <dgm:prSet phldrT="[Text]"/>
      <dgm:spPr/>
      <dgm:t>
        <a:bodyPr/>
        <a:lstStyle/>
        <a:p>
          <a:endParaRPr lang="en-US"/>
        </a:p>
      </dgm:t>
    </dgm:pt>
    <dgm:pt modelId="{CB1E47B7-3749-4E7F-BDB4-A92E8AD917F8}" type="sibTrans" cxnId="{A3D0DE0F-F110-45DD-9511-19D4561738E9}">
      <dgm:prSet/>
      <dgm:spPr/>
      <dgm:t>
        <a:bodyPr/>
        <a:lstStyle/>
        <a:p>
          <a:endParaRPr lang="en-US"/>
        </a:p>
      </dgm:t>
    </dgm:pt>
    <dgm:pt modelId="{9EC6B89B-7813-465F-AD50-0EDA25D78B6E}" type="parTrans" cxnId="{A3D0DE0F-F110-45DD-9511-19D4561738E9}">
      <dgm:prSet/>
      <dgm:spPr/>
      <dgm:t>
        <a:bodyPr/>
        <a:lstStyle/>
        <a:p>
          <a:endParaRPr lang="en-US"/>
        </a:p>
      </dgm:t>
    </dgm:pt>
    <dgm:pt modelId="{FE7BADFD-C46D-417F-8274-C6E047FF932E}" type="pres">
      <dgm:prSet presAssocID="{93C2BACC-6BCE-4628-9950-64BB9DCA91B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83D75B-3F01-4E8D-8983-F4CC02358362}" type="pres">
      <dgm:prSet presAssocID="{93C2BACC-6BCE-4628-9950-64BB9DCA91B0}" presName="radial" presStyleCnt="0">
        <dgm:presLayoutVars>
          <dgm:animLvl val="ctr"/>
        </dgm:presLayoutVars>
      </dgm:prSet>
      <dgm:spPr/>
    </dgm:pt>
    <dgm:pt modelId="{1F4ED53A-A479-4C9C-AF02-A02DB7B13D0E}" type="pres">
      <dgm:prSet presAssocID="{B691E9EF-E105-454A-A719-303E081A692C}" presName="centerShape" presStyleLbl="vennNode1" presStyleIdx="0" presStyleCnt="3" custScaleX="131340" custScaleY="120582"/>
      <dgm:spPr/>
      <dgm:t>
        <a:bodyPr/>
        <a:lstStyle/>
        <a:p>
          <a:endParaRPr lang="en-US"/>
        </a:p>
      </dgm:t>
    </dgm:pt>
    <dgm:pt modelId="{3B54EDA6-E8F5-42AE-94D4-D69C07E6DDD5}" type="pres">
      <dgm:prSet presAssocID="{1F184E93-5B8A-416D-8ACF-FC4A485E173D}" presName="node" presStyleLbl="vennNode1" presStyleIdx="1" presStyleCnt="3" custScaleX="150740" custScaleY="128360" custRadScaleRad="110523" custRadScaleInc="302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F9C92F-ACC3-4CB4-A963-C349582C6F9F}" type="pres">
      <dgm:prSet presAssocID="{D1D9D97E-F707-4285-8462-5FECF9A870FF}" presName="node" presStyleLbl="vennNode1" presStyleIdx="2" presStyleCnt="3" custScaleX="159697" custScaleY="138803" custRadScaleRad="108693" custRadScaleInc="266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CA4285-E080-41E8-A0D5-DD22A79E7AFC}" type="presOf" srcId="{1F184E93-5B8A-416D-8ACF-FC4A485E173D}" destId="{3B54EDA6-E8F5-42AE-94D4-D69C07E6DDD5}" srcOrd="0" destOrd="0" presId="urn:microsoft.com/office/officeart/2005/8/layout/radial3"/>
    <dgm:cxn modelId="{4F91798C-F71C-43C1-98F4-31CA9BC05897}" type="presOf" srcId="{B691E9EF-E105-454A-A719-303E081A692C}" destId="{1F4ED53A-A479-4C9C-AF02-A02DB7B13D0E}" srcOrd="0" destOrd="0" presId="urn:microsoft.com/office/officeart/2005/8/layout/radial3"/>
    <dgm:cxn modelId="{831A7B56-88B2-4161-BF81-36820999A2B5}" srcId="{B691E9EF-E105-454A-A719-303E081A692C}" destId="{D1D9D97E-F707-4285-8462-5FECF9A870FF}" srcOrd="1" destOrd="0" parTransId="{79EDC867-B225-4820-8320-629D1A21A15F}" sibTransId="{538E96EE-B679-4B7B-8DEE-04459097A0E2}"/>
    <dgm:cxn modelId="{A36874FA-4C38-4D08-933C-430FCD21036D}" srcId="{B691E9EF-E105-454A-A719-303E081A692C}" destId="{1F184E93-5B8A-416D-8ACF-FC4A485E173D}" srcOrd="0" destOrd="0" parTransId="{093861A7-13C9-4EC9-A09B-DE1C4D5FDE75}" sibTransId="{2B4D89CC-7CB7-474E-88FE-E141A46BBB36}"/>
    <dgm:cxn modelId="{116E91D5-F3E6-4D6E-A415-A338487C7E3C}" type="presOf" srcId="{93C2BACC-6BCE-4628-9950-64BB9DCA91B0}" destId="{FE7BADFD-C46D-417F-8274-C6E047FF932E}" srcOrd="0" destOrd="0" presId="urn:microsoft.com/office/officeart/2005/8/layout/radial3"/>
    <dgm:cxn modelId="{BD77540D-A869-49DA-B37D-844564E7638E}" type="presOf" srcId="{D1D9D97E-F707-4285-8462-5FECF9A870FF}" destId="{06F9C92F-ACC3-4CB4-A963-C349582C6F9F}" srcOrd="0" destOrd="0" presId="urn:microsoft.com/office/officeart/2005/8/layout/radial3"/>
    <dgm:cxn modelId="{F2202383-1DF0-4A03-A8D4-F5ED65C50FEB}" srcId="{93C2BACC-6BCE-4628-9950-64BB9DCA91B0}" destId="{B691E9EF-E105-454A-A719-303E081A692C}" srcOrd="0" destOrd="0" parTransId="{8CF4689C-AA2A-4710-8001-921AE8B40066}" sibTransId="{A73DC7AA-B19D-4C9B-AD16-988209539655}"/>
    <dgm:cxn modelId="{A3D0DE0F-F110-45DD-9511-19D4561738E9}" srcId="{93C2BACC-6BCE-4628-9950-64BB9DCA91B0}" destId="{717DDE69-33A9-4ED8-AC47-162EA84FF944}" srcOrd="1" destOrd="0" parTransId="{9EC6B89B-7813-465F-AD50-0EDA25D78B6E}" sibTransId="{CB1E47B7-3749-4E7F-BDB4-A92E8AD917F8}"/>
    <dgm:cxn modelId="{DC251E72-169D-4BD4-8DE1-E434DCCE78B5}" type="presParOf" srcId="{FE7BADFD-C46D-417F-8274-C6E047FF932E}" destId="{E283D75B-3F01-4E8D-8983-F4CC02358362}" srcOrd="0" destOrd="0" presId="urn:microsoft.com/office/officeart/2005/8/layout/radial3"/>
    <dgm:cxn modelId="{F7C2A930-8883-4812-B48F-66C30FFB9C8A}" type="presParOf" srcId="{E283D75B-3F01-4E8D-8983-F4CC02358362}" destId="{1F4ED53A-A479-4C9C-AF02-A02DB7B13D0E}" srcOrd="0" destOrd="0" presId="urn:microsoft.com/office/officeart/2005/8/layout/radial3"/>
    <dgm:cxn modelId="{3A38FC08-B10A-40F1-993B-1BBB816DB04B}" type="presParOf" srcId="{E283D75B-3F01-4E8D-8983-F4CC02358362}" destId="{3B54EDA6-E8F5-42AE-94D4-D69C07E6DDD5}" srcOrd="1" destOrd="0" presId="urn:microsoft.com/office/officeart/2005/8/layout/radial3"/>
    <dgm:cxn modelId="{DF645B25-2E32-4AA7-876B-6BFD029F6630}" type="presParOf" srcId="{E283D75B-3F01-4E8D-8983-F4CC02358362}" destId="{06F9C92F-ACC3-4CB4-A963-C349582C6F9F}" srcOrd="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1E67A1-7C1B-4962-A0D9-D55C6862BB78}">
      <dsp:nvSpPr>
        <dsp:cNvPr id="0" name=""/>
        <dsp:cNvSpPr/>
      </dsp:nvSpPr>
      <dsp:spPr>
        <a:xfrm rot="10800000">
          <a:off x="1462816" y="1329"/>
          <a:ext cx="4053840" cy="17669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17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2400" kern="1200" dirty="0" smtClean="0"/>
            <a:t>Berawal dari </a:t>
          </a:r>
          <a:r>
            <a:rPr lang="en-US" sz="2400" kern="1200" dirty="0" err="1" smtClean="0"/>
            <a:t>istilah</a:t>
          </a:r>
          <a:r>
            <a:rPr lang="en-US" sz="2400" kern="1200" dirty="0" smtClean="0"/>
            <a:t> </a:t>
          </a:r>
          <a:r>
            <a:rPr lang="en-US" sz="2400" i="1" kern="1200" dirty="0" smtClean="0"/>
            <a:t>gymnastics, hygiene, </a:t>
          </a:r>
          <a:r>
            <a:rPr lang="en-US" sz="2400" i="1" kern="1200" dirty="0" err="1" smtClean="0"/>
            <a:t>dan</a:t>
          </a:r>
          <a:r>
            <a:rPr lang="en-US" sz="2400" i="1" kern="1200" dirty="0" smtClean="0"/>
            <a:t> physical culture </a:t>
          </a:r>
          <a:r>
            <a:rPr lang="en-US" sz="2400" i="1" kern="1200" dirty="0" err="1" smtClean="0"/>
            <a:t>Siedentop</a:t>
          </a:r>
          <a:r>
            <a:rPr lang="en-US" sz="2400" i="1" kern="1200" dirty="0" smtClean="0"/>
            <a:t> (1972).</a:t>
          </a:r>
          <a:endParaRPr lang="en-US" sz="2400" kern="1200" dirty="0"/>
        </a:p>
      </dsp:txBody>
      <dsp:txXfrm rot="10800000">
        <a:off x="1904553" y="1329"/>
        <a:ext cx="3612103" cy="1766947"/>
      </dsp:txXfrm>
    </dsp:sp>
    <dsp:sp modelId="{B2DCF796-2DD0-4B86-9193-AD6673F7A904}">
      <dsp:nvSpPr>
        <dsp:cNvPr id="0" name=""/>
        <dsp:cNvSpPr/>
      </dsp:nvSpPr>
      <dsp:spPr>
        <a:xfrm>
          <a:off x="579343" y="1329"/>
          <a:ext cx="1766947" cy="176694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3AD8E7-CC64-4CCC-A4CB-64BBAF3BBEED}">
      <dsp:nvSpPr>
        <dsp:cNvPr id="0" name=""/>
        <dsp:cNvSpPr/>
      </dsp:nvSpPr>
      <dsp:spPr>
        <a:xfrm rot="10800000">
          <a:off x="1462816" y="2295723"/>
          <a:ext cx="4053840" cy="17669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17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gerak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badan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atau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aktivitas</a:t>
          </a:r>
          <a:endParaRPr lang="en-US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jasmani</a:t>
          </a:r>
          <a:endParaRPr lang="en-US" sz="2400" kern="1200" dirty="0"/>
        </a:p>
      </dsp:txBody>
      <dsp:txXfrm rot="10800000">
        <a:off x="1904553" y="2295723"/>
        <a:ext cx="3612103" cy="1766947"/>
      </dsp:txXfrm>
    </dsp:sp>
    <dsp:sp modelId="{7025F15D-C9FF-42CF-82A4-1DF86947C504}">
      <dsp:nvSpPr>
        <dsp:cNvPr id="0" name=""/>
        <dsp:cNvSpPr/>
      </dsp:nvSpPr>
      <dsp:spPr>
        <a:xfrm>
          <a:off x="579343" y="2295723"/>
          <a:ext cx="1766947" cy="176694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5CCCD4-8012-4178-85A1-E6F65121B0A7}">
      <dsp:nvSpPr>
        <dsp:cNvPr id="0" name=""/>
        <dsp:cNvSpPr/>
      </dsp:nvSpPr>
      <dsp:spPr>
        <a:xfrm>
          <a:off x="433069" y="0"/>
          <a:ext cx="7363460" cy="46021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EB363B-79E2-4807-BB77-FFBC7459BA06}">
      <dsp:nvSpPr>
        <dsp:cNvPr id="0" name=""/>
        <dsp:cNvSpPr/>
      </dsp:nvSpPr>
      <dsp:spPr>
        <a:xfrm>
          <a:off x="1158370" y="3422168"/>
          <a:ext cx="169359" cy="16935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4B09F-799F-49AA-A746-2E5D7E33DA41}">
      <dsp:nvSpPr>
        <dsp:cNvPr id="0" name=""/>
        <dsp:cNvSpPr/>
      </dsp:nvSpPr>
      <dsp:spPr>
        <a:xfrm>
          <a:off x="1243050" y="3506848"/>
          <a:ext cx="964613" cy="109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740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Penjas</a:t>
          </a:r>
          <a:endParaRPr lang="en-US" sz="1800" kern="1200" dirty="0"/>
        </a:p>
      </dsp:txBody>
      <dsp:txXfrm>
        <a:off x="1243050" y="3506848"/>
        <a:ext cx="964613" cy="1095314"/>
      </dsp:txXfrm>
    </dsp:sp>
    <dsp:sp modelId="{A0A65171-61D4-409E-9B63-9E25125DAAE7}">
      <dsp:nvSpPr>
        <dsp:cNvPr id="0" name=""/>
        <dsp:cNvSpPr/>
      </dsp:nvSpPr>
      <dsp:spPr>
        <a:xfrm>
          <a:off x="2075121" y="2541314"/>
          <a:ext cx="265084" cy="26508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3642BC-FAAE-4D6B-8FC5-80E87E9605C0}">
      <dsp:nvSpPr>
        <dsp:cNvPr id="0" name=""/>
        <dsp:cNvSpPr/>
      </dsp:nvSpPr>
      <dsp:spPr>
        <a:xfrm>
          <a:off x="2207663" y="2673856"/>
          <a:ext cx="1222334" cy="1928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463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Holistik</a:t>
          </a:r>
          <a:endParaRPr lang="en-US" sz="1800" kern="1200" dirty="0"/>
        </a:p>
      </dsp:txBody>
      <dsp:txXfrm>
        <a:off x="2207663" y="2673856"/>
        <a:ext cx="1222334" cy="1928306"/>
      </dsp:txXfrm>
    </dsp:sp>
    <dsp:sp modelId="{F3845B10-C429-49C9-82C9-B6B889616420}">
      <dsp:nvSpPr>
        <dsp:cNvPr id="0" name=""/>
        <dsp:cNvSpPr/>
      </dsp:nvSpPr>
      <dsp:spPr>
        <a:xfrm>
          <a:off x="3253275" y="1839024"/>
          <a:ext cx="353446" cy="35344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C9A27-F749-4271-98D9-5F1920AC5274}">
      <dsp:nvSpPr>
        <dsp:cNvPr id="0" name=""/>
        <dsp:cNvSpPr/>
      </dsp:nvSpPr>
      <dsp:spPr>
        <a:xfrm>
          <a:off x="3429998" y="2015747"/>
          <a:ext cx="1421147" cy="25864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284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Fisik</a:t>
          </a:r>
          <a:endParaRPr lang="en-US" sz="1800" kern="1200" dirty="0" smtClean="0"/>
        </a:p>
      </dsp:txBody>
      <dsp:txXfrm>
        <a:off x="3429998" y="2015747"/>
        <a:ext cx="1421147" cy="2586415"/>
      </dsp:txXfrm>
    </dsp:sp>
    <dsp:sp modelId="{261B5B48-48E7-40D9-B19A-66ABDE2BFDCE}">
      <dsp:nvSpPr>
        <dsp:cNvPr id="0" name=""/>
        <dsp:cNvSpPr/>
      </dsp:nvSpPr>
      <dsp:spPr>
        <a:xfrm>
          <a:off x="4622878" y="1290446"/>
          <a:ext cx="456534" cy="45653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80977-61DB-46FF-9993-238692C28BDC}">
      <dsp:nvSpPr>
        <dsp:cNvPr id="0" name=""/>
        <dsp:cNvSpPr/>
      </dsp:nvSpPr>
      <dsp:spPr>
        <a:xfrm>
          <a:off x="4851146" y="1518713"/>
          <a:ext cx="1472692" cy="3083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908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Pengetahuan</a:t>
          </a:r>
          <a:r>
            <a:rPr lang="en-US" sz="1800" kern="1200" dirty="0" smtClean="0"/>
            <a:t> </a:t>
          </a:r>
        </a:p>
      </dsp:txBody>
      <dsp:txXfrm>
        <a:off x="4851146" y="1518713"/>
        <a:ext cx="1472692" cy="3083449"/>
      </dsp:txXfrm>
    </dsp:sp>
    <dsp:sp modelId="{E0764780-A983-4774-A4C4-3FEDC0FB7933}">
      <dsp:nvSpPr>
        <dsp:cNvPr id="0" name=""/>
        <dsp:cNvSpPr/>
      </dsp:nvSpPr>
      <dsp:spPr>
        <a:xfrm>
          <a:off x="6032981" y="924114"/>
          <a:ext cx="581713" cy="58171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8B2E3-B2C6-48C7-BC50-39C365BCC62E}">
      <dsp:nvSpPr>
        <dsp:cNvPr id="0" name=""/>
        <dsp:cNvSpPr/>
      </dsp:nvSpPr>
      <dsp:spPr>
        <a:xfrm>
          <a:off x="6323838" y="1214971"/>
          <a:ext cx="1472692" cy="33871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238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Mental &amp; </a:t>
          </a:r>
          <a:r>
            <a:rPr lang="en-US" sz="1800" kern="1200" dirty="0" err="1" smtClean="0"/>
            <a:t>Emosional</a:t>
          </a:r>
          <a:endParaRPr lang="en-US" sz="1800" kern="1200" dirty="0" smtClean="0"/>
        </a:p>
      </dsp:txBody>
      <dsp:txXfrm>
        <a:off x="6323838" y="1214971"/>
        <a:ext cx="1472692" cy="33871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5C67B5-C5DB-488E-A3D0-13D3DA381EC4}">
      <dsp:nvSpPr>
        <dsp:cNvPr id="0" name=""/>
        <dsp:cNvSpPr/>
      </dsp:nvSpPr>
      <dsp:spPr>
        <a:xfrm>
          <a:off x="609604" y="667"/>
          <a:ext cx="1677665" cy="167766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pendidikan</a:t>
          </a:r>
          <a:endParaRPr lang="en-US" sz="1900" kern="1200" dirty="0"/>
        </a:p>
      </dsp:txBody>
      <dsp:txXfrm>
        <a:off x="855292" y="246355"/>
        <a:ext cx="1186289" cy="1186289"/>
      </dsp:txXfrm>
    </dsp:sp>
    <dsp:sp modelId="{D5D0E65C-884A-430C-AA62-D1983D7ACF32}">
      <dsp:nvSpPr>
        <dsp:cNvPr id="0" name=""/>
        <dsp:cNvSpPr/>
      </dsp:nvSpPr>
      <dsp:spPr>
        <a:xfrm>
          <a:off x="961913" y="1814558"/>
          <a:ext cx="973045" cy="973045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090890" y="2186650"/>
        <a:ext cx="715091" cy="228861"/>
      </dsp:txXfrm>
    </dsp:sp>
    <dsp:sp modelId="{A6AD58F6-7937-4229-8F87-6FBF9B3628B1}">
      <dsp:nvSpPr>
        <dsp:cNvPr id="0" name=""/>
        <dsp:cNvSpPr/>
      </dsp:nvSpPr>
      <dsp:spPr>
        <a:xfrm>
          <a:off x="609604" y="2923830"/>
          <a:ext cx="1677665" cy="167766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Jasmani</a:t>
          </a:r>
          <a:endParaRPr lang="en-US" sz="1900" kern="1200" dirty="0"/>
        </a:p>
      </dsp:txBody>
      <dsp:txXfrm>
        <a:off x="855292" y="3169518"/>
        <a:ext cx="1186289" cy="1186289"/>
      </dsp:txXfrm>
    </dsp:sp>
    <dsp:sp modelId="{207A3296-D9B3-4EA2-A563-1F09CFA6DD87}">
      <dsp:nvSpPr>
        <dsp:cNvPr id="0" name=""/>
        <dsp:cNvSpPr/>
      </dsp:nvSpPr>
      <dsp:spPr>
        <a:xfrm>
          <a:off x="2538918" y="1989035"/>
          <a:ext cx="533497" cy="6240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538918" y="2113853"/>
        <a:ext cx="373448" cy="374455"/>
      </dsp:txXfrm>
    </dsp:sp>
    <dsp:sp modelId="{9D335120-6609-49E1-931D-6C1583D4BC2E}">
      <dsp:nvSpPr>
        <dsp:cNvPr id="0" name=""/>
        <dsp:cNvSpPr/>
      </dsp:nvSpPr>
      <dsp:spPr>
        <a:xfrm>
          <a:off x="3293868" y="76195"/>
          <a:ext cx="4326127" cy="444977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Pendidikan</a:t>
          </a:r>
          <a:endParaRPr lang="en-US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jasmani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memperlakukan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anak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sebagai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sebuah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kesatuan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utuh</a:t>
          </a:r>
          <a:r>
            <a:rPr lang="en-US" sz="2000" kern="1200" dirty="0" smtClean="0"/>
            <a:t>, </a:t>
          </a:r>
          <a:r>
            <a:rPr lang="en-US" sz="2000" kern="1200" dirty="0" err="1" smtClean="0"/>
            <a:t>mahluk</a:t>
          </a:r>
          <a:r>
            <a:rPr lang="en-US" sz="2000" kern="1200" dirty="0" smtClean="0"/>
            <a:t> total,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daripada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hanya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menganggapnya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sebagai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seseorang</a:t>
          </a:r>
          <a:r>
            <a:rPr lang="en-US" sz="2000" kern="1200" dirty="0" smtClean="0"/>
            <a:t> yang </a:t>
          </a:r>
          <a:r>
            <a:rPr lang="en-US" sz="2000" kern="1200" dirty="0" err="1" smtClean="0"/>
            <a:t>terpisah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kualitas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fisik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dan</a:t>
          </a:r>
          <a:endParaRPr lang="en-US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mentalnya</a:t>
          </a:r>
          <a:r>
            <a:rPr lang="en-US" sz="2000" kern="1200" dirty="0" smtClean="0"/>
            <a:t>.</a:t>
          </a:r>
          <a:endParaRPr lang="en-US" sz="2000" kern="1200" dirty="0"/>
        </a:p>
      </dsp:txBody>
      <dsp:txXfrm>
        <a:off x="3927415" y="727849"/>
        <a:ext cx="3059033" cy="31464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954678-2578-4CA7-A527-5E0A86EBBA42}">
      <dsp:nvSpPr>
        <dsp:cNvPr id="0" name=""/>
        <dsp:cNvSpPr/>
      </dsp:nvSpPr>
      <dsp:spPr>
        <a:xfrm>
          <a:off x="1189653" y="207160"/>
          <a:ext cx="5568696" cy="5568696"/>
        </a:xfrm>
        <a:prstGeom prst="pie">
          <a:avLst>
            <a:gd name="adj1" fmla="val 16200000"/>
            <a:gd name="adj2" fmla="val 18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KOGNITF</a:t>
          </a:r>
          <a:endParaRPr lang="en-US" sz="4100" kern="1200" dirty="0"/>
        </a:p>
      </dsp:txBody>
      <dsp:txXfrm>
        <a:off x="4124489" y="1387193"/>
        <a:ext cx="1988820" cy="1657350"/>
      </dsp:txXfrm>
    </dsp:sp>
    <dsp:sp modelId="{5CDF946C-151B-48B3-9FD8-F67D3F9CDBBD}">
      <dsp:nvSpPr>
        <dsp:cNvPr id="0" name=""/>
        <dsp:cNvSpPr/>
      </dsp:nvSpPr>
      <dsp:spPr>
        <a:xfrm>
          <a:off x="1189680" y="207184"/>
          <a:ext cx="5568696" cy="5568696"/>
        </a:xfrm>
        <a:prstGeom prst="pie">
          <a:avLst>
            <a:gd name="adj1" fmla="val 1800000"/>
            <a:gd name="adj2" fmla="val 900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PSIKOMOTOR</a:t>
          </a:r>
          <a:endParaRPr lang="en-US" sz="4100" kern="1200" dirty="0"/>
        </a:p>
      </dsp:txBody>
      <dsp:txXfrm>
        <a:off x="2515560" y="3820207"/>
        <a:ext cx="2983230" cy="1458468"/>
      </dsp:txXfrm>
    </dsp:sp>
    <dsp:sp modelId="{7338E960-10AD-404E-8FD4-E21DD1E46E8E}">
      <dsp:nvSpPr>
        <dsp:cNvPr id="0" name=""/>
        <dsp:cNvSpPr/>
      </dsp:nvSpPr>
      <dsp:spPr>
        <a:xfrm>
          <a:off x="1189651" y="207160"/>
          <a:ext cx="5568696" cy="5568696"/>
        </a:xfrm>
        <a:prstGeom prst="pie">
          <a:avLst>
            <a:gd name="adj1" fmla="val 9000000"/>
            <a:gd name="adj2" fmla="val 1620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AFEKTIF</a:t>
          </a:r>
          <a:endParaRPr lang="en-US" sz="4100" kern="1200" dirty="0"/>
        </a:p>
      </dsp:txBody>
      <dsp:txXfrm>
        <a:off x="1834691" y="1387193"/>
        <a:ext cx="1988820" cy="1657350"/>
      </dsp:txXfrm>
    </dsp:sp>
    <dsp:sp modelId="{8B2D8C47-C848-4FFB-82EF-16E2282C193D}">
      <dsp:nvSpPr>
        <dsp:cNvPr id="0" name=""/>
        <dsp:cNvSpPr/>
      </dsp:nvSpPr>
      <dsp:spPr>
        <a:xfrm>
          <a:off x="845384" y="-137568"/>
          <a:ext cx="6258153" cy="625815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D2D463C-7A1E-4C93-AFE8-795AE5DEE5DA}">
      <dsp:nvSpPr>
        <dsp:cNvPr id="0" name=""/>
        <dsp:cNvSpPr/>
      </dsp:nvSpPr>
      <dsp:spPr>
        <a:xfrm>
          <a:off x="844951" y="-137896"/>
          <a:ext cx="6258153" cy="625815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6AED7B3-C549-455A-8088-827A52BC7117}">
      <dsp:nvSpPr>
        <dsp:cNvPr id="0" name=""/>
        <dsp:cNvSpPr/>
      </dsp:nvSpPr>
      <dsp:spPr>
        <a:xfrm>
          <a:off x="844462" y="-137568"/>
          <a:ext cx="6258153" cy="625815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223DD5-0057-4C28-B804-48B6032559BF}">
      <dsp:nvSpPr>
        <dsp:cNvPr id="0" name=""/>
        <dsp:cNvSpPr/>
      </dsp:nvSpPr>
      <dsp:spPr>
        <a:xfrm>
          <a:off x="3884691" y="2070973"/>
          <a:ext cx="2531189" cy="2531189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PE</a:t>
          </a:r>
          <a:endParaRPr lang="en-US" sz="3300" kern="1200" dirty="0"/>
        </a:p>
      </dsp:txBody>
      <dsp:txXfrm>
        <a:off x="4393573" y="2663892"/>
        <a:ext cx="1513425" cy="1301083"/>
      </dsp:txXfrm>
    </dsp:sp>
    <dsp:sp modelId="{DB2825A2-839C-49BC-8C5A-0A566DCEC97F}">
      <dsp:nvSpPr>
        <dsp:cNvPr id="0" name=""/>
        <dsp:cNvSpPr/>
      </dsp:nvSpPr>
      <dsp:spPr>
        <a:xfrm>
          <a:off x="2411999" y="1472692"/>
          <a:ext cx="1840865" cy="1840865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Play</a:t>
          </a:r>
          <a:endParaRPr lang="en-US" sz="3300" kern="1200" dirty="0"/>
        </a:p>
      </dsp:txBody>
      <dsp:txXfrm>
        <a:off x="2875442" y="1938936"/>
        <a:ext cx="913979" cy="908377"/>
      </dsp:txXfrm>
    </dsp:sp>
    <dsp:sp modelId="{D82575DB-FAC5-4BBC-BAFE-3EC841411A72}">
      <dsp:nvSpPr>
        <dsp:cNvPr id="0" name=""/>
        <dsp:cNvSpPr/>
      </dsp:nvSpPr>
      <dsp:spPr>
        <a:xfrm rot="20700000">
          <a:off x="3443072" y="202683"/>
          <a:ext cx="1803672" cy="180367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Sport</a:t>
          </a:r>
          <a:endParaRPr lang="en-US" sz="3300" kern="1200" dirty="0"/>
        </a:p>
      </dsp:txBody>
      <dsp:txXfrm rot="-20700000">
        <a:off x="3838670" y="598281"/>
        <a:ext cx="1012475" cy="1012475"/>
      </dsp:txXfrm>
    </dsp:sp>
    <dsp:sp modelId="{F2D2BEA6-0778-4E38-B1BA-CC86AACC1438}">
      <dsp:nvSpPr>
        <dsp:cNvPr id="0" name=""/>
        <dsp:cNvSpPr/>
      </dsp:nvSpPr>
      <dsp:spPr>
        <a:xfrm>
          <a:off x="3694559" y="1686457"/>
          <a:ext cx="3239922" cy="3239922"/>
        </a:xfrm>
        <a:prstGeom prst="circularArrow">
          <a:avLst>
            <a:gd name="adj1" fmla="val 4688"/>
            <a:gd name="adj2" fmla="val 299029"/>
            <a:gd name="adj3" fmla="val 2525124"/>
            <a:gd name="adj4" fmla="val 15842111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DA9F83-E96B-450C-82D0-1A7F8F670AB5}">
      <dsp:nvSpPr>
        <dsp:cNvPr id="0" name=""/>
        <dsp:cNvSpPr/>
      </dsp:nvSpPr>
      <dsp:spPr>
        <a:xfrm>
          <a:off x="2085985" y="1063627"/>
          <a:ext cx="2354006" cy="235400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3DEEAE-1DF8-48E4-B096-9384D7C17A53}">
      <dsp:nvSpPr>
        <dsp:cNvPr id="0" name=""/>
        <dsp:cNvSpPr/>
      </dsp:nvSpPr>
      <dsp:spPr>
        <a:xfrm>
          <a:off x="3025864" y="-194139"/>
          <a:ext cx="2538092" cy="253809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A5702-3B03-468C-8634-6E28580E1118}">
      <dsp:nvSpPr>
        <dsp:cNvPr id="0" name=""/>
        <dsp:cNvSpPr/>
      </dsp:nvSpPr>
      <dsp:spPr>
        <a:xfrm rot="5400000">
          <a:off x="-1222742" y="1622348"/>
          <a:ext cx="4505325" cy="198882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Bermain</a:t>
          </a:r>
          <a:endParaRPr lang="en-US" sz="4400" kern="1200" dirty="0"/>
        </a:p>
      </dsp:txBody>
      <dsp:txXfrm rot="-5400000">
        <a:off x="35510" y="1358506"/>
        <a:ext cx="1988820" cy="2516505"/>
      </dsp:txXfrm>
    </dsp:sp>
    <dsp:sp modelId="{5712B52A-296D-4E2E-A99A-9F7E856B2999}">
      <dsp:nvSpPr>
        <dsp:cNvPr id="0" name=""/>
        <dsp:cNvSpPr/>
      </dsp:nvSpPr>
      <dsp:spPr>
        <a:xfrm rot="5400000">
          <a:off x="2409768" y="409636"/>
          <a:ext cx="3892880" cy="38355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i="1" kern="1200" dirty="0" err="1" smtClean="0"/>
            <a:t>Bermain</a:t>
          </a:r>
          <a:r>
            <a:rPr lang="en-US" sz="1800" i="1" kern="1200" dirty="0" smtClean="0"/>
            <a:t> </a:t>
          </a:r>
          <a:r>
            <a:rPr lang="en-US" sz="1800" i="1" kern="1200" dirty="0" err="1" smtClean="0"/>
            <a:t>pada</a:t>
          </a:r>
          <a:r>
            <a:rPr lang="en-US" sz="1800" i="1" kern="1200" dirty="0" smtClean="0"/>
            <a:t> </a:t>
          </a:r>
          <a:r>
            <a:rPr lang="en-US" sz="1800" i="1" kern="1200" dirty="0" err="1" smtClean="0"/>
            <a:t>intinya</a:t>
          </a:r>
          <a:r>
            <a:rPr lang="en-US" sz="1800" i="1" kern="1200" dirty="0" smtClean="0"/>
            <a:t> </a:t>
          </a:r>
          <a:r>
            <a:rPr lang="en-US" sz="1800" i="1" kern="1200" dirty="0" err="1" smtClean="0"/>
            <a:t>adalah</a:t>
          </a:r>
          <a:r>
            <a:rPr lang="en-US" sz="1800" i="1" kern="1200" dirty="0" smtClean="0"/>
            <a:t> </a:t>
          </a:r>
          <a:r>
            <a:rPr lang="en-US" sz="1800" i="1" kern="1200" dirty="0" err="1" smtClean="0"/>
            <a:t>aktivitas</a:t>
          </a:r>
          <a:r>
            <a:rPr lang="en-US" sz="1800" i="1" kern="1200" dirty="0" smtClean="0"/>
            <a:t> yang </a:t>
          </a:r>
          <a:r>
            <a:rPr lang="en-US" sz="1800" i="1" kern="1200" dirty="0" err="1" smtClean="0"/>
            <a:t>digunakan</a:t>
          </a:r>
          <a:r>
            <a:rPr lang="en-US" sz="1800" i="1" kern="1200" dirty="0" smtClean="0"/>
            <a:t> </a:t>
          </a:r>
          <a:r>
            <a:rPr lang="en-US" sz="1800" i="1" kern="1200" dirty="0" err="1" smtClean="0"/>
            <a:t>sebagai</a:t>
          </a:r>
          <a:r>
            <a:rPr lang="en-US" sz="1800" i="1" kern="1200" dirty="0" smtClean="0"/>
            <a:t> </a:t>
          </a:r>
          <a:r>
            <a:rPr lang="en-US" sz="1800" b="1" i="1" kern="1200" dirty="0" err="1" smtClean="0"/>
            <a:t>hiburan</a:t>
          </a:r>
          <a:r>
            <a:rPr lang="en-US" sz="1800" i="1" kern="1200" dirty="0" smtClean="0"/>
            <a:t>.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i="0" kern="1200" dirty="0" smtClean="0"/>
            <a:t>Kita</a:t>
          </a:r>
          <a:r>
            <a:rPr lang="en-US" sz="1800" i="1" kern="1200" dirty="0" smtClean="0"/>
            <a:t> </a:t>
          </a:r>
          <a:r>
            <a:rPr lang="en-US" sz="1800" kern="1200" dirty="0" err="1" smtClean="0"/>
            <a:t>mengartikan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bermain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sebagai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hiburan</a:t>
          </a:r>
          <a:r>
            <a:rPr lang="en-US" sz="1800" kern="1200" dirty="0" smtClean="0"/>
            <a:t> yang </a:t>
          </a:r>
          <a:r>
            <a:rPr lang="en-US" sz="1800" kern="1200" dirty="0" err="1" smtClean="0"/>
            <a:t>bersifat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fisikal</a:t>
          </a:r>
          <a:r>
            <a:rPr lang="en-US" sz="1800" kern="1200" dirty="0" smtClean="0"/>
            <a:t> yang </a:t>
          </a:r>
          <a:r>
            <a:rPr lang="en-US" sz="1800" b="1" kern="1200" dirty="0" err="1" smtClean="0"/>
            <a:t>tidak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kompetitif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meskipun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bermain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tidak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harus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selalu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bersifat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fisik</a:t>
          </a:r>
          <a:r>
            <a:rPr lang="en-US" sz="1800" kern="1200" dirty="0" smtClean="0"/>
            <a:t>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/>
            <a:t>Bermain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bukanlah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berarti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olahraga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pendidikan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jasmani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meskipun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elemen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bermain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dapat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ditemukan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dalam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keduanya</a:t>
          </a:r>
          <a:endParaRPr lang="en-US" sz="1800" kern="1200" dirty="0"/>
        </a:p>
      </dsp:txBody>
      <dsp:txXfrm rot="-5400000">
        <a:off x="2438409" y="568233"/>
        <a:ext cx="3648360" cy="351840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42D703-57BB-40E8-86AC-7F1C81AC8951}">
      <dsp:nvSpPr>
        <dsp:cNvPr id="0" name=""/>
        <dsp:cNvSpPr/>
      </dsp:nvSpPr>
      <dsp:spPr>
        <a:xfrm>
          <a:off x="0" y="381017"/>
          <a:ext cx="8229600" cy="3291840"/>
        </a:xfrm>
        <a:prstGeom prst="leftRightRibb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099821-23A7-4C9A-8B29-53A0A80A78CA}">
      <dsp:nvSpPr>
        <dsp:cNvPr id="0" name=""/>
        <dsp:cNvSpPr/>
      </dsp:nvSpPr>
      <dsp:spPr>
        <a:xfrm>
          <a:off x="914389" y="1066804"/>
          <a:ext cx="2715768" cy="16130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60020" rIns="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TUKANG BECAK</a:t>
          </a:r>
          <a:endParaRPr lang="en-US" sz="4500" kern="1200" dirty="0"/>
        </a:p>
      </dsp:txBody>
      <dsp:txXfrm>
        <a:off x="914389" y="1066804"/>
        <a:ext cx="2715768" cy="1613001"/>
      </dsp:txXfrm>
    </dsp:sp>
    <dsp:sp modelId="{5B35EE03-0FCF-408B-AD2C-68676FD5A406}">
      <dsp:nvSpPr>
        <dsp:cNvPr id="0" name=""/>
        <dsp:cNvSpPr/>
      </dsp:nvSpPr>
      <dsp:spPr>
        <a:xfrm>
          <a:off x="4190994" y="1600208"/>
          <a:ext cx="3209544" cy="161300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60020" rIns="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ATLET BALAP SEPEDA</a:t>
          </a:r>
          <a:endParaRPr lang="en-US" sz="4500" kern="1200" dirty="0"/>
        </a:p>
      </dsp:txBody>
      <dsp:txXfrm>
        <a:off x="4190994" y="1600208"/>
        <a:ext cx="3209544" cy="161300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4ED53A-A479-4C9C-AF02-A02DB7B13D0E}">
      <dsp:nvSpPr>
        <dsp:cNvPr id="0" name=""/>
        <dsp:cNvSpPr/>
      </dsp:nvSpPr>
      <dsp:spPr>
        <a:xfrm>
          <a:off x="2438401" y="728672"/>
          <a:ext cx="3352797" cy="3078171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73660" tIns="73660" rIns="73660" bIns="7366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PENJAS</a:t>
          </a:r>
          <a:endParaRPr lang="en-US" sz="5800" kern="1200" dirty="0"/>
        </a:p>
      </dsp:txBody>
      <dsp:txXfrm>
        <a:off x="2929407" y="1179460"/>
        <a:ext cx="2370785" cy="2176595"/>
      </dsp:txXfrm>
    </dsp:sp>
    <dsp:sp modelId="{3B54EDA6-E8F5-42AE-94D4-D69C07E6DDD5}">
      <dsp:nvSpPr>
        <dsp:cNvPr id="0" name=""/>
        <dsp:cNvSpPr/>
      </dsp:nvSpPr>
      <dsp:spPr>
        <a:xfrm>
          <a:off x="4648197" y="381008"/>
          <a:ext cx="1924016" cy="1638362"/>
        </a:xfrm>
        <a:prstGeom prst="ellipse">
          <a:avLst/>
        </a:prstGeom>
        <a:solidFill>
          <a:schemeClr val="accent5">
            <a:alpha val="50000"/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SPORT</a:t>
          </a:r>
          <a:endParaRPr lang="en-US" sz="3700" kern="1200" dirty="0"/>
        </a:p>
      </dsp:txBody>
      <dsp:txXfrm>
        <a:off x="4929963" y="620941"/>
        <a:ext cx="1360484" cy="1158496"/>
      </dsp:txXfrm>
    </dsp:sp>
    <dsp:sp modelId="{06F9C92F-ACC3-4CB4-A963-C349582C6F9F}">
      <dsp:nvSpPr>
        <dsp:cNvPr id="0" name=""/>
        <dsp:cNvSpPr/>
      </dsp:nvSpPr>
      <dsp:spPr>
        <a:xfrm>
          <a:off x="1752600" y="2590791"/>
          <a:ext cx="2038342" cy="1771655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PLAY</a:t>
          </a:r>
          <a:endParaRPr lang="en-US" sz="3700" kern="1200" dirty="0"/>
        </a:p>
      </dsp:txBody>
      <dsp:txXfrm>
        <a:off x="2051108" y="2850244"/>
        <a:ext cx="1441326" cy="12527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16AC9-57D9-4403-9478-0C862FDDB2E2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0A3983-B6F8-49B7-9C93-AF4BB9350B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4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1470025"/>
          </a:xfrm>
        </p:spPr>
        <p:txBody>
          <a:bodyPr anchor="b"/>
          <a:lstStyle>
            <a:lvl1pPr>
              <a:defRPr sz="6000">
                <a:ln w="19050">
                  <a:solidFill>
                    <a:srgbClr val="712750"/>
                  </a:solidFill>
                </a:ln>
                <a:solidFill>
                  <a:srgbClr val="712750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127375"/>
            <a:ext cx="6400800" cy="609600"/>
          </a:xfrm>
        </p:spPr>
        <p:txBody>
          <a:bodyPr/>
          <a:lstStyle>
            <a:lvl1pPr marL="0" indent="0" algn="ctr">
              <a:buNone/>
              <a:defRPr>
                <a:solidFill>
                  <a:srgbClr val="195A7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46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047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038600"/>
            <a:ext cx="7507287" cy="1362075"/>
          </a:xfrm>
        </p:spPr>
        <p:txBody>
          <a:bodyPr anchor="t"/>
          <a:lstStyle>
            <a:lvl1pPr algn="l">
              <a:defRPr sz="4000" b="1" cap="all">
                <a:ln w="19050">
                  <a:solidFill>
                    <a:srgbClr val="712750"/>
                  </a:solidFill>
                </a:ln>
                <a:solidFill>
                  <a:srgbClr val="712750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538413"/>
            <a:ext cx="750728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195A7A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50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2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90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8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5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415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7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17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8229600" cy="4602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712750"/>
                </a:solidFill>
              </a:defRPr>
            </a:lvl1pPr>
          </a:lstStyle>
          <a:p>
            <a:fld id="{8AC7A713-7007-4913-B2CB-7614D15284D3}" type="datetimeFigureOut">
              <a:rPr lang="en-US" smtClean="0"/>
              <a:pPr/>
              <a:t>11/9/2016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712750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712750"/>
                </a:solidFill>
              </a:defRPr>
            </a:lvl1pPr>
          </a:lstStyle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 rot="16200000">
            <a:off x="-3734484" y="3195251"/>
            <a:ext cx="6863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sz="2400" dirty="0" smtClean="0">
                <a:solidFill>
                  <a:schemeClr val="tx1"/>
                </a:solidFill>
                <a:latin typeface="Segoe UI Light" panose="020B0502040204020203" pitchFamily="34" charset="0"/>
                <a:ea typeface="Microsoft YaHei UI" panose="020B0503020204020204" pitchFamily="34" charset="-122"/>
                <a:cs typeface="Segoe UI Light" panose="020B0502040204020203" pitchFamily="34" charset="0"/>
              </a:rPr>
              <a:t>www.free-ppt-templates.com</a:t>
            </a:r>
            <a:endParaRPr lang="en-US" sz="2400" dirty="0">
              <a:solidFill>
                <a:schemeClr val="tx1"/>
              </a:solidFill>
              <a:latin typeface="Segoe UI Light" panose="020B0502040204020203" pitchFamily="34" charset="0"/>
              <a:ea typeface="Microsoft YaHei UI" panose="020B0503020204020204" pitchFamily="34" charset="-122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07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1" kern="1200">
          <a:ln w="19050">
            <a:solidFill>
              <a:srgbClr val="712750"/>
            </a:solidFill>
          </a:ln>
          <a:solidFill>
            <a:srgbClr val="712750"/>
          </a:solidFill>
          <a:effectLst/>
          <a:latin typeface="Microsoft New Tai Lue" panose="020B0502040204020203" pitchFamily="34" charset="0"/>
          <a:ea typeface="+mj-ea"/>
          <a:cs typeface="Microsoft New Tai Lue" panose="020B0502040204020203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ln>
            <a:noFill/>
          </a:ln>
          <a:solidFill>
            <a:srgbClr val="712750"/>
          </a:solidFill>
          <a:effectLst/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ln>
            <a:noFill/>
          </a:ln>
          <a:solidFill>
            <a:srgbClr val="712750"/>
          </a:solidFill>
          <a:effectLst/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ln>
            <a:noFill/>
          </a:ln>
          <a:solidFill>
            <a:srgbClr val="712750"/>
          </a:solidFill>
          <a:effectLst/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ln>
            <a:noFill/>
          </a:ln>
          <a:solidFill>
            <a:srgbClr val="712750"/>
          </a:solidFill>
          <a:effectLst/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ln>
            <a:noFill/>
          </a:ln>
          <a:solidFill>
            <a:srgbClr val="712750"/>
          </a:solidFill>
          <a:effectLst/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Asas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Paradigma</a:t>
            </a:r>
            <a:r>
              <a:rPr lang="en-US" dirty="0" smtClean="0"/>
              <a:t> </a:t>
            </a:r>
            <a:r>
              <a:rPr lang="en-US" dirty="0" err="1" smtClean="0"/>
              <a:t>Penjas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Setiyawan</a:t>
            </a:r>
            <a:r>
              <a:rPr lang="en-US" dirty="0" smtClean="0"/>
              <a:t> </a:t>
            </a:r>
            <a:r>
              <a:rPr lang="en-US" dirty="0" err="1" smtClean="0"/>
              <a:t>M.Or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95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ISTILAH PENJAS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219200" y="1524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DCF796-2DD0-4B86-9193-AD6673F7A9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2DCF796-2DD0-4B86-9193-AD6673F7A9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1E67A1-7C1B-4962-A0D9-D55C6862B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2E1E67A1-7C1B-4962-A0D9-D55C6862BB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25F15D-C9FF-42CF-82A4-1DF86947C5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025F15D-C9FF-42CF-82A4-1DF86947C5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3AD8E7-CC64-4CCC-A4CB-64BBAF3BBE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083AD8E7-CC64-4CCC-A4CB-64BBAF3BBE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FALSAFAH PENDIDIKAN JASMANI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838200" y="2057400"/>
            <a:ext cx="3352800" cy="289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PENDIDIKAN JASMANI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3382314" y="1504627"/>
            <a:ext cx="1981200" cy="1600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hakikat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(ontology)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3848100" y="2819400"/>
            <a:ext cx="2438400" cy="2133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proses </a:t>
            </a:r>
            <a:r>
              <a:rPr lang="en-US" dirty="0" err="1" smtClean="0"/>
              <a:t>penyusunan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(</a:t>
            </a:r>
            <a:r>
              <a:rPr lang="en-US" dirty="0" err="1" smtClean="0"/>
              <a:t>epistemologi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2719857" y="4297362"/>
            <a:ext cx="2057400" cy="15240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kegunaan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(</a:t>
            </a:r>
            <a:r>
              <a:rPr lang="en-US" dirty="0" err="1" smtClean="0"/>
              <a:t>axilogi</a:t>
            </a:r>
            <a:r>
              <a:rPr lang="en-US" dirty="0" smtClean="0"/>
              <a:t>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88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loud Callout 5"/>
          <p:cNvSpPr/>
          <p:nvPr/>
        </p:nvSpPr>
        <p:spPr>
          <a:xfrm>
            <a:off x="5943600" y="190500"/>
            <a:ext cx="2514600" cy="26670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Penjas</a:t>
            </a:r>
            <a:r>
              <a:rPr lang="en-US" dirty="0" smtClean="0"/>
              <a:t>???</a:t>
            </a:r>
            <a:endParaRPr lang="en-US" dirty="0"/>
          </a:p>
        </p:txBody>
      </p:sp>
      <p:sp>
        <p:nvSpPr>
          <p:cNvPr id="7" name="Wave 6"/>
          <p:cNvSpPr/>
          <p:nvPr/>
        </p:nvSpPr>
        <p:spPr>
          <a:xfrm>
            <a:off x="838200" y="2362200"/>
            <a:ext cx="7543800" cy="3733800"/>
          </a:xfrm>
          <a:prstGeom prst="wav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smtClean="0"/>
              <a:t>Bucher, (1979). </a:t>
            </a:r>
            <a:r>
              <a:rPr lang="en-US" sz="2000" i="1" dirty="0" err="1" smtClean="0"/>
              <a:t>Mengemukakan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pendidikan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jasmani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merupakan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bagian</a:t>
            </a:r>
            <a:r>
              <a:rPr lang="en-US" sz="2000" i="1" dirty="0" smtClean="0"/>
              <a:t> integral </a:t>
            </a:r>
            <a:r>
              <a:rPr lang="en-US" sz="2000" i="1" dirty="0" err="1" smtClean="0"/>
              <a:t>dari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suatu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proses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pendidikan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secara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keseluruhan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adalah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proses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pendidikan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melalui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kegiatan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fisik</a:t>
            </a:r>
            <a:r>
              <a:rPr lang="en-US" sz="2000" i="1" dirty="0" smtClean="0"/>
              <a:t> yang </a:t>
            </a:r>
            <a:r>
              <a:rPr lang="en-US" sz="2000" i="1" dirty="0" err="1" smtClean="0"/>
              <a:t>dipilih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untuk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mengembangkan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dan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meningkatkan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kemampuan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organik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neuromuskuler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interperatif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sosial</a:t>
            </a:r>
            <a:r>
              <a:rPr lang="en-US" sz="2000" i="1" dirty="0" smtClean="0"/>
              <a:t>, </a:t>
            </a:r>
            <a:r>
              <a:rPr lang="en-US" sz="2000" i="1" dirty="0" err="1" smtClean="0"/>
              <a:t>dan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emosional</a:t>
            </a:r>
            <a:r>
              <a:rPr lang="en-US" sz="2000" i="1" dirty="0" smtClean="0"/>
              <a:t>.</a:t>
            </a:r>
            <a:endParaRPr lang="en-US" sz="2000" dirty="0" smtClean="0"/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triped Right Arrow 7"/>
          <p:cNvSpPr/>
          <p:nvPr/>
        </p:nvSpPr>
        <p:spPr>
          <a:xfrm>
            <a:off x="3581400" y="1676400"/>
            <a:ext cx="2286000" cy="16002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Hakikat</a:t>
            </a:r>
            <a:r>
              <a:rPr lang="en-US" dirty="0" smtClean="0"/>
              <a:t> (</a:t>
            </a:r>
            <a:r>
              <a:rPr lang="en-US" dirty="0" err="1" smtClean="0"/>
              <a:t>obyek</a:t>
            </a:r>
            <a:r>
              <a:rPr lang="en-US" dirty="0" smtClean="0"/>
              <a:t>) </a:t>
            </a:r>
            <a:r>
              <a:rPr lang="en-US" dirty="0" err="1" smtClean="0"/>
              <a:t>Penjas</a:t>
            </a:r>
            <a:endParaRPr lang="en-US" dirty="0"/>
          </a:p>
        </p:txBody>
      </p:sp>
      <p:sp>
        <p:nvSpPr>
          <p:cNvPr id="11" name="Flowchart: Terminator 10"/>
          <p:cNvSpPr/>
          <p:nvPr/>
        </p:nvSpPr>
        <p:spPr>
          <a:xfrm>
            <a:off x="6172200" y="1981200"/>
            <a:ext cx="2362200" cy="990600"/>
          </a:xfrm>
          <a:prstGeom prst="flowChartTermina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Human Movement</a:t>
            </a:r>
            <a:endParaRPr lang="en-US" i="1" dirty="0"/>
          </a:p>
        </p:txBody>
      </p:sp>
      <p:sp>
        <p:nvSpPr>
          <p:cNvPr id="15" name="Up Ribbon 14"/>
          <p:cNvSpPr/>
          <p:nvPr/>
        </p:nvSpPr>
        <p:spPr>
          <a:xfrm>
            <a:off x="228600" y="1981200"/>
            <a:ext cx="3048000" cy="28956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PENJAS</a:t>
            </a:r>
            <a:endParaRPr lang="en-US" dirty="0"/>
          </a:p>
        </p:txBody>
      </p:sp>
      <p:sp>
        <p:nvSpPr>
          <p:cNvPr id="16" name="Striped Right Arrow 15"/>
          <p:cNvSpPr/>
          <p:nvPr/>
        </p:nvSpPr>
        <p:spPr>
          <a:xfrm rot="1146176">
            <a:off x="3657600" y="4038600"/>
            <a:ext cx="1600200" cy="10668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CAKUPAN</a:t>
            </a:r>
            <a:endParaRPr lang="en-US" dirty="0"/>
          </a:p>
        </p:txBody>
      </p:sp>
      <p:sp>
        <p:nvSpPr>
          <p:cNvPr id="18" name="Explosion 2 17"/>
          <p:cNvSpPr/>
          <p:nvPr/>
        </p:nvSpPr>
        <p:spPr>
          <a:xfrm>
            <a:off x="5257800" y="2971800"/>
            <a:ext cx="2971800" cy="220980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jasmani</a:t>
            </a:r>
            <a:endParaRPr lang="en-US" dirty="0"/>
          </a:p>
        </p:txBody>
      </p:sp>
      <p:sp>
        <p:nvSpPr>
          <p:cNvPr id="19" name="Explosion 2 18"/>
          <p:cNvSpPr/>
          <p:nvPr/>
        </p:nvSpPr>
        <p:spPr>
          <a:xfrm>
            <a:off x="5486400" y="4572000"/>
            <a:ext cx="3352800" cy="228600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jasmani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0923141"/>
              </p:ext>
            </p:extLst>
          </p:nvPr>
        </p:nvGraphicFramePr>
        <p:xfrm>
          <a:off x="457200" y="1524000"/>
          <a:ext cx="8229600" cy="460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5CCCD4-8012-4178-85A1-E6F65121B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45CCCD4-8012-4178-85A1-E6F65121B0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EB363B-79E2-4807-BB77-FFBC7459B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FEB363B-79E2-4807-BB77-FFBC7459BA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94B09F-799F-49AA-A746-2E5D7E33DA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D94B09F-799F-49AA-A746-2E5D7E33DA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A65171-61D4-409E-9B63-9E25125DAA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0A65171-61D4-409E-9B63-9E25125DAA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3642BC-FAAE-4D6B-8FC5-80E87E9605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D53642BC-FAAE-4D6B-8FC5-80E87E9605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845B10-C429-49C9-82C9-B6B889616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F3845B10-C429-49C9-82C9-B6B8896164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2C9A27-F749-4271-98D9-5F1920AC52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7D2C9A27-F749-4271-98D9-5F1920AC52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1B5B48-48E7-40D9-B19A-66ABDE2BFD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261B5B48-48E7-40D9-B19A-66ABDE2BFD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380977-61DB-46FF-9993-238692C28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40380977-61DB-46FF-9993-238692C28B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764780-A983-4774-A4C4-3FEDC0FB79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0764780-A983-4774-A4C4-3FEDC0FB79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88B2E3-B2C6-48C7-BC50-39C365BCC6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1288B2E3-B2C6-48C7-BC50-39C365BCC6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3406703"/>
              </p:ext>
            </p:extLst>
          </p:nvPr>
        </p:nvGraphicFramePr>
        <p:xfrm>
          <a:off x="457200" y="1524000"/>
          <a:ext cx="8229600" cy="460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5C67B5-C5DB-488E-A3D0-13D3DA381E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35C67B5-C5DB-488E-A3D0-13D3DA381E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D0E65C-884A-430C-AA62-D1983D7ACF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5D0E65C-884A-430C-AA62-D1983D7ACF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AD58F6-7937-4229-8F87-6FBF9B3628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6AD58F6-7937-4229-8F87-6FBF9B3628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7A3296-D9B3-4EA2-A563-1F09CFA6DD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07A3296-D9B3-4EA2-A563-1F09CFA6DD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335120-6609-49E1-931D-6C1583D4BC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9D335120-6609-49E1-931D-6C1583D4BC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827893"/>
            <a:ext cx="6226449" cy="370522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1447800" y="4267200"/>
            <a:ext cx="6477000" cy="16002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 smtClean="0"/>
              <a:t>Titik</a:t>
            </a:r>
            <a:r>
              <a:rPr lang="en-US" sz="2000" dirty="0" smtClean="0"/>
              <a:t> </a:t>
            </a:r>
            <a:r>
              <a:rPr lang="en-US" sz="2000" dirty="0" err="1" smtClean="0"/>
              <a:t>perhatian</a:t>
            </a:r>
            <a:r>
              <a:rPr lang="en-US" sz="2000" dirty="0" smtClean="0"/>
              <a:t> </a:t>
            </a:r>
            <a:r>
              <a:rPr lang="en-US" sz="2000" dirty="0" err="1" smtClean="0"/>
              <a:t>Penjas</a:t>
            </a:r>
            <a:r>
              <a:rPr lang="en-US" sz="2000" dirty="0" smtClean="0"/>
              <a:t> </a:t>
            </a:r>
            <a:r>
              <a:rPr lang="en-US" sz="2000" dirty="0" err="1" smtClean="0"/>
              <a:t>memang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, </a:t>
            </a:r>
            <a:r>
              <a:rPr lang="en-US" sz="2000" dirty="0" err="1" smtClean="0"/>
              <a:t>tetapi</a:t>
            </a:r>
            <a:r>
              <a:rPr lang="en-US" sz="2000" dirty="0" smtClean="0"/>
              <a:t> </a:t>
            </a:r>
            <a:r>
              <a:rPr lang="en-US" sz="2000" dirty="0" err="1" smtClean="0"/>
              <a:t>tujuan</a:t>
            </a:r>
            <a:r>
              <a:rPr lang="en-US" sz="2000" dirty="0" smtClean="0"/>
              <a:t> </a:t>
            </a:r>
            <a:r>
              <a:rPr lang="en-US" sz="2000" dirty="0" err="1" smtClean="0"/>
              <a:t>akhirnya</a:t>
            </a:r>
            <a:endParaRPr lang="en-US" sz="2000" dirty="0" smtClean="0"/>
          </a:p>
          <a:p>
            <a:r>
              <a:rPr lang="en-US" sz="2000" dirty="0" err="1" smtClean="0"/>
              <a:t>perkembangan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aspek</a:t>
            </a:r>
            <a:r>
              <a:rPr lang="en-US" sz="2000" dirty="0" smtClean="0"/>
              <a:t> lain (</a:t>
            </a:r>
            <a:r>
              <a:rPr lang="en-US" sz="2000" dirty="0" err="1" smtClean="0"/>
              <a:t>Sumber</a:t>
            </a:r>
            <a:r>
              <a:rPr lang="en-US" sz="2000" dirty="0" smtClean="0"/>
              <a:t>: Physical Best, AAHPERD, 1999.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Bevel 3"/>
          <p:cNvSpPr/>
          <p:nvPr/>
        </p:nvSpPr>
        <p:spPr>
          <a:xfrm>
            <a:off x="838200" y="1524000"/>
            <a:ext cx="7086600" cy="4114800"/>
          </a:xfrm>
          <a:prstGeom prst="bevel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Definisi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pendidikan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jasmani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diartikan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berbagai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ungkapan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kalimat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Namun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esensinya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sama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yang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jika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disimpulkan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bermakna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jelas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bahwa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pendidikan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jasmani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memanfaatkan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alat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fisik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untuk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mengembangan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keutuhan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manusia</a:t>
            </a:r>
            <a:r>
              <a:rPr lang="en-US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1295400"/>
          <a:ext cx="8229600" cy="460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285858372"/>
              </p:ext>
            </p:extLst>
          </p:nvPr>
        </p:nvGraphicFramePr>
        <p:xfrm>
          <a:off x="914400" y="228600"/>
          <a:ext cx="78486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E954678-2578-4CA7-A527-5E0A86EBBA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AE954678-2578-4CA7-A527-5E0A86EBBA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B2D8C47-C848-4FFB-82EF-16E2282C19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8B2D8C47-C848-4FFB-82EF-16E2282C19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CDF946C-151B-48B3-9FD8-F67D3F9CDB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graphicEl>
                                              <a:dgm id="{5CDF946C-151B-48B3-9FD8-F67D3F9CDB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D2D463C-7A1E-4C93-AFE8-795AE5DEE5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graphicEl>
                                              <a:dgm id="{5D2D463C-7A1E-4C93-AFE8-795AE5DEE5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38E960-10AD-404E-8FD4-E21DD1E46E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graphicEl>
                                              <a:dgm id="{7338E960-10AD-404E-8FD4-E21DD1E46E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6AED7B3-C549-455A-8088-827A52BC71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graphicEl>
                                              <a:dgm id="{16AED7B3-C549-455A-8088-827A52BC71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6021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endParaRPr lang="fi-FI" dirty="0" smtClean="0">
              <a:solidFill>
                <a:schemeClr val="tx1"/>
              </a:solidFill>
            </a:endParaRPr>
          </a:p>
          <a:p>
            <a:r>
              <a:rPr lang="fi-FI" dirty="0" smtClean="0">
                <a:solidFill>
                  <a:schemeClr val="tx1"/>
                </a:solidFill>
              </a:rPr>
              <a:t>Pendekatan holistik tubuh-jiwa ini termasuk pula penekanan pada </a:t>
            </a:r>
            <a:r>
              <a:rPr lang="en-US" dirty="0" err="1" smtClean="0">
                <a:solidFill>
                  <a:schemeClr val="tx1"/>
                </a:solidFill>
              </a:rPr>
              <a:t>ketiga</a:t>
            </a:r>
            <a:r>
              <a:rPr lang="en-US" dirty="0" smtClean="0">
                <a:solidFill>
                  <a:schemeClr val="tx1"/>
                </a:solidFill>
              </a:rPr>
              <a:t> domain </a:t>
            </a:r>
            <a:r>
              <a:rPr lang="en-US" dirty="0" err="1" smtClean="0">
                <a:solidFill>
                  <a:schemeClr val="tx1"/>
                </a:solidFill>
              </a:rPr>
              <a:t>kependidikan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b="1" dirty="0" err="1" smtClean="0">
                <a:solidFill>
                  <a:schemeClr val="tx1"/>
                </a:solidFill>
              </a:rPr>
              <a:t>psikomotor</a:t>
            </a:r>
            <a:r>
              <a:rPr lang="en-US" b="1" dirty="0" smtClean="0">
                <a:solidFill>
                  <a:schemeClr val="tx1"/>
                </a:solidFill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</a:rPr>
              <a:t>kognitif</a:t>
            </a:r>
            <a:r>
              <a:rPr lang="en-US" b="1" dirty="0" smtClean="0">
                <a:solidFill>
                  <a:schemeClr val="tx1"/>
                </a:solidFill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</a:rPr>
              <a:t>dan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afektif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</a:p>
          <a:p>
            <a:pPr algn="just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609600" y="3124200"/>
            <a:ext cx="8229600" cy="3276600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</a:rPr>
              <a:t>Dengan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meminjam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ungkapan</a:t>
            </a:r>
            <a:r>
              <a:rPr lang="en-US" sz="2800" dirty="0" smtClean="0">
                <a:solidFill>
                  <a:schemeClr val="tx1"/>
                </a:solidFill>
              </a:rPr>
              <a:t> Robert </a:t>
            </a:r>
            <a:r>
              <a:rPr lang="en-US" sz="2800" dirty="0" err="1" smtClean="0">
                <a:solidFill>
                  <a:schemeClr val="tx1"/>
                </a:solidFill>
              </a:rPr>
              <a:t>Gensemer</a:t>
            </a:r>
            <a:r>
              <a:rPr lang="en-US" sz="2800" dirty="0" smtClean="0">
                <a:solidFill>
                  <a:schemeClr val="tx1"/>
                </a:solidFill>
              </a:rPr>
              <a:t> (Freeman, 2001), </a:t>
            </a:r>
            <a:r>
              <a:rPr lang="en-US" sz="2800" dirty="0" err="1" smtClean="0">
                <a:solidFill>
                  <a:schemeClr val="tx1"/>
                </a:solidFill>
              </a:rPr>
              <a:t>penjas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diistilahkan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sebagai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proses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menciptakan</a:t>
            </a:r>
            <a:r>
              <a:rPr lang="en-US" sz="2800" dirty="0" smtClean="0">
                <a:solidFill>
                  <a:schemeClr val="tx1"/>
                </a:solidFill>
              </a:rPr>
              <a:t> “</a:t>
            </a:r>
            <a:r>
              <a:rPr lang="en-US" sz="2800" dirty="0" err="1" smtClean="0">
                <a:solidFill>
                  <a:schemeClr val="tx1"/>
                </a:solidFill>
              </a:rPr>
              <a:t>tubuh</a:t>
            </a:r>
            <a:r>
              <a:rPr lang="en-US" sz="2800" dirty="0" smtClean="0">
                <a:solidFill>
                  <a:schemeClr val="tx1"/>
                </a:solidFill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</a:rPr>
              <a:t>baik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bagi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tempat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pikiran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atau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jiwa</a:t>
            </a:r>
            <a:r>
              <a:rPr lang="en-US" sz="2800" dirty="0" smtClean="0">
                <a:solidFill>
                  <a:schemeClr val="tx1"/>
                </a:solidFill>
              </a:rPr>
              <a:t>”. </a:t>
            </a:r>
            <a:r>
              <a:rPr lang="en-US" sz="2800" dirty="0" err="1" smtClean="0">
                <a:solidFill>
                  <a:schemeClr val="tx1"/>
                </a:solidFill>
              </a:rPr>
              <a:t>Artinya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dalam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tubuh</a:t>
            </a:r>
            <a:r>
              <a:rPr lang="en-US" sz="2800" dirty="0" smtClean="0">
                <a:solidFill>
                  <a:schemeClr val="tx1"/>
                </a:solidFill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</a:rPr>
              <a:t>baik</a:t>
            </a:r>
            <a:r>
              <a:rPr lang="en-US" sz="2800" dirty="0" smtClean="0">
                <a:solidFill>
                  <a:schemeClr val="tx1"/>
                </a:solidFill>
              </a:rPr>
              <a:t> „</a:t>
            </a:r>
            <a:r>
              <a:rPr lang="en-US" sz="2800" dirty="0" err="1" smtClean="0">
                <a:solidFill>
                  <a:schemeClr val="tx1"/>
                </a:solidFill>
              </a:rPr>
              <a:t>diharapkan</a:t>
            </a:r>
            <a:r>
              <a:rPr lang="en-US" sz="2800" dirty="0" smtClean="0">
                <a:solidFill>
                  <a:schemeClr val="tx1"/>
                </a:solidFill>
              </a:rPr>
              <a:t>‟ pula </a:t>
            </a:r>
            <a:r>
              <a:rPr lang="en-US" sz="2800" dirty="0" err="1" smtClean="0">
                <a:solidFill>
                  <a:schemeClr val="tx1"/>
                </a:solidFill>
              </a:rPr>
              <a:t>terdapat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jiwa</a:t>
            </a:r>
            <a:r>
              <a:rPr lang="en-US" sz="2800" dirty="0" smtClean="0">
                <a:solidFill>
                  <a:schemeClr val="tx1"/>
                </a:solidFill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</a:rPr>
              <a:t>sehat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sejalan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dengan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it-IT" sz="2800" dirty="0" smtClean="0">
                <a:solidFill>
                  <a:schemeClr val="tx1"/>
                </a:solidFill>
              </a:rPr>
              <a:t>pepatah Romawi Kuno: Men sana in corporesano.</a:t>
            </a:r>
            <a:endParaRPr lang="en-US" sz="2800" dirty="0" smtClean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1219200" y="457200"/>
            <a:ext cx="6477000" cy="2362200"/>
          </a:xfrm>
          <a:prstGeom prst="flowChartAlternateProces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Pendidikan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jasmani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memanfaatkan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alat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fisik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untuk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mengembangkan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keutuhan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Manusia</a:t>
            </a:r>
            <a:r>
              <a:rPr lang="en-US" sz="2400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609600" y="3276600"/>
            <a:ext cx="8077200" cy="2743200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kaitan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diartikan</a:t>
            </a:r>
            <a:r>
              <a:rPr lang="en-US" sz="2000" dirty="0" smtClean="0"/>
              <a:t> </a:t>
            </a:r>
            <a:r>
              <a:rPr lang="en-US" sz="2000" dirty="0" err="1" smtClean="0"/>
              <a:t>bahwa</a:t>
            </a:r>
            <a:r>
              <a:rPr lang="en-US" sz="2000" dirty="0" smtClean="0"/>
              <a:t>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b="1" dirty="0" err="1" smtClean="0"/>
              <a:t>fisik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aspek</a:t>
            </a:r>
            <a:r>
              <a:rPr lang="en-US" sz="2000" b="1" dirty="0" smtClean="0"/>
              <a:t> mental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emosional</a:t>
            </a:r>
            <a:r>
              <a:rPr lang="en-US" sz="2000" dirty="0" smtClean="0"/>
              <a:t> pun </a:t>
            </a:r>
            <a:r>
              <a:rPr lang="en-US" sz="2000" dirty="0" err="1" smtClean="0"/>
              <a:t>turut</a:t>
            </a:r>
            <a:r>
              <a:rPr lang="en-US" sz="2000" dirty="0" smtClean="0"/>
              <a:t> </a:t>
            </a:r>
            <a:r>
              <a:rPr lang="en-US" sz="2000" dirty="0" err="1" smtClean="0"/>
              <a:t>terkembangkan</a:t>
            </a:r>
            <a:r>
              <a:rPr lang="en-US" sz="2000" dirty="0" smtClean="0"/>
              <a:t>, </a:t>
            </a:r>
            <a:r>
              <a:rPr lang="en-US" sz="2000" dirty="0" err="1" smtClean="0"/>
              <a:t>bahkan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penekanan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cukup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. </a:t>
            </a:r>
            <a:r>
              <a:rPr lang="en-US" sz="2000" dirty="0" err="1" smtClean="0"/>
              <a:t>Berbeda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bidang</a:t>
            </a:r>
            <a:r>
              <a:rPr lang="en-US" sz="2000" dirty="0" smtClean="0"/>
              <a:t> lain, </a:t>
            </a:r>
            <a:r>
              <a:rPr lang="en-US" sz="2000" dirty="0" err="1" smtClean="0"/>
              <a:t>misalnya</a:t>
            </a:r>
            <a:r>
              <a:rPr lang="en-US" sz="2000" dirty="0" smtClean="0"/>
              <a:t> </a:t>
            </a:r>
            <a:r>
              <a:rPr lang="en-US" sz="2000" dirty="0" err="1" smtClean="0"/>
              <a:t>pendidikan</a:t>
            </a:r>
            <a:r>
              <a:rPr lang="en-US" sz="2000" dirty="0" smtClean="0"/>
              <a:t> moral, yang </a:t>
            </a:r>
            <a:r>
              <a:rPr lang="en-US" sz="2000" dirty="0" err="1" smtClean="0"/>
              <a:t>penekanannya</a:t>
            </a:r>
            <a:r>
              <a:rPr lang="en-US" sz="2000" dirty="0" smtClean="0"/>
              <a:t> </a:t>
            </a:r>
            <a:r>
              <a:rPr lang="en-US" sz="2000" dirty="0" err="1" smtClean="0"/>
              <a:t>benar-benar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perkembangan</a:t>
            </a:r>
            <a:r>
              <a:rPr lang="en-US" sz="2000" dirty="0" smtClean="0"/>
              <a:t> moral, </a:t>
            </a:r>
            <a:r>
              <a:rPr lang="en-US" sz="2000" dirty="0" err="1" smtClean="0"/>
              <a:t>tetapi</a:t>
            </a:r>
            <a:r>
              <a:rPr lang="en-US" sz="2000" dirty="0" smtClean="0"/>
              <a:t> </a:t>
            </a:r>
            <a:r>
              <a:rPr lang="en-US" sz="2000" dirty="0" err="1" smtClean="0"/>
              <a:t>aspek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turut</a:t>
            </a:r>
            <a:r>
              <a:rPr lang="en-US" sz="2000" dirty="0" smtClean="0"/>
              <a:t> </a:t>
            </a:r>
            <a:r>
              <a:rPr lang="en-US" sz="2000" dirty="0" err="1" smtClean="0"/>
              <a:t>terkembangkan</a:t>
            </a:r>
            <a:r>
              <a:rPr lang="en-US" sz="2000" dirty="0" smtClean="0"/>
              <a:t>, </a:t>
            </a:r>
            <a:r>
              <a:rPr lang="en-US" sz="2000" dirty="0" err="1" smtClean="0"/>
              <a:t>baik</a:t>
            </a:r>
            <a:r>
              <a:rPr lang="en-US" sz="2000" dirty="0" smtClean="0"/>
              <a:t> </a:t>
            </a:r>
            <a:r>
              <a:rPr lang="en-US" sz="2000" dirty="0" err="1" smtClean="0"/>
              <a:t>langsung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langsung</a:t>
            </a:r>
            <a:r>
              <a:rPr lang="en-US" sz="2000" dirty="0" smtClean="0"/>
              <a:t>. </a:t>
            </a:r>
            <a:endParaRPr lang="en-US" sz="2000" dirty="0"/>
          </a:p>
        </p:txBody>
      </p:sp>
      <p:sp>
        <p:nvSpPr>
          <p:cNvPr id="6" name="Curved Left Arrow 5"/>
          <p:cNvSpPr/>
          <p:nvPr/>
        </p:nvSpPr>
        <p:spPr>
          <a:xfrm>
            <a:off x="7772400" y="2133600"/>
            <a:ext cx="838200" cy="1447800"/>
          </a:xfrm>
          <a:prstGeom prst="curvedLef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Kesatuan</a:t>
            </a:r>
            <a:r>
              <a:rPr lang="en-US" i="1" dirty="0" smtClean="0"/>
              <a:t> </a:t>
            </a:r>
            <a:r>
              <a:rPr lang="en-US" i="1" dirty="0" err="1" smtClean="0"/>
              <a:t>Jiwa</a:t>
            </a:r>
            <a:r>
              <a:rPr lang="en-US" i="1" dirty="0" smtClean="0"/>
              <a:t> </a:t>
            </a:r>
            <a:r>
              <a:rPr lang="en-US" i="1" dirty="0" err="1" smtClean="0"/>
              <a:t>dan</a:t>
            </a:r>
            <a:r>
              <a:rPr lang="en-US" i="1" dirty="0" smtClean="0"/>
              <a:t> Raga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lowchart: Punched Tape 3"/>
          <p:cNvSpPr/>
          <p:nvPr/>
        </p:nvSpPr>
        <p:spPr>
          <a:xfrm>
            <a:off x="533400" y="1981200"/>
            <a:ext cx="8153400" cy="365760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/>
              <a:t>Zeigler (Freeman, 2001) </a:t>
            </a:r>
            <a:r>
              <a:rPr lang="en-US" sz="2000" dirty="0" err="1" smtClean="0"/>
              <a:t>bahwa</a:t>
            </a:r>
            <a:r>
              <a:rPr lang="en-US" sz="2000" dirty="0" smtClean="0"/>
              <a:t> </a:t>
            </a:r>
            <a:r>
              <a:rPr lang="en-US" sz="2000" dirty="0" err="1" smtClean="0"/>
              <a:t>fokus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bidang</a:t>
            </a:r>
            <a:r>
              <a:rPr lang="en-US" sz="2000" dirty="0" smtClean="0"/>
              <a:t> </a:t>
            </a:r>
            <a:r>
              <a:rPr lang="en-US" sz="2000" dirty="0" err="1" smtClean="0"/>
              <a:t>pendidikan</a:t>
            </a:r>
            <a:r>
              <a:rPr lang="en-US" sz="2000" dirty="0" smtClean="0"/>
              <a:t> </a:t>
            </a:r>
            <a:r>
              <a:rPr lang="en-US" sz="2000" dirty="0" err="1" smtClean="0"/>
              <a:t>jasmani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aktivitas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mengembangkan</a:t>
            </a:r>
            <a:r>
              <a:rPr lang="en-US" sz="2000" dirty="0" smtClean="0"/>
              <a:t>, </a:t>
            </a:r>
            <a:r>
              <a:rPr lang="en-US" sz="2000" dirty="0" err="1" smtClean="0"/>
              <a:t>bukan</a:t>
            </a:r>
            <a:r>
              <a:rPr lang="en-US" sz="2000" dirty="0" smtClean="0"/>
              <a:t> </a:t>
            </a:r>
            <a:r>
              <a:rPr lang="en-US" sz="2000" dirty="0" err="1" smtClean="0"/>
              <a:t>semata-mata</a:t>
            </a:r>
            <a:r>
              <a:rPr lang="en-US" sz="2000" dirty="0" smtClean="0"/>
              <a:t> </a:t>
            </a:r>
            <a:r>
              <a:rPr lang="en-US" sz="2000" dirty="0" err="1" smtClean="0"/>
              <a:t>aktivitas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itu</a:t>
            </a:r>
            <a:r>
              <a:rPr lang="en-US" sz="2000" dirty="0" smtClean="0"/>
              <a:t> </a:t>
            </a:r>
            <a:r>
              <a:rPr lang="en-US" sz="2000" dirty="0" err="1" smtClean="0"/>
              <a:t>sendiri</a:t>
            </a:r>
            <a:r>
              <a:rPr lang="en-US" sz="2000" dirty="0" smtClean="0"/>
              <a:t>. </a:t>
            </a:r>
            <a:r>
              <a:rPr lang="en-US" sz="2000" dirty="0" err="1" smtClean="0"/>
              <a:t>Selalu</a:t>
            </a:r>
            <a:r>
              <a:rPr lang="en-US" sz="2000" dirty="0" smtClean="0"/>
              <a:t> </a:t>
            </a:r>
            <a:r>
              <a:rPr lang="en-US" sz="2000" dirty="0" err="1" smtClean="0"/>
              <a:t>terdapat</a:t>
            </a:r>
            <a:r>
              <a:rPr lang="en-US" sz="2000" dirty="0" smtClean="0"/>
              <a:t> </a:t>
            </a:r>
            <a:r>
              <a:rPr lang="en-US" sz="2000" dirty="0" err="1" smtClean="0"/>
              <a:t>tujuan</a:t>
            </a:r>
            <a:r>
              <a:rPr lang="en-US" sz="2000" dirty="0" smtClean="0"/>
              <a:t> </a:t>
            </a:r>
            <a:r>
              <a:rPr lang="en-US" sz="2000" dirty="0" err="1" smtClean="0"/>
              <a:t>pengembangan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manusia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program </a:t>
            </a:r>
            <a:r>
              <a:rPr lang="en-US" sz="2000" dirty="0" err="1" smtClean="0"/>
              <a:t>pendidikan</a:t>
            </a:r>
            <a:r>
              <a:rPr lang="en-US" sz="2000" dirty="0" smtClean="0"/>
              <a:t> </a:t>
            </a:r>
            <a:r>
              <a:rPr lang="en-US" sz="2000" dirty="0" err="1" smtClean="0"/>
              <a:t>jasmani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i="1" dirty="0" err="1" smtClean="0"/>
              <a:t>Hubungan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Pendidikan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Jasmani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dengan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Bermain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Olahraga</a:t>
            </a:r>
            <a:endParaRPr lang="en-US" sz="2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60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223DD5-0057-4C28-B804-48B603255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38223DD5-0057-4C28-B804-48B603255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38223DD5-0057-4C28-B804-48B603255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D2BEA6-0778-4E38-B1BA-CC86AACC1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F2D2BEA6-0778-4E38-B1BA-CC86AACC1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F2D2BEA6-0778-4E38-B1BA-CC86AACC1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B2825A2-839C-49BC-8C5A-0A566DCEC9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DB2825A2-839C-49BC-8C5A-0A566DCEC9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DB2825A2-839C-49BC-8C5A-0A566DCEC9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DA9F83-E96B-450C-82D0-1A7F8F670A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BCDA9F83-E96B-450C-82D0-1A7F8F670A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BCDA9F83-E96B-450C-82D0-1A7F8F670A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2575DB-FAC5-4BBC-BAFE-3EC841411A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D82575DB-FAC5-4BBC-BAFE-3EC841411A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D82575DB-FAC5-4BBC-BAFE-3EC841411A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3DEEAE-1DF8-48E4-B096-9384D7C17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783DEEAE-1DF8-48E4-B096-9384D7C17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783DEEAE-1DF8-48E4-B096-9384D7C17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. 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68201290"/>
              </p:ext>
            </p:extLst>
          </p:nvPr>
        </p:nvGraphicFramePr>
        <p:xfrm>
          <a:off x="1524000" y="1327598"/>
          <a:ext cx="66294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Pentagon 5"/>
          <p:cNvSpPr/>
          <p:nvPr/>
        </p:nvSpPr>
        <p:spPr>
          <a:xfrm>
            <a:off x="533400" y="1676400"/>
            <a:ext cx="4953000" cy="19050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 smtClean="0"/>
              <a:t>Olahraga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pihak</a:t>
            </a:r>
            <a:r>
              <a:rPr lang="en-US" sz="2400" i="1" dirty="0" smtClean="0"/>
              <a:t> lain </a:t>
            </a:r>
            <a:r>
              <a:rPr lang="en-US" sz="2400" i="1" dirty="0" err="1" smtClean="0"/>
              <a:t>adalah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suatu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bentuk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bermain</a:t>
            </a:r>
            <a:r>
              <a:rPr lang="en-US" sz="2400" i="1" dirty="0" smtClean="0"/>
              <a:t> yang </a:t>
            </a:r>
            <a:r>
              <a:rPr lang="en-US" sz="2400" b="1" i="1" dirty="0" err="1" smtClean="0"/>
              <a:t>terorganisir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dan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bersifat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kompetitif</a:t>
            </a:r>
            <a:r>
              <a:rPr lang="en-US" sz="2400" b="1" i="1" dirty="0" smtClean="0"/>
              <a:t> </a:t>
            </a:r>
            <a:r>
              <a:rPr lang="en-US" sz="2400" dirty="0" smtClean="0"/>
              <a:t>(Freeman, 2001).</a:t>
            </a:r>
          </a:p>
          <a:p>
            <a:pPr algn="ctr"/>
            <a:endParaRPr lang="en-US" dirty="0"/>
          </a:p>
        </p:txBody>
      </p:sp>
      <p:sp>
        <p:nvSpPr>
          <p:cNvPr id="7" name="Pentagon 6"/>
          <p:cNvSpPr/>
          <p:nvPr/>
        </p:nvSpPr>
        <p:spPr>
          <a:xfrm>
            <a:off x="3733800" y="3733800"/>
            <a:ext cx="4648200" cy="22098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/>
              <a:t>Olahraga</a:t>
            </a:r>
            <a:r>
              <a:rPr lang="en-US" sz="2400" dirty="0" smtClean="0"/>
              <a:t> </a:t>
            </a:r>
            <a:r>
              <a:rPr lang="en-US" sz="2400" dirty="0" err="1" smtClean="0"/>
              <a:t>semata-mata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bentuk</a:t>
            </a:r>
            <a:r>
              <a:rPr lang="en-US" sz="2400" dirty="0" smtClean="0"/>
              <a:t> </a:t>
            </a:r>
            <a:r>
              <a:rPr lang="en-US" sz="2400" dirty="0" err="1" smtClean="0"/>
              <a:t>permainan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terorganisasi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bedanya</a:t>
            </a:r>
            <a:r>
              <a:rPr lang="en-US" dirty="0" smtClean="0"/>
              <a:t>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60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42D703-57BB-40E8-86AC-7F1C81AC89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E42D703-57BB-40E8-86AC-7F1C81AC89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099821-23A7-4C9A-8B29-53A0A80A78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B099821-23A7-4C9A-8B29-53A0A80A78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35EE03-0FCF-408B-AD2C-68676FD5A4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5B35EE03-0FCF-408B-AD2C-68676FD5A4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2819400"/>
            <a:ext cx="2438400" cy="14478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Di </a:t>
            </a:r>
            <a:r>
              <a:rPr lang="en-US" sz="2800" dirty="0" err="1" smtClean="0"/>
              <a:t>Formalkan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3581400" y="304800"/>
            <a:ext cx="2895600" cy="18288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Kompetitif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3962400" y="3276600"/>
            <a:ext cx="2590800" cy="17526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Peraturan</a:t>
            </a:r>
            <a:endParaRPr lang="en-US" sz="2800" dirty="0" smtClean="0"/>
          </a:p>
          <a:p>
            <a:pPr algn="ctr"/>
            <a:r>
              <a:rPr lang="en-US" sz="2800" dirty="0" smtClean="0"/>
              <a:t>(</a:t>
            </a:r>
            <a:r>
              <a:rPr lang="en-US" sz="2800" dirty="0" err="1" smtClean="0"/>
              <a:t>tertulis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tertulis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Curved Right Arrow 6"/>
          <p:cNvSpPr/>
          <p:nvPr/>
        </p:nvSpPr>
        <p:spPr>
          <a:xfrm rot="3099532">
            <a:off x="1905000" y="457200"/>
            <a:ext cx="1524000" cy="2133600"/>
          </a:xfrm>
          <a:prstGeom prst="curved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Right Arrow 7"/>
          <p:cNvSpPr/>
          <p:nvPr/>
        </p:nvSpPr>
        <p:spPr>
          <a:xfrm rot="18835277">
            <a:off x="2058985" y="4032070"/>
            <a:ext cx="1524000" cy="2133600"/>
          </a:xfrm>
          <a:prstGeom prst="curved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914400" y="1066800"/>
            <a:ext cx="2590800" cy="1905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Olahraga</a:t>
            </a:r>
            <a:endParaRPr lang="en-US" sz="4000" dirty="0"/>
          </a:p>
        </p:txBody>
      </p:sp>
      <p:sp>
        <p:nvSpPr>
          <p:cNvPr id="5" name="Rounded Rectangle 4"/>
          <p:cNvSpPr/>
          <p:nvPr/>
        </p:nvSpPr>
        <p:spPr>
          <a:xfrm>
            <a:off x="5410200" y="990600"/>
            <a:ext cx="2590800" cy="1905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Kompetitif</a:t>
            </a:r>
            <a:endParaRPr lang="en-US" sz="4000" dirty="0"/>
          </a:p>
        </p:txBody>
      </p:sp>
      <p:sp>
        <p:nvSpPr>
          <p:cNvPr id="6" name="Equal 5"/>
          <p:cNvSpPr/>
          <p:nvPr/>
        </p:nvSpPr>
        <p:spPr>
          <a:xfrm>
            <a:off x="3886200" y="1600200"/>
            <a:ext cx="1295400" cy="990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90600" y="4114800"/>
            <a:ext cx="2590800" cy="1905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Olahraga</a:t>
            </a:r>
            <a:r>
              <a:rPr lang="en-US" sz="2400" dirty="0" smtClean="0"/>
              <a:t> </a:t>
            </a:r>
            <a:r>
              <a:rPr lang="en-US" sz="2400" dirty="0" err="1" smtClean="0"/>
              <a:t>tanpa</a:t>
            </a:r>
            <a:r>
              <a:rPr lang="en-US" sz="2400" dirty="0" smtClean="0"/>
              <a:t> </a:t>
            </a:r>
            <a:r>
              <a:rPr lang="en-US" sz="2400" dirty="0" err="1" smtClean="0"/>
              <a:t>unsur</a:t>
            </a:r>
            <a:r>
              <a:rPr lang="en-US" sz="2400" dirty="0" smtClean="0"/>
              <a:t> </a:t>
            </a:r>
            <a:r>
              <a:rPr lang="en-US" sz="2400" dirty="0" err="1" smtClean="0"/>
              <a:t>kompetisi</a:t>
            </a:r>
            <a:endParaRPr lang="en-US" sz="2400" dirty="0"/>
          </a:p>
        </p:txBody>
      </p:sp>
      <p:sp>
        <p:nvSpPr>
          <p:cNvPr id="8" name="Equal 7"/>
          <p:cNvSpPr/>
          <p:nvPr/>
        </p:nvSpPr>
        <p:spPr>
          <a:xfrm>
            <a:off x="4114800" y="4572000"/>
            <a:ext cx="11430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562600" y="4038600"/>
            <a:ext cx="2590800" cy="1905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Bermain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nip Diagonal Corner Rectangle 3"/>
          <p:cNvSpPr/>
          <p:nvPr/>
        </p:nvSpPr>
        <p:spPr>
          <a:xfrm>
            <a:off x="914400" y="1752600"/>
            <a:ext cx="2819400" cy="1752600"/>
          </a:xfrm>
          <a:prstGeom prst="snip2Diag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Bermain</a:t>
            </a:r>
            <a:endParaRPr lang="en-US" sz="3200" dirty="0"/>
          </a:p>
        </p:txBody>
      </p:sp>
      <p:sp>
        <p:nvSpPr>
          <p:cNvPr id="5" name="Striped Right Arrow 4"/>
          <p:cNvSpPr/>
          <p:nvPr/>
        </p:nvSpPr>
        <p:spPr>
          <a:xfrm>
            <a:off x="4038600" y="2057400"/>
            <a:ext cx="1524000" cy="9906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aturan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5791200" y="1676400"/>
            <a:ext cx="2514600" cy="1676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Olahraga</a:t>
            </a:r>
            <a:endParaRPr lang="en-US" sz="2800" dirty="0"/>
          </a:p>
        </p:txBody>
      </p:sp>
      <p:sp>
        <p:nvSpPr>
          <p:cNvPr id="7" name="Oval 6"/>
          <p:cNvSpPr/>
          <p:nvPr/>
        </p:nvSpPr>
        <p:spPr>
          <a:xfrm>
            <a:off x="914400" y="3962400"/>
            <a:ext cx="2514600" cy="1676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Olahraga</a:t>
            </a:r>
            <a:endParaRPr lang="en-US" sz="2800" dirty="0"/>
          </a:p>
        </p:txBody>
      </p:sp>
      <p:sp>
        <p:nvSpPr>
          <p:cNvPr id="8" name="Not Equal 7"/>
          <p:cNvSpPr/>
          <p:nvPr/>
        </p:nvSpPr>
        <p:spPr>
          <a:xfrm>
            <a:off x="3657600" y="4495800"/>
            <a:ext cx="1371600" cy="99060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nip Diagonal Corner Rectangle 8"/>
          <p:cNvSpPr/>
          <p:nvPr/>
        </p:nvSpPr>
        <p:spPr>
          <a:xfrm>
            <a:off x="5181600" y="3962400"/>
            <a:ext cx="2819400" cy="1752600"/>
          </a:xfrm>
          <a:prstGeom prst="snip2Diag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Bermain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990600" y="5562600"/>
            <a:ext cx="2514600" cy="4572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kompetisi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loud Callout 3"/>
          <p:cNvSpPr/>
          <p:nvPr/>
        </p:nvSpPr>
        <p:spPr>
          <a:xfrm>
            <a:off x="3200400" y="304800"/>
            <a:ext cx="4648200" cy="4343400"/>
          </a:xfrm>
          <a:prstGeom prst="cloud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Comic Sans MS" pitchFamily="66" charset="0"/>
              </a:rPr>
              <a:t>Jadi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mana</a:t>
            </a:r>
            <a:r>
              <a:rPr lang="en-US" sz="2800" dirty="0" smtClean="0">
                <a:latin typeface="Comic Sans MS" pitchFamily="66" charset="0"/>
              </a:rPr>
              <a:t> yang </a:t>
            </a:r>
            <a:r>
              <a:rPr lang="en-US" sz="2800" dirty="0" err="1" smtClean="0">
                <a:latin typeface="Comic Sans MS" pitchFamily="66" charset="0"/>
              </a:rPr>
              <a:t>lebih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luas</a:t>
            </a:r>
            <a:r>
              <a:rPr lang="en-US" sz="2800" dirty="0" smtClean="0">
                <a:latin typeface="Comic Sans MS" pitchFamily="66" charset="0"/>
              </a:rPr>
              <a:t>?</a:t>
            </a:r>
          </a:p>
          <a:p>
            <a:pPr algn="ctr"/>
            <a:r>
              <a:rPr lang="en-US" sz="2800" dirty="0" smtClean="0">
                <a:latin typeface="Comic Sans MS" pitchFamily="66" charset="0"/>
              </a:rPr>
              <a:t>PENJAS, BERMAIN, </a:t>
            </a:r>
            <a:r>
              <a:rPr lang="en-US" sz="2800" dirty="0" err="1" smtClean="0">
                <a:latin typeface="Comic Sans MS" pitchFamily="66" charset="0"/>
              </a:rPr>
              <a:t>atau</a:t>
            </a:r>
            <a:r>
              <a:rPr lang="en-US" sz="2800" dirty="0" smtClean="0">
                <a:latin typeface="Comic Sans MS" pitchFamily="66" charset="0"/>
              </a:rPr>
              <a:t> OLAHRAGA?</a:t>
            </a:r>
            <a:endParaRPr lang="en-US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60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4ED53A-A479-4C9C-AF02-A02DB7B13D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F4ED53A-A479-4C9C-AF02-A02DB7B13D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54EDA6-E8F5-42AE-94D4-D69C07E6D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B54EDA6-E8F5-42AE-94D4-D69C07E6D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F9C92F-ACC3-4CB4-A963-C349582C6F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06F9C92F-ACC3-4CB4-A963-C349582C6F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REKREASI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lowchart: Internal Storage 3"/>
          <p:cNvSpPr/>
          <p:nvPr/>
        </p:nvSpPr>
        <p:spPr>
          <a:xfrm>
            <a:off x="424466" y="1141899"/>
            <a:ext cx="3124200" cy="1905000"/>
          </a:xfrm>
          <a:prstGeom prst="flowChartInternalStorag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“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berharga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waktu</a:t>
            </a:r>
            <a:r>
              <a:rPr lang="en-US" sz="2800" dirty="0" smtClean="0"/>
              <a:t> </a:t>
            </a:r>
            <a:r>
              <a:rPr lang="en-US" sz="2800" dirty="0" err="1" smtClean="0"/>
              <a:t>luang</a:t>
            </a:r>
            <a:r>
              <a:rPr lang="en-US" sz="2800" dirty="0" smtClean="0"/>
              <a:t>.” </a:t>
            </a:r>
            <a:endParaRPr lang="en-US" sz="2800" dirty="0"/>
          </a:p>
        </p:txBody>
      </p:sp>
      <p:sp>
        <p:nvSpPr>
          <p:cNvPr id="5" name="Right Arrow 4"/>
          <p:cNvSpPr/>
          <p:nvPr/>
        </p:nvSpPr>
        <p:spPr>
          <a:xfrm>
            <a:off x="3733800" y="1295400"/>
            <a:ext cx="11430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5181600" y="1160680"/>
            <a:ext cx="3200400" cy="19050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/>
              <a:t>Rekreasi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aktivitas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menyehatkan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aspek</a:t>
            </a:r>
            <a:r>
              <a:rPr lang="en-US" sz="2400" dirty="0" smtClean="0"/>
              <a:t> </a:t>
            </a:r>
            <a:r>
              <a:rPr lang="en-US" sz="2400" dirty="0" err="1" smtClean="0"/>
              <a:t>fisik</a:t>
            </a:r>
            <a:r>
              <a:rPr lang="en-US" sz="2400" dirty="0" smtClean="0"/>
              <a:t>, mental </a:t>
            </a:r>
            <a:r>
              <a:rPr lang="en-US" sz="2400" dirty="0" err="1" smtClean="0"/>
              <a:t>dan</a:t>
            </a:r>
            <a:endParaRPr lang="en-US" sz="2400" dirty="0" smtClean="0"/>
          </a:p>
          <a:p>
            <a:r>
              <a:rPr lang="en-US" sz="2400" dirty="0" err="1" smtClean="0"/>
              <a:t>sosial</a:t>
            </a:r>
            <a:endParaRPr lang="en-US" sz="2400" dirty="0"/>
          </a:p>
        </p:txBody>
      </p:sp>
      <p:sp>
        <p:nvSpPr>
          <p:cNvPr id="7" name="Rounded Rectangle 6"/>
          <p:cNvSpPr/>
          <p:nvPr/>
        </p:nvSpPr>
        <p:spPr>
          <a:xfrm>
            <a:off x="914400" y="3215481"/>
            <a:ext cx="76200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Jay B. Nash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rekreasi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pelengkap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,</a:t>
            </a:r>
          </a:p>
          <a:p>
            <a:r>
              <a:rPr lang="fi-FI" dirty="0" smtClean="0"/>
              <a:t>dan karenanya merupakan kebutuhan semua orang. 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609600" y="4771846"/>
            <a:ext cx="34290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revitalisasi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jiwa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4452870" y="4734283"/>
            <a:ext cx="4419600" cy="152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rekreasi</a:t>
            </a:r>
            <a:r>
              <a:rPr lang="en-US" dirty="0" smtClean="0"/>
              <a:t>, yang</a:t>
            </a:r>
          </a:p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mendidik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 smtClean="0"/>
          </a:p>
          <a:p>
            <a:r>
              <a:rPr lang="en-US" dirty="0" err="1" smtClean="0"/>
              <a:t>senggang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xplosion 2 3"/>
          <p:cNvSpPr/>
          <p:nvPr/>
        </p:nvSpPr>
        <p:spPr>
          <a:xfrm>
            <a:off x="1600200" y="228600"/>
            <a:ext cx="5943600" cy="3429000"/>
          </a:xfrm>
          <a:prstGeom prst="irregularSeal2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DANCE</a:t>
            </a:r>
            <a:endParaRPr lang="en-US" sz="4400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381000" y="3733800"/>
            <a:ext cx="8229600" cy="2590800"/>
          </a:xfrm>
          <a:prstGeom prst="flowChartAlternate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 smtClean="0">
                <a:latin typeface="Comic Sans MS" pitchFamily="66" charset="0"/>
              </a:rPr>
              <a:t>aktivitas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gerak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ritmis</a:t>
            </a:r>
            <a:r>
              <a:rPr lang="en-US" sz="2000" dirty="0" smtClean="0">
                <a:latin typeface="Comic Sans MS" pitchFamily="66" charset="0"/>
              </a:rPr>
              <a:t> yang </a:t>
            </a:r>
            <a:r>
              <a:rPr lang="en-US" sz="2000" dirty="0" err="1" smtClean="0">
                <a:latin typeface="Comic Sans MS" pitchFamily="66" charset="0"/>
              </a:rPr>
              <a:t>biasanya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dilakukan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dengan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iringan</a:t>
            </a:r>
            <a:endParaRPr lang="en-US" sz="2000" dirty="0" smtClean="0">
              <a:latin typeface="Comic Sans MS" pitchFamily="66" charset="0"/>
            </a:endParaRPr>
          </a:p>
          <a:p>
            <a:r>
              <a:rPr lang="en-US" sz="2000" dirty="0" err="1" smtClean="0">
                <a:latin typeface="Comic Sans MS" pitchFamily="66" charset="0"/>
              </a:rPr>
              <a:t>musik</a:t>
            </a:r>
            <a:r>
              <a:rPr lang="en-US" sz="2000" dirty="0" smtClean="0">
                <a:latin typeface="Comic Sans MS" pitchFamily="66" charset="0"/>
              </a:rPr>
              <a:t>, </a:t>
            </a:r>
            <a:r>
              <a:rPr lang="en-US" sz="2000" dirty="0" err="1" smtClean="0">
                <a:latin typeface="Comic Sans MS" pitchFamily="66" charset="0"/>
              </a:rPr>
              <a:t>kadang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dipandang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sebagai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sebuah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alat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ungkap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atau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ekspresi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dari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suatu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sv-SE" sz="2000" dirty="0" smtClean="0">
                <a:latin typeface="Comic Sans MS" pitchFamily="66" charset="0"/>
              </a:rPr>
              <a:t>lingkup budaya tertentu, yang pada perkembangannya digunakan untuk hiburan </a:t>
            </a:r>
            <a:r>
              <a:rPr lang="en-US" sz="2000" dirty="0" err="1" smtClean="0">
                <a:latin typeface="Comic Sans MS" pitchFamily="66" charset="0"/>
              </a:rPr>
              <a:t>dan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memperoleh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kesenangan</a:t>
            </a:r>
            <a:r>
              <a:rPr lang="en-US" sz="2000" dirty="0" smtClean="0">
                <a:latin typeface="Comic Sans MS" pitchFamily="66" charset="0"/>
              </a:rPr>
              <a:t>, </a:t>
            </a:r>
            <a:r>
              <a:rPr lang="en-US" sz="2000" dirty="0" err="1" smtClean="0">
                <a:latin typeface="Comic Sans MS" pitchFamily="66" charset="0"/>
              </a:rPr>
              <a:t>di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samping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sebagai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alat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untuk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menjalin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komunikasi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dan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pergaulan</a:t>
            </a:r>
            <a:r>
              <a:rPr lang="en-US" sz="2000" dirty="0" smtClean="0">
                <a:latin typeface="Comic Sans MS" pitchFamily="66" charset="0"/>
              </a:rPr>
              <a:t>, </a:t>
            </a:r>
            <a:r>
              <a:rPr lang="en-US" sz="2000" dirty="0" err="1" smtClean="0">
                <a:latin typeface="Comic Sans MS" pitchFamily="66" charset="0"/>
              </a:rPr>
              <a:t>serta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sebagai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kegiatan</a:t>
            </a:r>
            <a:r>
              <a:rPr lang="en-US" sz="2000" dirty="0" smtClean="0">
                <a:latin typeface="Comic Sans MS" pitchFamily="66" charset="0"/>
              </a:rPr>
              <a:t> yang </a:t>
            </a:r>
            <a:r>
              <a:rPr lang="en-US" sz="2000" dirty="0" err="1" smtClean="0">
                <a:latin typeface="Comic Sans MS" pitchFamily="66" charset="0"/>
              </a:rPr>
              <a:t>menyehatkan</a:t>
            </a:r>
            <a:r>
              <a:rPr lang="en-US" sz="2000" dirty="0" smtClean="0">
                <a:latin typeface="Comic Sans MS" pitchFamily="66" charset="0"/>
              </a:rPr>
              <a:t>. </a:t>
            </a:r>
            <a:endParaRPr lang="en-US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nprofit-PowerPoin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DAF7FD8-E93E-4214-AE93-FAA3FF5958EF}" vid="{71CE6641-AD69-4A94-A46B-BD7CC146537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256</TotalTime>
  <Words>615</Words>
  <Application>Microsoft Office PowerPoint</Application>
  <PresentationFormat>On-screen Show (4:3)</PresentationFormat>
  <Paragraphs>91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Microsoft YaHei UI</vt:lpstr>
      <vt:lpstr>Arial</vt:lpstr>
      <vt:lpstr>Calibri</vt:lpstr>
      <vt:lpstr>Comic Sans MS</vt:lpstr>
      <vt:lpstr>Microsoft New Tai Lue</vt:lpstr>
      <vt:lpstr>Segoe UI Light</vt:lpstr>
      <vt:lpstr>Nonprofit-PowerPoint-Template</vt:lpstr>
      <vt:lpstr>Asas dan Paradigma Penjas</vt:lpstr>
      <vt:lpstr>ISTILAH PENJAS</vt:lpstr>
      <vt:lpstr>FALSAFAH PENDIDIKAN JASMANI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Kesatuan Jiwa dan Raga </vt:lpstr>
      <vt:lpstr>Hubungan Pendidikan Jasmani dengan Bermain dan Olahraga</vt:lpstr>
      <vt:lpstr>Play</vt:lpstr>
      <vt:lpstr>Sport</vt:lpstr>
      <vt:lpstr>Apa bedanya?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REKREASI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Asas dan Paradigma Penjas</dc:title>
  <dc:creator>User</dc:creator>
  <cp:lastModifiedBy>User</cp:lastModifiedBy>
  <cp:revision>26</cp:revision>
  <dcterms:created xsi:type="dcterms:W3CDTF">2016-09-07T10:13:05Z</dcterms:created>
  <dcterms:modified xsi:type="dcterms:W3CDTF">2016-11-09T06:04:31Z</dcterms:modified>
</cp:coreProperties>
</file>