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59" r:id="rId6"/>
    <p:sldId id="260" r:id="rId7"/>
    <p:sldId id="271" r:id="rId8"/>
    <p:sldId id="269" r:id="rId9"/>
    <p:sldId id="272" r:id="rId10"/>
    <p:sldId id="273" r:id="rId11"/>
    <p:sldId id="274" r:id="rId12"/>
    <p:sldId id="263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pos="597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014067"/>
    <a:srgbClr val="3F3F3F"/>
    <a:srgbClr val="014E7D"/>
    <a:srgbClr val="013657"/>
    <a:srgbClr val="01456F"/>
    <a:srgbClr val="014B79"/>
    <a:srgbClr val="0937C9"/>
    <a:srgbClr val="002774"/>
    <a:srgbClr val="929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74" autoAdjust="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pos="3840"/>
        <p:guide pos="597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3" d="100"/>
          <a:sy n="63" d="100"/>
        </p:scale>
        <p:origin x="313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BEDA40-91A9-49DC-B402-0EBE674AAE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CBB508-5589-42E7-A433-D119AC0FFB7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BFC85-49E4-447A-A7E3-16153CB2FE2A}" type="datetimeFigureOut">
              <a:rPr lang="en-IN" smtClean="0"/>
              <a:t>11-11-2019</a:t>
            </a:fld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232ABA-B33A-4B3B-8412-C1773FBF3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1832E-3B48-42CB-80A7-CD8E48D52D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072A3-100F-40A9-915F-8D2D9E6962D8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135371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1B50E-4C60-4F9E-B773-52059170945B}" type="datetimeFigureOut">
              <a:rPr lang="en-IN" smtClean="0"/>
              <a:t>11-11-2019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30CFA-805A-4FD3-B3A0-DAAA5993DA17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98927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3B47EE6-EDE6-4881-B456-B37D9C1ADE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IN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2006084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sp>
        <p:nvSpPr>
          <p:cNvPr id="3" name="Subtitle 2" title="Subtitle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75214" y="3640998"/>
            <a:ext cx="4854339" cy="125757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 spc="300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</a:t>
            </a:r>
            <a:endParaRPr lang="en-IN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04501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537" userDrawn="1">
          <p15:clr>
            <a:srgbClr val="FBAE40"/>
          </p15:clr>
        </p15:guide>
        <p15:guide id="3" pos="138" userDrawn="1">
          <p15:clr>
            <a:srgbClr val="FBAE40"/>
          </p15:clr>
        </p15:guide>
        <p15:guide id="4" orient="horz" pos="4178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pos="2457" userDrawn="1">
          <p15:clr>
            <a:srgbClr val="FBAE40"/>
          </p15:clr>
        </p15:guide>
        <p15:guide id="7" pos="43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7D937721-835D-4D84-94A3-6C79D4639514}"/>
              </a:ext>
            </a:extLst>
          </p:cNvPr>
          <p:cNvSpPr/>
          <p:nvPr userDrawn="1"/>
        </p:nvSpPr>
        <p:spPr>
          <a:xfrm rot="19958790">
            <a:off x="-637324" y="3588176"/>
            <a:ext cx="3860162" cy="1746952"/>
          </a:xfrm>
          <a:prstGeom prst="parallelogram">
            <a:avLst>
              <a:gd name="adj" fmla="val 532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1010090"/>
            <a:ext cx="1785257" cy="90750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itle 1" title="Title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3842" y="1987420"/>
            <a:ext cx="4911633" cy="1789855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sp>
        <p:nvSpPr>
          <p:cNvPr id="101" name="Text Placeholder 2" title="Subtitle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83842" y="3792046"/>
            <a:ext cx="4911633" cy="9105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 i="0" spc="300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E123A0CF-50D6-46EC-8BF6-43E38AFCD588}"/>
              </a:ext>
            </a:extLst>
          </p:cNvPr>
          <p:cNvSpPr/>
          <p:nvPr userDrawn="1"/>
        </p:nvSpPr>
        <p:spPr>
          <a:xfrm>
            <a:off x="7754112" y="0"/>
            <a:ext cx="2258568" cy="742819"/>
          </a:xfrm>
          <a:prstGeom prst="parallelogram">
            <a:avLst>
              <a:gd name="adj" fmla="val 19585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408562"/>
            <a:ext cx="6595353" cy="340314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95572AA9-EFAE-4771-B1EE-47E3611737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5266944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FC8C82F3-94EE-4B4F-A01D-993A41BC00B1}"/>
              </a:ext>
            </a:extLst>
          </p:cNvPr>
          <p:cNvSpPr/>
          <p:nvPr userDrawn="1"/>
        </p:nvSpPr>
        <p:spPr>
          <a:xfrm rot="19958790">
            <a:off x="-139035" y="3407045"/>
            <a:ext cx="1438399" cy="236580"/>
          </a:xfrm>
          <a:prstGeom prst="parallelogram">
            <a:avLst>
              <a:gd name="adj" fmla="val 53218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239983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143" userDrawn="1">
          <p15:clr>
            <a:srgbClr val="FBAE40"/>
          </p15:clr>
        </p15:guide>
        <p15:guide id="4" orient="horz" pos="4170" userDrawn="1">
          <p15:clr>
            <a:srgbClr val="FBAE40"/>
          </p15:clr>
        </p15:guide>
        <p15:guide id="5" pos="7537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title="Bullet Points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3196915"/>
            <a:ext cx="4942829" cy="29582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80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BD6ACE60-499D-41AB-89C4-D537D7C3D22A}"/>
              </a:ext>
            </a:extLst>
          </p:cNvPr>
          <p:cNvSpPr/>
          <p:nvPr userDrawn="1"/>
        </p:nvSpPr>
        <p:spPr>
          <a:xfrm flipH="1" flipV="1">
            <a:off x="1839686" y="-6"/>
            <a:ext cx="10352314" cy="5638806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18C08F43-D42B-4CF1-912F-BC83D72AB415}"/>
              </a:ext>
            </a:extLst>
          </p:cNvPr>
          <p:cNvSpPr/>
          <p:nvPr userDrawn="1"/>
        </p:nvSpPr>
        <p:spPr>
          <a:xfrm flipH="1">
            <a:off x="2978150" y="-5"/>
            <a:ext cx="4121150" cy="1308105"/>
          </a:xfrm>
          <a:prstGeom prst="parallelogram">
            <a:avLst>
              <a:gd name="adj" fmla="val 18638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 userDrawn="1"/>
        </p:nvCxnSpPr>
        <p:spPr>
          <a:xfrm flipV="1">
            <a:off x="6375400" y="5047077"/>
            <a:ext cx="1524574" cy="1803400"/>
          </a:xfrm>
          <a:prstGeom prst="line">
            <a:avLst/>
          </a:prstGeom>
          <a:ln>
            <a:solidFill>
              <a:srgbClr val="EAB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 title="Subtitle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31379" y="2563477"/>
            <a:ext cx="7342631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SUBTITLE STYLE</a:t>
            </a:r>
          </a:p>
        </p:txBody>
      </p:sp>
      <p:sp>
        <p:nvSpPr>
          <p:cNvPr id="2" name="Title 1" title="Title ">
            <a:extLst>
              <a:ext uri="{FF2B5EF4-FFF2-40B4-BE49-F238E27FC236}">
                <a16:creationId xmlns:a16="http://schemas.microsoft.com/office/drawing/2014/main" id="{20237B57-91C6-4F8B-8AA0-18FA50B0FD1D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31378" y="1308484"/>
            <a:ext cx="7342622" cy="121556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 </a:t>
            </a:r>
            <a:endParaRPr lang="en-IN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FE1FADFB-0A3D-40F7-9B40-368DECD971E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04000" y="0"/>
            <a:ext cx="5588000" cy="6872249"/>
          </a:xfrm>
          <a:custGeom>
            <a:avLst/>
            <a:gdLst>
              <a:gd name="connsiteX0" fmla="*/ 3876237 w 5588000"/>
              <a:gd name="connsiteY0" fmla="*/ 5431883 h 6872249"/>
              <a:gd name="connsiteX1" fmla="*/ 4953000 w 5588000"/>
              <a:gd name="connsiteY1" fmla="*/ 5431883 h 6872249"/>
              <a:gd name="connsiteX2" fmla="*/ 3769163 w 5588000"/>
              <a:gd name="connsiteY2" fmla="*/ 6872249 h 6872249"/>
              <a:gd name="connsiteX3" fmla="*/ 2692400 w 5588000"/>
              <a:gd name="connsiteY3" fmla="*/ 6872249 h 6872249"/>
              <a:gd name="connsiteX4" fmla="*/ 2479230 w 5588000"/>
              <a:gd name="connsiteY4" fmla="*/ 2870200 h 6872249"/>
              <a:gd name="connsiteX5" fmla="*/ 3175000 w 5588000"/>
              <a:gd name="connsiteY5" fmla="*/ 2870200 h 6872249"/>
              <a:gd name="connsiteX6" fmla="*/ 1965770 w 5588000"/>
              <a:gd name="connsiteY6" fmla="*/ 4310566 h 6872249"/>
              <a:gd name="connsiteX7" fmla="*/ 1270000 w 5588000"/>
              <a:gd name="connsiteY7" fmla="*/ 4310566 h 6872249"/>
              <a:gd name="connsiteX8" fmla="*/ 5575300 w 5588000"/>
              <a:gd name="connsiteY8" fmla="*/ 139700 h 6872249"/>
              <a:gd name="connsiteX9" fmla="*/ 5575300 w 5588000"/>
              <a:gd name="connsiteY9" fmla="*/ 3238583 h 6872249"/>
              <a:gd name="connsiteX10" fmla="*/ 2571663 w 5588000"/>
              <a:gd name="connsiteY10" fmla="*/ 6858000 h 6872249"/>
              <a:gd name="connsiteX11" fmla="*/ 0 w 5588000"/>
              <a:gd name="connsiteY11" fmla="*/ 6858000 h 6872249"/>
              <a:gd name="connsiteX12" fmla="*/ 4256761 w 5588000"/>
              <a:gd name="connsiteY12" fmla="*/ 0 h 6872249"/>
              <a:gd name="connsiteX13" fmla="*/ 5588000 w 5588000"/>
              <a:gd name="connsiteY13" fmla="*/ 0 h 6872249"/>
              <a:gd name="connsiteX14" fmla="*/ 3274339 w 5588000"/>
              <a:gd name="connsiteY14" fmla="*/ 2755900 h 6872249"/>
              <a:gd name="connsiteX15" fmla="*/ 1943100 w 5588000"/>
              <a:gd name="connsiteY15" fmla="*/ 2755900 h 6872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88000" h="6872249">
                <a:moveTo>
                  <a:pt x="3876237" y="5431883"/>
                </a:moveTo>
                <a:lnTo>
                  <a:pt x="4953000" y="5431883"/>
                </a:lnTo>
                <a:lnTo>
                  <a:pt x="3769163" y="6872249"/>
                </a:lnTo>
                <a:lnTo>
                  <a:pt x="2692400" y="6872249"/>
                </a:lnTo>
                <a:close/>
                <a:moveTo>
                  <a:pt x="2479230" y="2870200"/>
                </a:moveTo>
                <a:lnTo>
                  <a:pt x="3175000" y="2870200"/>
                </a:lnTo>
                <a:lnTo>
                  <a:pt x="1965770" y="4310566"/>
                </a:lnTo>
                <a:lnTo>
                  <a:pt x="1270000" y="4310566"/>
                </a:lnTo>
                <a:close/>
                <a:moveTo>
                  <a:pt x="5575300" y="139700"/>
                </a:moveTo>
                <a:lnTo>
                  <a:pt x="5575300" y="3238583"/>
                </a:lnTo>
                <a:lnTo>
                  <a:pt x="2571663" y="6858000"/>
                </a:lnTo>
                <a:lnTo>
                  <a:pt x="0" y="6858000"/>
                </a:lnTo>
                <a:close/>
                <a:moveTo>
                  <a:pt x="4256761" y="0"/>
                </a:moveTo>
                <a:lnTo>
                  <a:pt x="5588000" y="0"/>
                </a:lnTo>
                <a:lnTo>
                  <a:pt x="3274339" y="2755900"/>
                </a:lnTo>
                <a:lnTo>
                  <a:pt x="1943100" y="2755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IN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DB14A5-A767-774C-85B8-68EF914689F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9B51B-EAA9-4B4D-A4F6-470CD95DAA7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4223058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41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Triangle 34">
            <a:extLst>
              <a:ext uri="{FF2B5EF4-FFF2-40B4-BE49-F238E27FC236}">
                <a16:creationId xmlns:a16="http://schemas.microsoft.com/office/drawing/2014/main" id="{805F1696-7D6B-4055-94C3-E4C179F63596}"/>
              </a:ext>
            </a:extLst>
          </p:cNvPr>
          <p:cNvSpPr/>
          <p:nvPr userDrawn="1"/>
        </p:nvSpPr>
        <p:spPr>
          <a:xfrm flipH="1" flipV="1">
            <a:off x="1839686" y="-6"/>
            <a:ext cx="10352314" cy="5638806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B9EC3A9-7039-403A-9414-429521308A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0177" y="1435100"/>
            <a:ext cx="6021821" cy="5422900"/>
          </a:xfrm>
          <a:custGeom>
            <a:avLst/>
            <a:gdLst>
              <a:gd name="connsiteX0" fmla="*/ 6021821 w 6021821"/>
              <a:gd name="connsiteY0" fmla="*/ 0 h 5422900"/>
              <a:gd name="connsiteX1" fmla="*/ 6021821 w 6021821"/>
              <a:gd name="connsiteY1" fmla="*/ 5422900 h 5422900"/>
              <a:gd name="connsiteX2" fmla="*/ 0 w 6021821"/>
              <a:gd name="connsiteY2" fmla="*/ 5422900 h 542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21821" h="5422900">
                <a:moveTo>
                  <a:pt x="6021821" y="0"/>
                </a:moveTo>
                <a:lnTo>
                  <a:pt x="6021821" y="5422900"/>
                </a:lnTo>
                <a:lnTo>
                  <a:pt x="0" y="5422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rIns="365760" anchor="ctr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IN" dirty="0"/>
          </a:p>
        </p:txBody>
      </p:sp>
      <p:sp>
        <p:nvSpPr>
          <p:cNvPr id="3" name="Content Placeholder 2" title="Bullet Points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3196915"/>
            <a:ext cx="4942829" cy="29582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80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18C08F43-D42B-4CF1-912F-BC83D72AB415}"/>
              </a:ext>
            </a:extLst>
          </p:cNvPr>
          <p:cNvSpPr/>
          <p:nvPr userDrawn="1"/>
        </p:nvSpPr>
        <p:spPr>
          <a:xfrm flipH="1">
            <a:off x="2978150" y="-5"/>
            <a:ext cx="4121150" cy="1308105"/>
          </a:xfrm>
          <a:prstGeom prst="parallelogram">
            <a:avLst>
              <a:gd name="adj" fmla="val 18638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352314" y="1185452"/>
            <a:ext cx="1839685" cy="163394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 title="Subtitle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31379" y="2563477"/>
            <a:ext cx="7342621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SUBTITLE STYLE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B154C1-CE47-4220-9832-4FD0868A64A8}"/>
              </a:ext>
            </a:extLst>
          </p:cNvPr>
          <p:cNvSpPr txBox="1"/>
          <p:nvPr userDrawn="1"/>
        </p:nvSpPr>
        <p:spPr>
          <a:xfrm>
            <a:off x="11073384" y="237744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Title 1" title="Title ">
            <a:extLst>
              <a:ext uri="{FF2B5EF4-FFF2-40B4-BE49-F238E27FC236}">
                <a16:creationId xmlns:a16="http://schemas.microsoft.com/office/drawing/2014/main" id="{2DB9D671-9FC8-4306-96B7-D9D585694B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1378" y="1308484"/>
            <a:ext cx="7342622" cy="121556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 </a:t>
            </a:r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55A0B9-F639-8643-9C4D-B93B8EE21A7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29282-8AC7-494D-9A8E-A26C7F6994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8311092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41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i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B2E19FBD-2379-4B3B-910D-F51E007CB63F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520698" y="2104888"/>
            <a:ext cx="5475290" cy="781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8" name="Content Placeholder 3" title="Bullet Points">
            <a:extLst>
              <a:ext uri="{FF2B5EF4-FFF2-40B4-BE49-F238E27FC236}">
                <a16:creationId xmlns:a16="http://schemas.microsoft.com/office/drawing/2014/main" id="{8715E757-6584-4841-8154-C92E70E0CD6B}"/>
              </a:ext>
            </a:extLst>
          </p:cNvPr>
          <p:cNvSpPr>
            <a:spLocks noGrp="1"/>
          </p:cNvSpPr>
          <p:nvPr userDrawn="1">
            <p:ph sz="half" idx="13"/>
          </p:nvPr>
        </p:nvSpPr>
        <p:spPr>
          <a:xfrm>
            <a:off x="520698" y="2886076"/>
            <a:ext cx="5475290" cy="32321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en-US" smtClean="0"/>
              <a:t>Edit Master text styles</a:t>
            </a:r>
          </a:p>
          <a:p>
            <a:pPr lvl="1">
              <a:buClr>
                <a:schemeClr val="accent2"/>
              </a:buClr>
            </a:pPr>
            <a:r>
              <a:rPr lang="en-US" smtClean="0"/>
              <a:t>Second level</a:t>
            </a:r>
          </a:p>
          <a:p>
            <a:pPr lvl="2">
              <a:buClr>
                <a:schemeClr val="accent2"/>
              </a:buClr>
            </a:pPr>
            <a:r>
              <a:rPr lang="en-US" smtClean="0"/>
              <a:t>Third level</a:t>
            </a:r>
          </a:p>
          <a:p>
            <a:pPr lvl="3">
              <a:buClr>
                <a:schemeClr val="accent2"/>
              </a:buClr>
            </a:pPr>
            <a:r>
              <a:rPr lang="en-US" smtClean="0"/>
              <a:t>Fourth level</a:t>
            </a:r>
          </a:p>
          <a:p>
            <a:pPr lvl="4">
              <a:buClr>
                <a:schemeClr val="accent2"/>
              </a:buClr>
            </a:pPr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47CDC5A2-8836-4ED3-8E78-18C24853D882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6186713" y="2104888"/>
            <a:ext cx="5475600" cy="781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Content Placeholder 5" title="Bullet Points">
            <a:extLst>
              <a:ext uri="{FF2B5EF4-FFF2-40B4-BE49-F238E27FC236}">
                <a16:creationId xmlns:a16="http://schemas.microsoft.com/office/drawing/2014/main" id="{D957FBD7-2C3C-4DD1-954F-DF1E007BE590}"/>
              </a:ext>
            </a:extLst>
          </p:cNvPr>
          <p:cNvSpPr>
            <a:spLocks noGrp="1"/>
          </p:cNvSpPr>
          <p:nvPr userDrawn="1">
            <p:ph sz="quarter" idx="15"/>
          </p:nvPr>
        </p:nvSpPr>
        <p:spPr>
          <a:xfrm>
            <a:off x="6186713" y="2886076"/>
            <a:ext cx="5475600" cy="32321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en-US" smtClean="0"/>
              <a:t>Edit Master text styles</a:t>
            </a:r>
          </a:p>
          <a:p>
            <a:pPr lvl="1">
              <a:buClr>
                <a:schemeClr val="accent2"/>
              </a:buClr>
            </a:pPr>
            <a:r>
              <a:rPr lang="en-US" smtClean="0"/>
              <a:t>Second level</a:t>
            </a:r>
          </a:p>
          <a:p>
            <a:pPr lvl="2">
              <a:buClr>
                <a:schemeClr val="accent2"/>
              </a:buClr>
            </a:pPr>
            <a:r>
              <a:rPr lang="en-US" smtClean="0"/>
              <a:t>Third level</a:t>
            </a:r>
          </a:p>
          <a:p>
            <a:pPr lvl="3">
              <a:buClr>
                <a:schemeClr val="accent2"/>
              </a:buClr>
            </a:pPr>
            <a:r>
              <a:rPr lang="en-US" smtClean="0"/>
              <a:t>Fourth level</a:t>
            </a:r>
          </a:p>
          <a:p>
            <a:pPr lvl="4">
              <a:buClr>
                <a:schemeClr val="accent2"/>
              </a:buClr>
            </a:pPr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24" name="Text Placeholder 4" title="Subtitle">
            <a:extLst>
              <a:ext uri="{FF2B5EF4-FFF2-40B4-BE49-F238E27FC236}">
                <a16:creationId xmlns:a16="http://schemas.microsoft.com/office/drawing/2014/main" id="{77DB65FF-A89E-4562-8251-2BB63EFDD28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SUBTITLE STYLE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565402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A4F49194-9068-41AA-B460-962319BF96A4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806E656-313A-47B1-B381-D004200F7A01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9" name="Diagonal Stripe 28">
              <a:extLst>
                <a:ext uri="{FF2B5EF4-FFF2-40B4-BE49-F238E27FC236}">
                  <a16:creationId xmlns:a16="http://schemas.microsoft.com/office/drawing/2014/main" id="{65F8E2DA-4BB4-4421-9172-A11AF38DFEF4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6EDB47F2-B6A7-40B4-8A2C-06719F75C08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Parallelogram 30">
              <a:extLst>
                <a:ext uri="{FF2B5EF4-FFF2-40B4-BE49-F238E27FC236}">
                  <a16:creationId xmlns:a16="http://schemas.microsoft.com/office/drawing/2014/main" id="{B188E7A9-2351-4B68-98B8-10099CB39CD2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F088C182-BF10-45B2-B159-7702E00D31D4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34" name="Text Placeholder 4" title="Subtitle">
            <a:extLst>
              <a:ext uri="{FF2B5EF4-FFF2-40B4-BE49-F238E27FC236}">
                <a16:creationId xmlns:a16="http://schemas.microsoft.com/office/drawing/2014/main" id="{FB561B16-2788-452A-B7AF-A482256DCDF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SUBTITLE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990C03-1647-2044-B335-6F5F19E4E5F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F03A7CC-E6DC-1544-BE55-15EC1718B77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17" name="Title 1" title="Title ">
            <a:extLst>
              <a:ext uri="{FF2B5EF4-FFF2-40B4-BE49-F238E27FC236}">
                <a16:creationId xmlns:a16="http://schemas.microsoft.com/office/drawing/2014/main" id="{BDEC780E-6412-1344-A62E-6B84E9CCB6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82AC85-33B6-2B49-8BF4-08414444375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31814" y="2005762"/>
            <a:ext cx="5225764" cy="4083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400">
                <a:solidFill>
                  <a:schemeClr val="bg1"/>
                </a:solidFill>
              </a:defRPr>
            </a:lvl2pPr>
            <a:lvl3pPr marL="914400" indent="0">
              <a:buNone/>
              <a:defRPr sz="2400">
                <a:solidFill>
                  <a:schemeClr val="bg1"/>
                </a:solidFill>
              </a:defRPr>
            </a:lvl3pPr>
            <a:lvl4pPr marL="1371600" indent="0">
              <a:buNone/>
              <a:defRPr sz="2400">
                <a:solidFill>
                  <a:schemeClr val="bg1"/>
                </a:solidFill>
              </a:defRPr>
            </a:lvl4pPr>
            <a:lvl5pPr marL="1828800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0" name="Chart Placeholder 2" title="Chart">
            <a:extLst>
              <a:ext uri="{FF2B5EF4-FFF2-40B4-BE49-F238E27FC236}">
                <a16:creationId xmlns:a16="http://schemas.microsoft.com/office/drawing/2014/main" id="{0EF0FD2A-B62A-4931-846D-2602DED2660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796114" y="2005762"/>
            <a:ext cx="5719397" cy="4084470"/>
          </a:xfrm>
          <a:prstGeom prst="rect">
            <a:avLst/>
          </a:prstGeom>
        </p:spPr>
        <p:txBody>
          <a:bodyPr vert="horz" lIns="91420" tIns="45710" rIns="91420" bIns="45710">
            <a:noAutofit/>
          </a:bodyPr>
          <a:lstStyle>
            <a:lvl1pPr marL="0" indent="0" algn="ctr">
              <a:buNone/>
              <a:defRPr sz="2000" b="0" i="0">
                <a:solidFill>
                  <a:schemeClr val="tx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 noProof="0" smtClean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0047707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able Placeholder 11" title="Table">
            <a:extLst>
              <a:ext uri="{FF2B5EF4-FFF2-40B4-BE49-F238E27FC236}">
                <a16:creationId xmlns:a16="http://schemas.microsoft.com/office/drawing/2014/main" id="{7CD3E31F-0AF8-4EB8-B6FA-BD95A2EDA63B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31378" y="2664803"/>
            <a:ext cx="10993375" cy="3433180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0" indent="0" algn="ctr">
              <a:buNone/>
              <a:defRPr sz="2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noProof="0" smtClean="0"/>
              <a:t>Click icon to add table</a:t>
            </a:r>
            <a:endParaRPr lang="en-GB" noProof="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4020D1-D35E-497E-97F1-84A6EA9D048E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6C8A74F-FDDF-48E8-AC2B-A5BD59D7D6A3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7" name="Diagonal Stripe 26">
              <a:extLst>
                <a:ext uri="{FF2B5EF4-FFF2-40B4-BE49-F238E27FC236}">
                  <a16:creationId xmlns:a16="http://schemas.microsoft.com/office/drawing/2014/main" id="{2D5247F3-E6EB-4003-B1FD-F6200F0738E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9B7D995-9FB8-4461-8AAA-FA8B9A145B6B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Parallelogram 32">
              <a:extLst>
                <a:ext uri="{FF2B5EF4-FFF2-40B4-BE49-F238E27FC236}">
                  <a16:creationId xmlns:a16="http://schemas.microsoft.com/office/drawing/2014/main" id="{849B962F-68BC-4B89-B4D8-D862517534DF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8006416B-866C-47E5-8480-109B40F9EAA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dirty="0"/>
          </a:p>
        </p:txBody>
      </p:sp>
      <p:sp>
        <p:nvSpPr>
          <p:cNvPr id="37" name="Text Placeholder 4" title="Subtitle">
            <a:extLst>
              <a:ext uri="{FF2B5EF4-FFF2-40B4-BE49-F238E27FC236}">
                <a16:creationId xmlns:a16="http://schemas.microsoft.com/office/drawing/2014/main" id="{FE79FAE9-2A8C-46BA-8738-44CBCF7294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accent6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SUBTITLE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750A33E-CEFE-4D43-9554-513B01B1D3D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960C75-8FA7-5740-9388-2B5112B2C5B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17" name="Title 1" title="Title ">
            <a:extLst>
              <a:ext uri="{FF2B5EF4-FFF2-40B4-BE49-F238E27FC236}">
                <a16:creationId xmlns:a16="http://schemas.microsoft.com/office/drawing/2014/main" id="{0F525D04-A814-7A4D-9732-11097EA762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06091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79ED029D-F488-47E5-B064-0E35B31D23A5}"/>
              </a:ext>
            </a:extLst>
          </p:cNvPr>
          <p:cNvSpPr/>
          <p:nvPr userDrawn="1"/>
        </p:nvSpPr>
        <p:spPr>
          <a:xfrm flipV="1">
            <a:off x="0" y="-5"/>
            <a:ext cx="11747500" cy="6299203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" name="Picture Placeholder 31" title="Image">
            <a:extLst>
              <a:ext uri="{FF2B5EF4-FFF2-40B4-BE49-F238E27FC236}">
                <a16:creationId xmlns:a16="http://schemas.microsoft.com/office/drawing/2014/main" id="{D683190A-95C6-428D-AEE4-FC8350C3246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59229" y="326570"/>
            <a:ext cx="11473542" cy="62048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ZA" dirty="0"/>
              <a:t>Insert or Drag and Drop Image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8F4957-6DDE-40CE-9D33-00B1434FA08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5344886"/>
            <a:ext cx="2362200" cy="124097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 title="Title ">
            <a:extLst>
              <a:ext uri="{FF2B5EF4-FFF2-40B4-BE49-F238E27FC236}">
                <a16:creationId xmlns:a16="http://schemas.microsoft.com/office/drawing/2014/main" id="{D9A8085F-72C4-4DFB-813E-C5666B0CCF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9229" y="558802"/>
            <a:ext cx="8333222" cy="939798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88000" anchor="ctr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Caption Here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375767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1821022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A488AB73-8058-4FB5-9619-FCECCA9F394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22929" y="3461163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ZA" dirty="0"/>
              <a:t>Name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59BE165-3EB5-4C11-8B53-6E98C0BC2E6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22929" y="3839451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ZA" dirty="0"/>
              <a:t>Phone Number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79D05293-35AD-495F-A7AE-942398090B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22928" y="4216669"/>
            <a:ext cx="3445783" cy="2890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ZA" dirty="0"/>
              <a:t>Email </a:t>
            </a:r>
          </a:p>
        </p:txBody>
      </p:sp>
      <p:sp>
        <p:nvSpPr>
          <p:cNvPr id="13" name="Text Placeholder 21">
            <a:extLst>
              <a:ext uri="{FF2B5EF4-FFF2-40B4-BE49-F238E27FC236}">
                <a16:creationId xmlns:a16="http://schemas.microsoft.com/office/drawing/2014/main" id="{997A03F2-8D8A-4425-9F56-66DB33CE11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22929" y="4594957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ZA" dirty="0"/>
              <a:t>Company Website</a:t>
            </a:r>
          </a:p>
        </p:txBody>
      </p:sp>
      <p:sp>
        <p:nvSpPr>
          <p:cNvPr id="14" name="Shape 4157">
            <a:extLst>
              <a:ext uri="{FF2B5EF4-FFF2-40B4-BE49-F238E27FC236}">
                <a16:creationId xmlns:a16="http://schemas.microsoft.com/office/drawing/2014/main" id="{A30A8F28-98F4-425F-A750-78192A157DF4}"/>
              </a:ext>
            </a:extLst>
          </p:cNvPr>
          <p:cNvSpPr/>
          <p:nvPr userDrawn="1"/>
        </p:nvSpPr>
        <p:spPr>
          <a:xfrm>
            <a:off x="6458938" y="3505247"/>
            <a:ext cx="258875" cy="25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58" y="17505"/>
                </a:moveTo>
                <a:cubicBezTo>
                  <a:pt x="17372" y="16944"/>
                  <a:pt x="16242" y="15945"/>
                  <a:pt x="15117" y="15413"/>
                </a:cubicBezTo>
                <a:cubicBezTo>
                  <a:pt x="14189" y="14975"/>
                  <a:pt x="13657" y="14531"/>
                  <a:pt x="13491" y="14057"/>
                </a:cubicBezTo>
                <a:cubicBezTo>
                  <a:pt x="13377" y="13728"/>
                  <a:pt x="13428" y="13351"/>
                  <a:pt x="13649" y="12904"/>
                </a:cubicBezTo>
                <a:cubicBezTo>
                  <a:pt x="13815" y="12567"/>
                  <a:pt x="13972" y="12286"/>
                  <a:pt x="14117" y="12028"/>
                </a:cubicBezTo>
                <a:cubicBezTo>
                  <a:pt x="14730" y="10934"/>
                  <a:pt x="15203" y="10145"/>
                  <a:pt x="15203" y="7348"/>
                </a:cubicBezTo>
                <a:cubicBezTo>
                  <a:pt x="15203" y="3162"/>
                  <a:pt x="12787" y="2951"/>
                  <a:pt x="12309" y="2951"/>
                </a:cubicBezTo>
                <a:cubicBezTo>
                  <a:pt x="11917" y="2951"/>
                  <a:pt x="11672" y="3037"/>
                  <a:pt x="11435" y="3121"/>
                </a:cubicBezTo>
                <a:cubicBezTo>
                  <a:pt x="11175" y="3213"/>
                  <a:pt x="10907" y="3309"/>
                  <a:pt x="10296" y="3319"/>
                </a:cubicBezTo>
                <a:cubicBezTo>
                  <a:pt x="9190" y="3337"/>
                  <a:pt x="6873" y="3375"/>
                  <a:pt x="6873" y="7226"/>
                </a:cubicBezTo>
                <a:cubicBezTo>
                  <a:pt x="6873" y="9919"/>
                  <a:pt x="7574" y="11156"/>
                  <a:pt x="8125" y="12150"/>
                </a:cubicBezTo>
                <a:cubicBezTo>
                  <a:pt x="8266" y="12404"/>
                  <a:pt x="8399" y="12645"/>
                  <a:pt x="8505" y="12885"/>
                </a:cubicBezTo>
                <a:cubicBezTo>
                  <a:pt x="8973" y="13949"/>
                  <a:pt x="8631" y="14693"/>
                  <a:pt x="7426" y="15224"/>
                </a:cubicBezTo>
                <a:cubicBezTo>
                  <a:pt x="5905" y="15897"/>
                  <a:pt x="5188" y="16247"/>
                  <a:pt x="3693" y="17562"/>
                </a:cubicBezTo>
                <a:cubicBezTo>
                  <a:pt x="2017" y="15800"/>
                  <a:pt x="982" y="134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3395"/>
                  <a:pt x="19603" y="15749"/>
                  <a:pt x="17958" y="17505"/>
                </a:cubicBezTo>
                <a:moveTo>
                  <a:pt x="10800" y="20618"/>
                </a:moveTo>
                <a:cubicBezTo>
                  <a:pt x="8356" y="20618"/>
                  <a:pt x="6125" y="19720"/>
                  <a:pt x="4407" y="18242"/>
                </a:cubicBezTo>
                <a:cubicBezTo>
                  <a:pt x="5730" y="17084"/>
                  <a:pt x="6362" y="16767"/>
                  <a:pt x="7823" y="16122"/>
                </a:cubicBezTo>
                <a:cubicBezTo>
                  <a:pt x="9515" y="15375"/>
                  <a:pt x="10091" y="14051"/>
                  <a:pt x="9403" y="12489"/>
                </a:cubicBezTo>
                <a:cubicBezTo>
                  <a:pt x="9279" y="12208"/>
                  <a:pt x="9136" y="11949"/>
                  <a:pt x="8984" y="11674"/>
                </a:cubicBezTo>
                <a:cubicBezTo>
                  <a:pt x="8461" y="10732"/>
                  <a:pt x="7855" y="9665"/>
                  <a:pt x="7855" y="7226"/>
                </a:cubicBezTo>
                <a:cubicBezTo>
                  <a:pt x="7855" y="4341"/>
                  <a:pt x="9224" y="4318"/>
                  <a:pt x="10312" y="4300"/>
                </a:cubicBezTo>
                <a:cubicBezTo>
                  <a:pt x="11084" y="4287"/>
                  <a:pt x="11461" y="4154"/>
                  <a:pt x="11763" y="4047"/>
                </a:cubicBezTo>
                <a:cubicBezTo>
                  <a:pt x="11964" y="3975"/>
                  <a:pt x="12086" y="3933"/>
                  <a:pt x="12309" y="3933"/>
                </a:cubicBezTo>
                <a:cubicBezTo>
                  <a:pt x="13218" y="3933"/>
                  <a:pt x="14221" y="4830"/>
                  <a:pt x="14221" y="7348"/>
                </a:cubicBezTo>
                <a:cubicBezTo>
                  <a:pt x="14221" y="9888"/>
                  <a:pt x="13840" y="10513"/>
                  <a:pt x="13261" y="11548"/>
                </a:cubicBezTo>
                <a:cubicBezTo>
                  <a:pt x="13108" y="11820"/>
                  <a:pt x="12943" y="12115"/>
                  <a:pt x="12768" y="12470"/>
                </a:cubicBezTo>
                <a:cubicBezTo>
                  <a:pt x="12430" y="13155"/>
                  <a:pt x="12362" y="13798"/>
                  <a:pt x="12565" y="14380"/>
                </a:cubicBezTo>
                <a:cubicBezTo>
                  <a:pt x="12825" y="15126"/>
                  <a:pt x="13502" y="15737"/>
                  <a:pt x="14696" y="16302"/>
                </a:cubicBezTo>
                <a:cubicBezTo>
                  <a:pt x="15675" y="16764"/>
                  <a:pt x="16700" y="17667"/>
                  <a:pt x="17251" y="18189"/>
                </a:cubicBezTo>
                <a:cubicBezTo>
                  <a:pt x="15525" y="19697"/>
                  <a:pt x="13272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dirty="0"/>
          </a:p>
        </p:txBody>
      </p:sp>
      <p:sp>
        <p:nvSpPr>
          <p:cNvPr id="15" name="Shape 4186">
            <a:extLst>
              <a:ext uri="{FF2B5EF4-FFF2-40B4-BE49-F238E27FC236}">
                <a16:creationId xmlns:a16="http://schemas.microsoft.com/office/drawing/2014/main" id="{2F84D399-8148-4E86-A1E4-BE7D1D81383A}"/>
              </a:ext>
            </a:extLst>
          </p:cNvPr>
          <p:cNvSpPr/>
          <p:nvPr userDrawn="1"/>
        </p:nvSpPr>
        <p:spPr>
          <a:xfrm>
            <a:off x="6507622" y="3897986"/>
            <a:ext cx="161507" cy="2960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dirty="0"/>
          </a:p>
        </p:txBody>
      </p:sp>
      <p:sp>
        <p:nvSpPr>
          <p:cNvPr id="19" name="Shape 4379">
            <a:extLst>
              <a:ext uri="{FF2B5EF4-FFF2-40B4-BE49-F238E27FC236}">
                <a16:creationId xmlns:a16="http://schemas.microsoft.com/office/drawing/2014/main" id="{E4408FF8-E342-42F8-BBE9-1220822B5E99}"/>
              </a:ext>
            </a:extLst>
          </p:cNvPr>
          <p:cNvSpPr/>
          <p:nvPr userDrawn="1"/>
        </p:nvSpPr>
        <p:spPr>
          <a:xfrm>
            <a:off x="6458938" y="4327945"/>
            <a:ext cx="258875" cy="18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dirty="0"/>
          </a:p>
        </p:txBody>
      </p:sp>
      <p:sp>
        <p:nvSpPr>
          <p:cNvPr id="20" name="Shape 4487">
            <a:extLst>
              <a:ext uri="{FF2B5EF4-FFF2-40B4-BE49-F238E27FC236}">
                <a16:creationId xmlns:a16="http://schemas.microsoft.com/office/drawing/2014/main" id="{11D27456-C005-4109-9E74-0B692200A0B3}"/>
              </a:ext>
            </a:extLst>
          </p:cNvPr>
          <p:cNvSpPr/>
          <p:nvPr userDrawn="1"/>
        </p:nvSpPr>
        <p:spPr>
          <a:xfrm>
            <a:off x="6471716" y="4650082"/>
            <a:ext cx="233318" cy="2333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dirty="0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FDDD2B84-3CB9-4567-8C91-C538E8A1C89F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4EF3020-1476-41B1-9FE7-B476A25C53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1B64EC3-B232-415D-8E27-EB3E24D13922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261CE2F-F199-4242-AC6C-692676B81FF1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4">
            <a:extLst>
              <a:ext uri="{FF2B5EF4-FFF2-40B4-BE49-F238E27FC236}">
                <a16:creationId xmlns:a16="http://schemas.microsoft.com/office/drawing/2014/main" id="{89C0506D-0CA6-4583-9D04-24E7F4D16A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3905128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2006084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sp>
        <p:nvSpPr>
          <p:cNvPr id="3" name="Subtitle 2" title="Subtitle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75214" y="3640998"/>
            <a:ext cx="4854339" cy="125757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 spc="300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IN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456172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7D937721-835D-4D84-94A3-6C79D4639514}"/>
              </a:ext>
            </a:extLst>
          </p:cNvPr>
          <p:cNvSpPr/>
          <p:nvPr userDrawn="1"/>
        </p:nvSpPr>
        <p:spPr>
          <a:xfrm rot="19958790">
            <a:off x="-637324" y="3588176"/>
            <a:ext cx="3860162" cy="1746952"/>
          </a:xfrm>
          <a:prstGeom prst="parallelogram">
            <a:avLst>
              <a:gd name="adj" fmla="val 532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1010090"/>
            <a:ext cx="1785257" cy="90750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itle 1" title="Title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3842" y="1987420"/>
            <a:ext cx="4911633" cy="1789855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sp>
        <p:nvSpPr>
          <p:cNvPr id="101" name="Text Placeholder 2" title="Subtitle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83842" y="3792046"/>
            <a:ext cx="4911633" cy="9105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 i="0" spc="300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E123A0CF-50D6-46EC-8BF6-43E38AFCD588}"/>
              </a:ext>
            </a:extLst>
          </p:cNvPr>
          <p:cNvSpPr/>
          <p:nvPr userDrawn="1"/>
        </p:nvSpPr>
        <p:spPr>
          <a:xfrm>
            <a:off x="7754112" y="0"/>
            <a:ext cx="2258568" cy="742819"/>
          </a:xfrm>
          <a:prstGeom prst="parallelogram">
            <a:avLst>
              <a:gd name="adj" fmla="val 19585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408562"/>
            <a:ext cx="6595353" cy="340314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5266944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FC8C82F3-94EE-4B4F-A01D-993A41BC00B1}"/>
              </a:ext>
            </a:extLst>
          </p:cNvPr>
          <p:cNvSpPr/>
          <p:nvPr userDrawn="1"/>
        </p:nvSpPr>
        <p:spPr>
          <a:xfrm rot="19958790">
            <a:off x="-139035" y="3407045"/>
            <a:ext cx="1438399" cy="236580"/>
          </a:xfrm>
          <a:prstGeom prst="parallelogram">
            <a:avLst>
              <a:gd name="adj" fmla="val 5321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07865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83">
          <p15:clr>
            <a:srgbClr val="FBAE40"/>
          </p15:clr>
        </p15:guide>
        <p15:guide id="2" pos="3840">
          <p15:clr>
            <a:srgbClr val="FBAE40"/>
          </p15:clr>
        </p15:guide>
        <p15:guide id="3" pos="143">
          <p15:clr>
            <a:srgbClr val="FBAE40"/>
          </p15:clr>
        </p15:guide>
        <p15:guide id="4" orient="horz" pos="4170">
          <p15:clr>
            <a:srgbClr val="FBAE40"/>
          </p15:clr>
        </p15:guide>
        <p15:guide id="5" pos="7537">
          <p15:clr>
            <a:srgbClr val="FBAE40"/>
          </p15:clr>
        </p15:guide>
        <p15:guide id="6" orient="horz" pos="14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FAE0C34-9220-45F0-9FC2-9FE7C994E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678" y="1671924"/>
            <a:ext cx="10835122" cy="4505039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43043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17F9213-0142-420B-A84D-C5627A0C81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687" y="1651044"/>
            <a:ext cx="5181600" cy="4525919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8014328B-D576-4B5C-A4AE-CF9831892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51044"/>
            <a:ext cx="5181600" cy="4525919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8131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82BFF385-445D-4DBB-9773-F99669415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678" y="1681163"/>
            <a:ext cx="538250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en-US" b="1" dirty="0">
                <a:solidFill>
                  <a:schemeClr val="accent6"/>
                </a:solidFill>
              </a:defRPr>
            </a:lvl1pPr>
          </a:lstStyle>
          <a:p>
            <a:pPr marL="228600" lvl="0" indent="-228600"/>
            <a:r>
              <a:rPr lang="en-US" smtClean="0"/>
              <a:t>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311B1CFE-1B35-4B5C-B40A-DC5ADF211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CE840E8-D596-479D-AE97-E88F42DC1B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B9A68D25-B19E-4E84-B65D-596EE8382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8678" y="2505075"/>
            <a:ext cx="5391749" cy="368458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26781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170" y="4374036"/>
            <a:ext cx="5311516" cy="13270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r">
              <a:buFont typeface="Arial" panose="020B0604020202020204" pitchFamily="34" charset="0"/>
              <a:buNone/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DEAC3CA-E21C-4A63-BE7D-DCC82055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170" y="5701069"/>
            <a:ext cx="5311516" cy="931505"/>
          </a:xfrm>
          <a:prstGeom prst="rect">
            <a:avLst/>
          </a:prstGeo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600">
                <a:solidFill>
                  <a:schemeClr val="accent6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9A1E80C-1A76-4D3E-92A1-846866867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1316" y="2290713"/>
            <a:ext cx="5803672" cy="4341862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/>
            </a:lvl1pPr>
            <a:lvl2pPr>
              <a:buClr>
                <a:schemeClr val="accent2"/>
              </a:buClr>
              <a:defRPr sz="2000"/>
            </a:lvl2pPr>
            <a:lvl3pPr>
              <a:buClr>
                <a:schemeClr val="accent2"/>
              </a:buClr>
              <a:defRPr sz="1800"/>
            </a:lvl3pPr>
            <a:lvl4pPr>
              <a:buClr>
                <a:schemeClr val="accent2"/>
              </a:buClr>
              <a:defRPr sz="1600"/>
            </a:lvl4pPr>
            <a:lvl5pPr>
              <a:buClr>
                <a:schemeClr val="accent2"/>
              </a:buCl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653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170" y="4374036"/>
            <a:ext cx="5311516" cy="13270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r">
              <a:buFont typeface="Arial" panose="020B0604020202020204" pitchFamily="34" charset="0"/>
              <a:buNone/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IN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DEAC3CA-E21C-4A63-BE7D-DCC82055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170" y="5701069"/>
            <a:ext cx="5311516" cy="931505"/>
          </a:xfrm>
          <a:prstGeom prst="rect">
            <a:avLst/>
          </a:prstGeo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600">
                <a:solidFill>
                  <a:schemeClr val="accent6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22728E0A-430E-4C6A-BF56-06FA8510F2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9970" y="2271860"/>
            <a:ext cx="5715017" cy="436071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0260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CC52C5C1-EC33-44C1-9D54-A1058BBF1812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A0030CD-8C9E-4AA5-8C5D-F9B2EDB7E17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7" name="Diagonal Stripe 26">
              <a:extLst>
                <a:ext uri="{FF2B5EF4-FFF2-40B4-BE49-F238E27FC236}">
                  <a16:creationId xmlns:a16="http://schemas.microsoft.com/office/drawing/2014/main" id="{872EE65E-EE50-4A3E-861E-1D6C241CB8EA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76AD1EF-E06C-4D3C-9693-26844D01C83C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Parallelogram 28">
              <a:extLst>
                <a:ext uri="{FF2B5EF4-FFF2-40B4-BE49-F238E27FC236}">
                  <a16:creationId xmlns:a16="http://schemas.microsoft.com/office/drawing/2014/main" id="{57D44C42-44C0-420A-A125-9B1A979D4F56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30" name="Parallelogram 29">
            <a:extLst>
              <a:ext uri="{FF2B5EF4-FFF2-40B4-BE49-F238E27FC236}">
                <a16:creationId xmlns:a16="http://schemas.microsoft.com/office/drawing/2014/main" id="{406089BB-36DC-4E23-B215-527A8A18FCFB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78C43A6-50C6-704E-BADC-6D83BADE73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91439B-965F-3548-AF77-89501B24F6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990684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7E8A2C98-F26E-415A-B931-1B89CA46C1CF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FR</a:t>
            </a:r>
            <a:endParaRPr lang="en-IN" sz="3400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B2FB48C-0C70-4DBE-B904-A134B6644DD3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8" name="Diagonal Stripe 27">
              <a:extLst>
                <a:ext uri="{FF2B5EF4-FFF2-40B4-BE49-F238E27FC236}">
                  <a16:creationId xmlns:a16="http://schemas.microsoft.com/office/drawing/2014/main" id="{4F2E2158-1E6E-4E0D-BDAB-B20041C7361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26D62DB-3A5A-4DA1-BFA4-D9E58676E86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F5A729A7-3A5C-405C-AE06-180E7529E477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sp>
        <p:nvSpPr>
          <p:cNvPr id="31" name="Parallelogram 30">
            <a:extLst>
              <a:ext uri="{FF2B5EF4-FFF2-40B4-BE49-F238E27FC236}">
                <a16:creationId xmlns:a16="http://schemas.microsoft.com/office/drawing/2014/main" id="{41E23981-B12A-4AC3-A030-337BBBA5E45B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IN" dirty="0"/>
          </a:p>
        </p:txBody>
      </p:sp>
      <p:sp>
        <p:nvSpPr>
          <p:cNvPr id="33" name="Title 1" title="Title ">
            <a:extLst>
              <a:ext uri="{FF2B5EF4-FFF2-40B4-BE49-F238E27FC236}">
                <a16:creationId xmlns:a16="http://schemas.microsoft.com/office/drawing/2014/main" id="{59067A2C-FE71-4381-BE51-08DAC5E435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21556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B69A007-934D-7A4B-9EFA-82044EF4DC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154DC2-98C7-4D4B-A17A-AA4731217F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584190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E2EB-00DF-4EBA-BF1F-D37805D45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918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B16155-303B-403D-8B49-D4CEE47D68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53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IN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15EF5-4ABE-4759-AC09-679CD6083A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6971" y="6356350"/>
            <a:ext cx="7402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8699F50C-BE38-4BD0-BA84-9B090E1F2B9B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AA2D2B61-D240-024D-AD60-4162EF152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9"/>
            <a:ext cx="10835122" cy="1147968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88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85" r:id="rId3"/>
    <p:sldLayoutId id="2147483706" r:id="rId4"/>
    <p:sldLayoutId id="2147483708" r:id="rId5"/>
    <p:sldLayoutId id="2147483704" r:id="rId6"/>
    <p:sldLayoutId id="2147483689" r:id="rId7"/>
    <p:sldLayoutId id="2147483668" r:id="rId8"/>
    <p:sldLayoutId id="2147483707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692" r:id="rId17"/>
    <p:sldLayoutId id="2147483697" r:id="rId18"/>
    <p:sldLayoutId id="2147483674" r:id="rId1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IN"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2E7A40"/>
        </a:buClr>
        <a:buFont typeface="Arial" panose="020B0604020202020204" pitchFamily="34" charset="0"/>
        <a:buChar char="•"/>
        <a:defRPr lang="en-US" sz="24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20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IN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 title="Building image">
            <a:extLst>
              <a:ext uri="{FF2B5EF4-FFF2-40B4-BE49-F238E27FC236}">
                <a16:creationId xmlns:a16="http://schemas.microsoft.com/office/drawing/2014/main" id="{257F6BCE-75BB-4ECD-BEA5-21C36A9CC0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784" r="20784"/>
          <a:stretch>
            <a:fillRect/>
          </a:stretch>
        </p:blipFill>
        <p:spPr/>
      </p:pic>
      <p:sp>
        <p:nvSpPr>
          <p:cNvPr id="18" name="Hexagon 17" descr="Solid dark colored hexagon in the middle of image accent">
            <a:extLst>
              <a:ext uri="{FF2B5EF4-FFF2-40B4-BE49-F238E27FC236}">
                <a16:creationId xmlns:a16="http://schemas.microsoft.com/office/drawing/2014/main" id="{0E6B042D-E9CB-40E0-AAE9-6AD11F53E044}"/>
              </a:ext>
            </a:extLst>
          </p:cNvPr>
          <p:cNvSpPr/>
          <p:nvPr/>
        </p:nvSpPr>
        <p:spPr>
          <a:xfrm rot="16200000">
            <a:off x="2679702" y="2388914"/>
            <a:ext cx="2412998" cy="2080172"/>
          </a:xfrm>
          <a:prstGeom prst="hexagon">
            <a:avLst/>
          </a:prstGeom>
          <a:solidFill>
            <a:srgbClr val="001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pSp>
        <p:nvGrpSpPr>
          <p:cNvPr id="19" name="Group 18" descr="Company name and logo group of information&#10;">
            <a:extLst>
              <a:ext uri="{FF2B5EF4-FFF2-40B4-BE49-F238E27FC236}">
                <a16:creationId xmlns:a16="http://schemas.microsoft.com/office/drawing/2014/main" id="{5B07AEC6-55AE-4E18-BEEA-A226E87C7897}"/>
              </a:ext>
            </a:extLst>
          </p:cNvPr>
          <p:cNvGrpSpPr/>
          <p:nvPr/>
        </p:nvGrpSpPr>
        <p:grpSpPr>
          <a:xfrm>
            <a:off x="2955850" y="2855631"/>
            <a:ext cx="1881541" cy="1118752"/>
            <a:chOff x="2955850" y="2902286"/>
            <a:chExt cx="1881541" cy="111875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4DF2E04-7632-4FED-B0BF-8FB243D982A3}"/>
                </a:ext>
              </a:extLst>
            </p:cNvPr>
            <p:cNvSpPr txBox="1"/>
            <p:nvPr/>
          </p:nvSpPr>
          <p:spPr>
            <a:xfrm>
              <a:off x="3238428" y="2902286"/>
              <a:ext cx="129554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0" b="1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FR</a:t>
              </a:r>
              <a:endParaRPr lang="en-IN" sz="6000" b="1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C9A1C71-347B-44A9-88B4-692D9731582D}"/>
                </a:ext>
              </a:extLst>
            </p:cNvPr>
            <p:cNvSpPr txBox="1"/>
            <p:nvPr/>
          </p:nvSpPr>
          <p:spPr>
            <a:xfrm>
              <a:off x="2955850" y="3713261"/>
              <a:ext cx="188154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IN" sz="1400" dirty="0">
                  <a:solidFill>
                    <a:schemeClr val="bg1"/>
                  </a:solidFill>
                  <a:cs typeface="Calibri Light" panose="020F0302020204030204" pitchFamily="34" charset="0"/>
                </a:rPr>
                <a:t>FABRIKAM RESIDENCES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D638ACE-163E-40EB-A458-E794C67EA2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Kompensasi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9205DF-8F5E-49F7-B00E-6F58293F51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 err="1" smtClean="0"/>
              <a:t>Oleh</a:t>
            </a:r>
            <a:endParaRPr lang="en-IN" dirty="0" smtClean="0"/>
          </a:p>
          <a:p>
            <a:endParaRPr lang="en-IN" dirty="0"/>
          </a:p>
          <a:p>
            <a:r>
              <a:rPr lang="en-IN" dirty="0" smtClean="0"/>
              <a:t>Noni </a:t>
            </a:r>
            <a:r>
              <a:rPr lang="en-IN" dirty="0" err="1" smtClean="0"/>
              <a:t>Setyorini</a:t>
            </a:r>
            <a:r>
              <a:rPr lang="en-IN" dirty="0" smtClean="0"/>
              <a:t>.,</a:t>
            </a:r>
            <a:r>
              <a:rPr lang="en-IN" dirty="0" err="1" smtClean="0"/>
              <a:t>SE.,MSc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80699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ABE11BF-33A5-4653-A144-CCCBACF58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err="1" smtClean="0"/>
              <a:t>Pendahuluan</a:t>
            </a:r>
            <a:endParaRPr lang="en-IN" b="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482DBEC-EE72-4155-ACC5-87E80C560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2524051"/>
            <a:ext cx="4942829" cy="3631140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 err="1" smtClean="0"/>
              <a:t>Kompensasi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finansial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nonfinansial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balas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Kompensasi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penghargaan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balas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kontribusi</a:t>
            </a:r>
            <a:r>
              <a:rPr lang="en-US" dirty="0" smtClean="0"/>
              <a:t> yang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berikan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(</a:t>
            </a:r>
            <a:r>
              <a:rPr lang="en-US" dirty="0" err="1" smtClean="0"/>
              <a:t>Panggabean</a:t>
            </a:r>
            <a:r>
              <a:rPr lang="en-US" dirty="0" smtClean="0"/>
              <a:t>, 2002)</a:t>
            </a:r>
            <a:endParaRPr lang="en-US" dirty="0"/>
          </a:p>
        </p:txBody>
      </p:sp>
      <p:pic>
        <p:nvPicPr>
          <p:cNvPr id="13" name="Picture Placeholder 12" title="Skyline">
            <a:extLst>
              <a:ext uri="{FF2B5EF4-FFF2-40B4-BE49-F238E27FC236}">
                <a16:creationId xmlns:a16="http://schemas.microsoft.com/office/drawing/2014/main" id="{066FE296-3466-420F-AD6C-D3A37B973B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23313" r="23313"/>
          <a:stretch/>
        </p:blipFill>
        <p:spPr/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47F4D2C2-B71A-4089-A3FE-603C32706CA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A1BB58-7555-4382-B178-7ED04E137E7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pPr/>
              <a:t>2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7200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3">
            <a:extLst>
              <a:ext uri="{FF2B5EF4-FFF2-40B4-BE49-F238E27FC236}">
                <a16:creationId xmlns:a16="http://schemas.microsoft.com/office/drawing/2014/main" id="{1ABD613F-111C-41D6-9F8E-8B2C42A5E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dirty="0" err="1" smtClean="0"/>
              <a:t>Tujuan</a:t>
            </a:r>
            <a:r>
              <a:rPr lang="en-IN" dirty="0" smtClean="0"/>
              <a:t> </a:t>
            </a:r>
            <a:r>
              <a:rPr lang="en-IN" dirty="0" err="1" smtClean="0"/>
              <a:t>Administrasi</a:t>
            </a:r>
            <a:r>
              <a:rPr lang="en-IN" dirty="0" smtClean="0"/>
              <a:t> </a:t>
            </a:r>
            <a:r>
              <a:rPr lang="en-IN" dirty="0" err="1" smtClean="0"/>
              <a:t>Kompensasi</a:t>
            </a:r>
            <a:endParaRPr lang="en-IN" b="0" dirty="0"/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55EACD59-7C51-4810-94C6-BCB4D1234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err="1" smtClean="0"/>
              <a:t>Memperoleh</a:t>
            </a:r>
            <a:r>
              <a:rPr lang="en-US" dirty="0" smtClean="0"/>
              <a:t> SDM yang </a:t>
            </a:r>
            <a:r>
              <a:rPr lang="en-US" dirty="0" err="1" smtClean="0"/>
              <a:t>berkualitas</a:t>
            </a:r>
            <a:endParaRPr lang="en-US" dirty="0" smtClean="0"/>
          </a:p>
          <a:p>
            <a:pPr lvl="0"/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endParaRPr lang="en-US" dirty="0" smtClean="0"/>
          </a:p>
          <a:p>
            <a:pPr lvl="0"/>
            <a:r>
              <a:rPr lang="en-US" dirty="0" err="1" smtClean="0"/>
              <a:t>Menjamin</a:t>
            </a:r>
            <a:r>
              <a:rPr lang="en-US" dirty="0" smtClean="0"/>
              <a:t> </a:t>
            </a:r>
            <a:r>
              <a:rPr lang="en-US" dirty="0" err="1" smtClean="0"/>
              <a:t>keadilan</a:t>
            </a:r>
            <a:endParaRPr lang="en-US" dirty="0" smtClean="0"/>
          </a:p>
          <a:p>
            <a:pPr lvl="0"/>
            <a:r>
              <a:rPr lang="en-US" dirty="0" err="1" smtClean="0"/>
              <a:t>Penghargaan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diinginkan</a:t>
            </a:r>
            <a:endParaRPr lang="en-US" dirty="0" smtClean="0"/>
          </a:p>
          <a:p>
            <a:pPr lvl="0"/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endParaRPr lang="en-US" dirty="0"/>
          </a:p>
        </p:txBody>
      </p:sp>
      <p:pic>
        <p:nvPicPr>
          <p:cNvPr id="59" name="Picture Placeholder 58" title="Buildings">
            <a:extLst>
              <a:ext uri="{FF2B5EF4-FFF2-40B4-BE49-F238E27FC236}">
                <a16:creationId xmlns:a16="http://schemas.microsoft.com/office/drawing/2014/main" id="{3FCCC668-2247-4814-9CC5-9C5D4B447AA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3492" r="13492"/>
          <a:stretch>
            <a:fillRect/>
          </a:stretch>
        </p:blipFill>
        <p:spPr/>
      </p:pic>
      <p:sp>
        <p:nvSpPr>
          <p:cNvPr id="35" name="Footer Placeholder 34">
            <a:extLst>
              <a:ext uri="{FF2B5EF4-FFF2-40B4-BE49-F238E27FC236}">
                <a16:creationId xmlns:a16="http://schemas.microsoft.com/office/drawing/2014/main" id="{6390A22B-EC07-E942-A46F-F36FDD7FDB9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267D224-5586-43DC-82CA-8605E158298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pPr/>
              <a:t>3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05466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377" y="2272937"/>
            <a:ext cx="9840532" cy="388225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1377" y="879375"/>
            <a:ext cx="7342622" cy="1215566"/>
          </a:xfrm>
        </p:spPr>
        <p:txBody>
          <a:bodyPr/>
          <a:lstStyle/>
          <a:p>
            <a:r>
              <a:rPr lang="en-US" dirty="0" smtClean="0"/>
              <a:t>Model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Kompensasi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IN" smtClean="0"/>
              <a:t>Add a footer</a:t>
            </a: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4</a:t>
            </a:fld>
            <a:endParaRPr lang="en-IN" dirty="0"/>
          </a:p>
        </p:txBody>
      </p:sp>
      <p:sp>
        <p:nvSpPr>
          <p:cNvPr id="8" name="Rectangle 7"/>
          <p:cNvSpPr/>
          <p:nvPr/>
        </p:nvSpPr>
        <p:spPr>
          <a:xfrm>
            <a:off x="3213463" y="2741912"/>
            <a:ext cx="2664822" cy="4963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Kinerja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62594" y="3448594"/>
            <a:ext cx="1946521" cy="5094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Imbalan</a:t>
            </a:r>
            <a:r>
              <a:rPr lang="en-US" dirty="0" smtClean="0"/>
              <a:t> </a:t>
            </a:r>
            <a:r>
              <a:rPr lang="en-US" dirty="0" err="1" smtClean="0"/>
              <a:t>Ekstrinsik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878285" y="3448594"/>
            <a:ext cx="2155372" cy="5094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Imbalan</a:t>
            </a:r>
            <a:r>
              <a:rPr lang="en-US" dirty="0" smtClean="0"/>
              <a:t> </a:t>
            </a:r>
            <a:r>
              <a:rPr lang="en-US" dirty="0" err="1" smtClean="0"/>
              <a:t>Instrinsik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109115" y="4206240"/>
            <a:ext cx="276917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Kepuasan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109115" y="5656217"/>
            <a:ext cx="2769170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Produktivitas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1058246" y="4911634"/>
            <a:ext cx="2050869" cy="5876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Prinsip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878285" y="2990106"/>
            <a:ext cx="10776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955971" y="2990106"/>
            <a:ext cx="0" cy="458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2135854" y="2990106"/>
            <a:ext cx="10776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135854" y="2990106"/>
            <a:ext cx="0" cy="458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083680" y="3958046"/>
            <a:ext cx="0" cy="476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083680" y="4434840"/>
            <a:ext cx="10254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955971" y="3958046"/>
            <a:ext cx="0" cy="476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878285" y="4434840"/>
            <a:ext cx="10776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878285" y="5852160"/>
            <a:ext cx="262563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8503920" y="2834640"/>
            <a:ext cx="0" cy="3017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5878285" y="2873829"/>
            <a:ext cx="26256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Down Arrow 42"/>
          <p:cNvSpPr/>
          <p:nvPr/>
        </p:nvSpPr>
        <p:spPr>
          <a:xfrm>
            <a:off x="4324821" y="4911634"/>
            <a:ext cx="693436" cy="4833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>
            <a:off x="3284234" y="4911634"/>
            <a:ext cx="726063" cy="587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722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err="1" smtClean="0"/>
              <a:t>Bentuk-bentuk</a:t>
            </a:r>
            <a:r>
              <a:rPr lang="en-ZA" dirty="0" smtClean="0"/>
              <a:t> </a:t>
            </a:r>
            <a:r>
              <a:rPr lang="en-ZA" dirty="0" err="1" smtClean="0"/>
              <a:t>Kompensasi</a:t>
            </a:r>
            <a:endParaRPr lang="en-IN" b="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4E18385-8BEA-4522-ABAA-5AB38F0D4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0698" y="1595122"/>
            <a:ext cx="5475290" cy="781188"/>
          </a:xfrm>
        </p:spPr>
        <p:txBody>
          <a:bodyPr/>
          <a:lstStyle/>
          <a:p>
            <a:r>
              <a:rPr lang="en-IN" dirty="0" err="1" smtClean="0"/>
              <a:t>Kompensasi</a:t>
            </a:r>
            <a:r>
              <a:rPr lang="en-IN" dirty="0" smtClean="0"/>
              <a:t> </a:t>
            </a:r>
            <a:r>
              <a:rPr lang="en-IN" dirty="0" err="1" smtClean="0"/>
              <a:t>Finansial</a:t>
            </a:r>
            <a:endParaRPr lang="en-IN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40A3223-3DA3-4CF2-82B6-1447667547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86713" y="1569158"/>
            <a:ext cx="5475600" cy="781188"/>
          </a:xfrm>
        </p:spPr>
        <p:txBody>
          <a:bodyPr/>
          <a:lstStyle/>
          <a:p>
            <a:r>
              <a:rPr lang="en-IN" dirty="0" err="1" smtClean="0"/>
              <a:t>Kompensasi</a:t>
            </a:r>
            <a:r>
              <a:rPr lang="en-IN" dirty="0" smtClean="0"/>
              <a:t> Non </a:t>
            </a:r>
            <a:r>
              <a:rPr lang="en-IN" dirty="0" err="1" smtClean="0"/>
              <a:t>Finansial</a:t>
            </a:r>
            <a:endParaRPr lang="en-IN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C955AFB3-173C-4848-B3E9-1375591B297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86713" y="2376310"/>
            <a:ext cx="5475600" cy="3741915"/>
          </a:xfrm>
        </p:spPr>
        <p:txBody>
          <a:bodyPr>
            <a:noAutofit/>
          </a:bodyPr>
          <a:lstStyle/>
          <a:p>
            <a:pPr>
              <a:buClr>
                <a:schemeClr val="accent2"/>
              </a:buClr>
            </a:pPr>
            <a:r>
              <a:rPr lang="en-IN" sz="2800" dirty="0" err="1" smtClean="0"/>
              <a:t>Pekerjaan</a:t>
            </a:r>
            <a:endParaRPr lang="en-IN" sz="28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Tugas</a:t>
            </a:r>
            <a:r>
              <a:rPr lang="en-IN" sz="2400" dirty="0" smtClean="0"/>
              <a:t> yang </a:t>
            </a:r>
            <a:r>
              <a:rPr lang="en-IN" sz="2400" dirty="0" err="1" smtClean="0"/>
              <a:t>menarik</a:t>
            </a:r>
            <a:endParaRPr lang="en-IN" sz="24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Peluang</a:t>
            </a:r>
            <a:r>
              <a:rPr lang="en-IN" sz="2400" dirty="0" smtClean="0"/>
              <a:t> </a:t>
            </a:r>
            <a:r>
              <a:rPr lang="en-IN" sz="2400" dirty="0" err="1" smtClean="0"/>
              <a:t>karir</a:t>
            </a:r>
            <a:r>
              <a:rPr lang="en-IN" sz="2400" dirty="0" smtClean="0"/>
              <a:t> </a:t>
            </a:r>
            <a:r>
              <a:rPr lang="en-IN" sz="2400" dirty="0" err="1" smtClean="0"/>
              <a:t>dan</a:t>
            </a:r>
            <a:r>
              <a:rPr lang="en-IN" sz="2400" dirty="0" smtClean="0"/>
              <a:t> </a:t>
            </a:r>
            <a:r>
              <a:rPr lang="en-IN" sz="2400" dirty="0" err="1" smtClean="0"/>
              <a:t>promosi</a:t>
            </a:r>
            <a:endParaRPr lang="en-IN" sz="24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Tantangan</a:t>
            </a:r>
            <a:r>
              <a:rPr lang="en-IN" sz="2400" dirty="0" smtClean="0"/>
              <a:t> </a:t>
            </a:r>
            <a:r>
              <a:rPr lang="en-IN" sz="2400" dirty="0" err="1" smtClean="0"/>
              <a:t>dan</a:t>
            </a:r>
            <a:r>
              <a:rPr lang="en-IN" sz="2400" dirty="0" smtClean="0"/>
              <a:t> </a:t>
            </a:r>
            <a:r>
              <a:rPr lang="en-IN" sz="2400" dirty="0" err="1" smtClean="0"/>
              <a:t>tanggung</a:t>
            </a:r>
            <a:r>
              <a:rPr lang="en-IN" sz="2400" dirty="0" smtClean="0"/>
              <a:t> </a:t>
            </a:r>
            <a:r>
              <a:rPr lang="en-IN" sz="2400" dirty="0" err="1" smtClean="0"/>
              <a:t>jawab</a:t>
            </a:r>
            <a:endParaRPr lang="en-IN" sz="2400" dirty="0" smtClean="0"/>
          </a:p>
          <a:p>
            <a:pPr>
              <a:buClr>
                <a:schemeClr val="accent2"/>
              </a:buClr>
            </a:pPr>
            <a:r>
              <a:rPr lang="en-IN" sz="2800" dirty="0" err="1" smtClean="0"/>
              <a:t>Lingkungan</a:t>
            </a:r>
            <a:endParaRPr lang="en-IN" sz="28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Kebijakan</a:t>
            </a:r>
            <a:r>
              <a:rPr lang="en-IN" sz="2400" dirty="0" smtClean="0"/>
              <a:t> yang </a:t>
            </a:r>
            <a:r>
              <a:rPr lang="en-IN" sz="2400" dirty="0" err="1" smtClean="0"/>
              <a:t>sehat</a:t>
            </a:r>
            <a:endParaRPr lang="en-IN" sz="24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Supervisi</a:t>
            </a:r>
            <a:r>
              <a:rPr lang="en-IN" sz="2400" dirty="0" smtClean="0"/>
              <a:t> yang </a:t>
            </a:r>
            <a:r>
              <a:rPr lang="en-IN" sz="2400" dirty="0" err="1" smtClean="0"/>
              <a:t>kompeten</a:t>
            </a:r>
            <a:endParaRPr lang="en-IN" sz="2400" dirty="0" smtClean="0"/>
          </a:p>
          <a:p>
            <a:pPr lvl="1">
              <a:buClr>
                <a:schemeClr val="accent2"/>
              </a:buClr>
            </a:pPr>
            <a:r>
              <a:rPr lang="en-IN" sz="2400" dirty="0" err="1" smtClean="0"/>
              <a:t>Rekan</a:t>
            </a:r>
            <a:r>
              <a:rPr lang="en-IN" sz="2400" dirty="0" smtClean="0"/>
              <a:t> </a:t>
            </a:r>
            <a:r>
              <a:rPr lang="en-IN" sz="2400" dirty="0" err="1" smtClean="0"/>
              <a:t>kerja</a:t>
            </a:r>
            <a:r>
              <a:rPr lang="en-IN" sz="2400" dirty="0" smtClean="0"/>
              <a:t> yang </a:t>
            </a:r>
            <a:r>
              <a:rPr lang="en-IN" sz="2400" dirty="0" err="1" smtClean="0"/>
              <a:t>menyenangkan</a:t>
            </a:r>
            <a:endParaRPr lang="en-IN" sz="2400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391D3201-20F9-4DD7-B4EB-F41AF17CA42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algn="l"/>
            <a:r>
              <a:rPr lang="en-IN" dirty="0"/>
              <a:t>Add a footer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C7C65DDB-24F2-44CF-AE02-F3A6C8B1858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99F50C-BE38-4BD0-BA84-9B090E1F2B9B}" type="slidenum">
              <a:rPr lang="en-IN" smtClean="0"/>
              <a:pPr/>
              <a:t>5</a:t>
            </a:fld>
            <a:endParaRPr lang="en-IN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3"/>
          </p:nvPr>
        </p:nvSpPr>
        <p:spPr>
          <a:xfrm>
            <a:off x="520698" y="2427746"/>
            <a:ext cx="5475290" cy="3232149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Langsung</a:t>
            </a:r>
            <a:endParaRPr lang="en-US" sz="2800" dirty="0" smtClean="0"/>
          </a:p>
          <a:p>
            <a:pPr lvl="1"/>
            <a:r>
              <a:rPr lang="en-US" sz="2400" dirty="0" err="1" smtClean="0"/>
              <a:t>Gaji</a:t>
            </a:r>
            <a:r>
              <a:rPr lang="en-US" sz="2400" dirty="0" smtClean="0"/>
              <a:t>/</a:t>
            </a:r>
            <a:r>
              <a:rPr lang="en-US" sz="2400" dirty="0" err="1" smtClean="0"/>
              <a:t>Upah</a:t>
            </a:r>
            <a:endParaRPr lang="en-US" sz="2400" dirty="0" smtClean="0"/>
          </a:p>
          <a:p>
            <a:pPr lvl="1"/>
            <a:r>
              <a:rPr lang="en-US" sz="2400" dirty="0" smtClean="0"/>
              <a:t>Bonus</a:t>
            </a:r>
          </a:p>
          <a:p>
            <a:pPr lvl="1"/>
            <a:r>
              <a:rPr lang="en-US" sz="2400" dirty="0" err="1" smtClean="0"/>
              <a:t>Komisi</a:t>
            </a:r>
            <a:r>
              <a:rPr lang="en-US" sz="2400" dirty="0" smtClean="0"/>
              <a:t> </a:t>
            </a:r>
          </a:p>
          <a:p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endParaRPr lang="en-US" sz="2800" dirty="0" smtClean="0"/>
          </a:p>
          <a:p>
            <a:pPr lvl="1"/>
            <a:r>
              <a:rPr lang="en-US" sz="2400" dirty="0" err="1" smtClean="0"/>
              <a:t>Asuransi</a:t>
            </a:r>
            <a:endParaRPr lang="en-US" sz="2400" dirty="0" smtClean="0"/>
          </a:p>
          <a:p>
            <a:pPr lvl="1"/>
            <a:r>
              <a:rPr lang="en-US" sz="2400" dirty="0" err="1" smtClean="0"/>
              <a:t>Bantuan</a:t>
            </a:r>
            <a:r>
              <a:rPr lang="en-US" sz="2400" dirty="0" smtClean="0"/>
              <a:t> social </a:t>
            </a:r>
            <a:r>
              <a:rPr lang="en-US" sz="2400" dirty="0" err="1" smtClean="0"/>
              <a:t>karyawan</a:t>
            </a:r>
            <a:endParaRPr lang="en-US" sz="2400" dirty="0" smtClean="0"/>
          </a:p>
          <a:p>
            <a:pPr lvl="1"/>
            <a:r>
              <a:rPr lang="en-US" sz="2400" dirty="0" err="1" smtClean="0"/>
              <a:t>Tunjangan</a:t>
            </a:r>
            <a:r>
              <a:rPr lang="en-US" sz="2400" dirty="0" smtClean="0"/>
              <a:t> pension, </a:t>
            </a:r>
            <a:r>
              <a:rPr lang="en-US" sz="2400" dirty="0" err="1" smtClean="0"/>
              <a:t>kesehatan</a:t>
            </a:r>
            <a:endParaRPr lang="en-US" sz="2400" dirty="0" smtClean="0"/>
          </a:p>
          <a:p>
            <a:pPr lvl="1"/>
            <a:r>
              <a:rPr lang="en-US" sz="2400" dirty="0" err="1" smtClean="0"/>
              <a:t>Ketidakhadiran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dibayar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91516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Keadilan</a:t>
            </a:r>
            <a:r>
              <a:rPr lang="en-US" dirty="0" smtClean="0"/>
              <a:t> </a:t>
            </a:r>
            <a:r>
              <a:rPr lang="en-US" dirty="0" err="1" smtClean="0"/>
              <a:t>Eksternal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 smtClean="0"/>
              <a:t>Tingkat </a:t>
            </a: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factor </a:t>
            </a:r>
            <a:r>
              <a:rPr lang="en-US" dirty="0" err="1" smtClean="0"/>
              <a:t>seperti</a:t>
            </a:r>
            <a:r>
              <a:rPr lang="en-US" dirty="0" smtClean="0"/>
              <a:t> UMR, </a:t>
            </a:r>
            <a:r>
              <a:rPr lang="en-US" dirty="0" err="1" smtClean="0"/>
              <a:t>kompensasi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sejenis</a:t>
            </a:r>
            <a:r>
              <a:rPr lang="en-US" dirty="0" smtClean="0"/>
              <a:t>, </a:t>
            </a:r>
            <a:r>
              <a:rPr lang="en-US" dirty="0" err="1" smtClean="0"/>
              <a:t>serikat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 smtClean="0"/>
          </a:p>
          <a:p>
            <a:r>
              <a:rPr lang="en-US" dirty="0" smtClean="0"/>
              <a:t>Level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dianalisis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survei</a:t>
            </a:r>
            <a:r>
              <a:rPr lang="en-US" dirty="0" smtClean="0"/>
              <a:t>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upah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Keadilan</a:t>
            </a:r>
            <a:r>
              <a:rPr lang="en-US" dirty="0" smtClean="0"/>
              <a:t> Internal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 smtClean="0"/>
              <a:t>kinerja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Level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ranking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poin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err="1" smtClean="0"/>
              <a:t>Penyusunan</a:t>
            </a:r>
            <a:r>
              <a:rPr lang="en-US" dirty="0" smtClean="0"/>
              <a:t> </a:t>
            </a:r>
            <a:r>
              <a:rPr lang="en-US" dirty="0" err="1" smtClean="0"/>
              <a:t>kompensasi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: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smtClean="0"/>
              <a:t>Add a footer</a:t>
            </a:r>
            <a:endParaRPr lang="en-IN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6</a:t>
            </a:fld>
            <a:endParaRPr lang="en-IN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Penyusunan</a:t>
            </a:r>
            <a:r>
              <a:rPr lang="en-US" dirty="0" smtClean="0"/>
              <a:t> </a:t>
            </a:r>
            <a:r>
              <a:rPr lang="en-US" dirty="0" err="1" smtClean="0"/>
              <a:t>Kompensasi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572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531378" y="2650667"/>
            <a:ext cx="8090108" cy="3504524"/>
          </a:xfrm>
        </p:spPr>
        <p:txBody>
          <a:bodyPr>
            <a:normAutofit/>
          </a:bodyPr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berkualitas</a:t>
            </a:r>
            <a:endParaRPr lang="en-US" dirty="0" smtClean="0"/>
          </a:p>
          <a:p>
            <a:r>
              <a:rPr lang="en-US" dirty="0" smtClean="0"/>
              <a:t>Agar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tergiur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pindah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lain</a:t>
            </a:r>
          </a:p>
          <a:p>
            <a:r>
              <a:rPr lang="en-US" dirty="0" err="1" smtClean="0"/>
              <a:t>Loyalitas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endParaRPr lang="en-US" dirty="0" smtClean="0"/>
          </a:p>
          <a:p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endParaRPr lang="en-US" dirty="0" smtClean="0"/>
          </a:p>
          <a:p>
            <a:r>
              <a:rPr lang="en-US" dirty="0" err="1" smtClean="0"/>
              <a:t>Meminimalkan</a:t>
            </a:r>
            <a:r>
              <a:rPr lang="en-US" dirty="0" smtClean="0"/>
              <a:t> employee poaching</a:t>
            </a:r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31378" y="827317"/>
            <a:ext cx="7342622" cy="1215566"/>
          </a:xfrm>
        </p:spPr>
        <p:txBody>
          <a:bodyPr/>
          <a:lstStyle/>
          <a:p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Gaji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IN" smtClean="0"/>
              <a:t>Add a footer</a:t>
            </a:r>
            <a:endParaRPr lang="en-IN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7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413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smtClean="0"/>
              <a:t>Add a footer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8</a:t>
            </a:fld>
            <a:endParaRPr lang="en-IN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Table Placeholder 8"/>
          <p:cNvPicPr>
            <a:picLocks noGrp="1" noChangeAspect="1"/>
          </p:cNvPicPr>
          <p:nvPr>
            <p:ph type="tbl" sz="quarter" idx="12"/>
          </p:nvPr>
        </p:nvPicPr>
        <p:blipFill>
          <a:blip r:embed="rId2"/>
          <a:stretch>
            <a:fillRect/>
          </a:stretch>
        </p:blipFill>
        <p:spPr>
          <a:xfrm>
            <a:off x="518678" y="209028"/>
            <a:ext cx="8769013" cy="588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29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3">
            <a:extLst>
              <a:ext uri="{FF2B5EF4-FFF2-40B4-BE49-F238E27FC236}">
                <a16:creationId xmlns:a16="http://schemas.microsoft.com/office/drawing/2014/main" id="{F64048FA-1C7E-4BEF-8273-A6490A221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TPP </a:t>
            </a:r>
            <a:r>
              <a:rPr lang="en-ZA" dirty="0" err="1" smtClean="0"/>
              <a:t>Pemprov</a:t>
            </a:r>
            <a:r>
              <a:rPr lang="en-ZA" dirty="0" smtClean="0"/>
              <a:t> Semarang</a:t>
            </a:r>
            <a:endParaRPr lang="en-IN" b="0" dirty="0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pPr/>
              <a:t>9</a:t>
            </a:fld>
            <a:endParaRPr lang="en-IN" dirty="0"/>
          </a:p>
        </p:txBody>
      </p:sp>
      <p:pic>
        <p:nvPicPr>
          <p:cNvPr id="5" name="Table Placeholder 4"/>
          <p:cNvPicPr>
            <a:picLocks noGrp="1" noChangeAspect="1"/>
          </p:cNvPicPr>
          <p:nvPr>
            <p:ph type="tbl" sz="quarter" idx="12"/>
          </p:nvPr>
        </p:nvPicPr>
        <p:blipFill>
          <a:blip r:embed="rId2"/>
          <a:stretch>
            <a:fillRect/>
          </a:stretch>
        </p:blipFill>
        <p:spPr>
          <a:xfrm>
            <a:off x="1685110" y="2286001"/>
            <a:ext cx="7445828" cy="407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0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IN" smtClean="0"/>
              <a:t>Add a footer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IN" smtClean="0"/>
              <a:t>10</a:t>
            </a:fld>
            <a:endParaRPr lang="en-IN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harian</a:t>
            </a:r>
            <a:r>
              <a:rPr lang="en-US" dirty="0" smtClean="0"/>
              <a:t>, </a:t>
            </a:r>
            <a:r>
              <a:rPr lang="en-US" dirty="0" err="1" smtClean="0"/>
              <a:t>upahnya</a:t>
            </a:r>
            <a:r>
              <a:rPr lang="en-US" dirty="0" smtClean="0"/>
              <a:t> per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5.000.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6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seminggu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pahnya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?</a:t>
            </a:r>
          </a:p>
          <a:p>
            <a:r>
              <a:rPr lang="en-US" dirty="0" smtClean="0"/>
              <a:t>Perusahaan </a:t>
            </a:r>
            <a:r>
              <a:rPr lang="en-US" dirty="0" err="1" smtClean="0"/>
              <a:t>rokok</a:t>
            </a:r>
            <a:r>
              <a:rPr lang="en-US" dirty="0" smtClean="0"/>
              <a:t> </a:t>
            </a:r>
            <a:r>
              <a:rPr lang="en-US" dirty="0" err="1" smtClean="0"/>
              <a:t>kretek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upah</a:t>
            </a:r>
            <a:r>
              <a:rPr lang="en-US" dirty="0" smtClean="0"/>
              <a:t> </a:t>
            </a:r>
            <a:r>
              <a:rPr lang="en-US" dirty="0" err="1" smtClean="0"/>
              <a:t>melinting</a:t>
            </a:r>
            <a:r>
              <a:rPr lang="en-US" dirty="0" smtClean="0"/>
              <a:t> per </a:t>
            </a:r>
            <a:r>
              <a:rPr lang="en-US" dirty="0" err="1" smtClean="0"/>
              <a:t>batang</a:t>
            </a:r>
            <a:r>
              <a:rPr lang="en-US" dirty="0" smtClean="0"/>
              <a:t> </a:t>
            </a:r>
            <a:r>
              <a:rPr lang="en-US" dirty="0" err="1" smtClean="0"/>
              <a:t>rokok</a:t>
            </a:r>
            <a:r>
              <a:rPr lang="en-US" dirty="0" smtClean="0"/>
              <a:t> </a:t>
            </a:r>
            <a:r>
              <a:rPr lang="en-US" dirty="0" err="1" smtClean="0"/>
              <a:t>Rp</a:t>
            </a:r>
            <a:r>
              <a:rPr lang="en-US" dirty="0" smtClean="0"/>
              <a:t> 1.000,00.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sehari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melinting</a:t>
            </a:r>
            <a:r>
              <a:rPr lang="en-US" dirty="0" smtClean="0"/>
              <a:t> 100 </a:t>
            </a:r>
            <a:r>
              <a:rPr lang="en-US" dirty="0" err="1" smtClean="0"/>
              <a:t>batang</a:t>
            </a:r>
            <a:r>
              <a:rPr lang="en-US" dirty="0" smtClean="0"/>
              <a:t> </a:t>
            </a:r>
            <a:r>
              <a:rPr lang="en-US" dirty="0" err="1" smtClean="0"/>
              <a:t>rokok</a:t>
            </a:r>
            <a:r>
              <a:rPr lang="en-US" dirty="0" smtClean="0"/>
              <a:t>. </a:t>
            </a:r>
            <a:r>
              <a:rPr lang="en-US" dirty="0" err="1" smtClean="0"/>
              <a:t>Berapakah</a:t>
            </a:r>
            <a:r>
              <a:rPr lang="en-US" dirty="0" smtClean="0"/>
              <a:t> </a:t>
            </a:r>
            <a:r>
              <a:rPr lang="en-US" dirty="0" err="1" smtClean="0"/>
              <a:t>penghasilannya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sebulan</a:t>
            </a:r>
            <a:r>
              <a:rPr lang="en-US" dirty="0" smtClean="0"/>
              <a:t>? (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libur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788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4">
      <a:dk1>
        <a:srgbClr val="3F3F3F"/>
      </a:dk1>
      <a:lt1>
        <a:srgbClr val="FFFFFF"/>
      </a:lt1>
      <a:dk2>
        <a:srgbClr val="F2F2F2"/>
      </a:dk2>
      <a:lt2>
        <a:srgbClr val="A5A5A5"/>
      </a:lt2>
      <a:accent1>
        <a:srgbClr val="00194C"/>
      </a:accent1>
      <a:accent2>
        <a:srgbClr val="EAB200"/>
      </a:accent2>
      <a:accent3>
        <a:srgbClr val="F2F2F2"/>
      </a:accent3>
      <a:accent4>
        <a:srgbClr val="954F72"/>
      </a:accent4>
      <a:accent5>
        <a:srgbClr val="00843B"/>
      </a:accent5>
      <a:accent6>
        <a:srgbClr val="014067"/>
      </a:accent6>
      <a:hlink>
        <a:srgbClr val="00194C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ght-03 Presentation Layout_CA - v6" id="{E989BABB-6CAC-4B7A-BEDD-AC8E941209AD}" vid="{8EB46C3B-1734-4DB1-861E-420A63F4C2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4D15D6-87BC-477C-8E91-9F90829C2FC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D19A80A7-0DD1-4CF4-ABD5-362A6549C5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9AA90D-A39D-4F83-B1BD-92099B1CAD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Hexagon presentation light</Template>
  <TotalTime>0</TotalTime>
  <Words>321</Words>
  <Application>Microsoft Office PowerPoint</Application>
  <PresentationFormat>Widescreen</PresentationFormat>
  <Paragraphs>79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CiscoSans ExtraLight</vt:lpstr>
      <vt:lpstr>Gill Sans SemiBold</vt:lpstr>
      <vt:lpstr>Times New Roman</vt:lpstr>
      <vt:lpstr>Office Theme</vt:lpstr>
      <vt:lpstr>Kompensasi</vt:lpstr>
      <vt:lpstr>Pendahuluan</vt:lpstr>
      <vt:lpstr>Tujuan Administrasi Kompensasi</vt:lpstr>
      <vt:lpstr>Model Umum Kompensasi</vt:lpstr>
      <vt:lpstr>Bentuk-bentuk Kompensasi</vt:lpstr>
      <vt:lpstr>Penyusunan Kompensasi</vt:lpstr>
      <vt:lpstr>Dampak Gaji bagi Karyawan</vt:lpstr>
      <vt:lpstr>PowerPoint Presentation</vt:lpstr>
      <vt:lpstr>TPP Pemprov Semarang</vt:lpstr>
      <vt:lpstr>Contoh Soal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2018-11-22T01:11:00Z</dcterms:created>
  <dcterms:modified xsi:type="dcterms:W3CDTF">2019-11-11T08:51:33Z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