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2" r:id="rId1"/>
  </p:sldMasterIdLst>
  <p:sldIdLst>
    <p:sldId id="256" r:id="rId2"/>
    <p:sldId id="257" r:id="rId3"/>
    <p:sldId id="262" r:id="rId4"/>
    <p:sldId id="263" r:id="rId5"/>
    <p:sldId id="264" r:id="rId6"/>
    <p:sldId id="267" r:id="rId7"/>
    <p:sldId id="259" r:id="rId8"/>
    <p:sldId id="265" r:id="rId9"/>
    <p:sldId id="266" r:id="rId10"/>
    <p:sldId id="268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4FABA-5B38-485E-A859-AF9EACEF3A89}" type="datetimeFigureOut">
              <a:rPr lang="en-US" smtClean="0"/>
              <a:t>3/20/2018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B3619-D070-4C28-8413-FA4126E7E3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39187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4FABA-5B38-485E-A859-AF9EACEF3A89}" type="datetimeFigureOut">
              <a:rPr lang="en-US" smtClean="0"/>
              <a:t>3/20/2018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B3619-D070-4C28-8413-FA4126E7E3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6648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4FABA-5B38-485E-A859-AF9EACEF3A89}" type="datetimeFigureOut">
              <a:rPr lang="en-US" smtClean="0"/>
              <a:t>3/20/2018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B3619-D070-4C28-8413-FA4126E7E3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2977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4FABA-5B38-485E-A859-AF9EACEF3A89}" type="datetimeFigureOut">
              <a:rPr lang="en-US" smtClean="0"/>
              <a:t>3/20/2018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B3619-D070-4C28-8413-FA4126E7E3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5970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4FABA-5B38-485E-A859-AF9EACEF3A89}" type="datetimeFigureOut">
              <a:rPr lang="en-US" smtClean="0"/>
              <a:t>3/20/2018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B3619-D070-4C28-8413-FA4126E7E3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5658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4FABA-5B38-485E-A859-AF9EACEF3A89}" type="datetimeFigureOut">
              <a:rPr lang="en-US" smtClean="0"/>
              <a:t>3/20/2018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B3619-D070-4C28-8413-FA4126E7E3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99208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4FABA-5B38-485E-A859-AF9EACEF3A89}" type="datetimeFigureOut">
              <a:rPr lang="en-US" smtClean="0"/>
              <a:t>3/20/2018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B3619-D070-4C28-8413-FA4126E7E3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0845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4FABA-5B38-485E-A859-AF9EACEF3A89}" type="datetimeFigureOut">
              <a:rPr lang="en-US" smtClean="0"/>
              <a:t>3/20/2018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B3619-D070-4C28-8413-FA4126E7E3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51286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4FABA-5B38-485E-A859-AF9EACEF3A89}" type="datetimeFigureOut">
              <a:rPr lang="en-US" smtClean="0"/>
              <a:t>3/20/2018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B3619-D070-4C28-8413-FA4126E7E3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4881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4FABA-5B38-485E-A859-AF9EACEF3A89}" type="datetimeFigureOut">
              <a:rPr lang="en-US" smtClean="0"/>
              <a:t>3/20/2018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B3619-D070-4C28-8413-FA4126E7E3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0470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4FABA-5B38-485E-A859-AF9EACEF3A89}" type="datetimeFigureOut">
              <a:rPr lang="en-US" smtClean="0"/>
              <a:t>3/20/2018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B3619-D070-4C28-8413-FA4126E7E3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528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4FABA-5B38-485E-A859-AF9EACEF3A89}" type="datetimeFigureOut">
              <a:rPr lang="en-US" smtClean="0"/>
              <a:t>3/20/2018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B3619-D070-4C28-8413-FA4126E7E3C6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36634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4FABA-5B38-485E-A859-AF9EACEF3A89}" type="datetimeFigureOut">
              <a:rPr lang="en-US" smtClean="0"/>
              <a:t>3/20/2018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B3619-D070-4C28-8413-FA4126E7E3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0183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4FABA-5B38-485E-A859-AF9EACEF3A89}" type="datetimeFigureOut">
              <a:rPr lang="en-US" smtClean="0"/>
              <a:t>3/20/2018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B3619-D070-4C28-8413-FA4126E7E3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512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4FABA-5B38-485E-A859-AF9EACEF3A89}" type="datetimeFigureOut">
              <a:rPr lang="en-US" smtClean="0"/>
              <a:t>3/20/2018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B3619-D070-4C28-8413-FA4126E7E3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802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4FABA-5B38-485E-A859-AF9EACEF3A89}" type="datetimeFigureOut">
              <a:rPr lang="en-US" smtClean="0"/>
              <a:t>3/20/2018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B3619-D070-4C28-8413-FA4126E7E3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4746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4FABA-5B38-485E-A859-AF9EACEF3A89}" type="datetimeFigureOut">
              <a:rPr lang="en-US" smtClean="0"/>
              <a:t>3/20/2018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B3619-D070-4C28-8413-FA4126E7E3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11135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9934FABA-5B38-485E-A859-AF9EACEF3A89}" type="datetimeFigureOut">
              <a:rPr lang="en-US" smtClean="0"/>
              <a:t>3/20/2018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DB3619-D070-4C28-8413-FA4126E7E3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2947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  <p:sldLayoutId id="2147483754" r:id="rId12"/>
    <p:sldLayoutId id="2147483755" r:id="rId13"/>
    <p:sldLayoutId id="2147483756" r:id="rId14"/>
    <p:sldLayoutId id="2147483757" r:id="rId15"/>
    <p:sldLayoutId id="2147483758" r:id="rId16"/>
    <p:sldLayoutId id="2147483759" r:id="rId17"/>
  </p:sldLayoutIdLst>
  <p:transition spd="slow">
    <p:push dir="u"/>
  </p:transition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050452" y="4911634"/>
            <a:ext cx="6983205" cy="988423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0452" y="977537"/>
            <a:ext cx="8825658" cy="3329581"/>
          </a:xfrm>
        </p:spPr>
        <p:txBody>
          <a:bodyPr/>
          <a:lstStyle/>
          <a:p>
            <a:r>
              <a:rPr lang="en-US" b="1" dirty="0" smtClean="0"/>
              <a:t>HAKIKAT PERENCANAAN PEMBELAJARAN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149" y="5038637"/>
            <a:ext cx="6748074" cy="861420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chemeClr val="bg1"/>
                </a:solidFill>
                <a:latin typeface="Baskerville Old Face" panose="02020602080505020303" pitchFamily="18" charset="0"/>
              </a:rPr>
              <a:t>Oleh</a:t>
            </a:r>
            <a:r>
              <a:rPr lang="en-US" sz="3600" b="1" dirty="0" smtClean="0">
                <a:solidFill>
                  <a:schemeClr val="bg1"/>
                </a:solidFill>
                <a:latin typeface="Baskerville Old Face" panose="02020602080505020303" pitchFamily="18" charset="0"/>
              </a:rPr>
              <a:t>: MIRA AZIZAH, </a:t>
            </a:r>
            <a:r>
              <a:rPr lang="en-US" sz="3600" b="1" dirty="0" err="1" smtClean="0">
                <a:solidFill>
                  <a:schemeClr val="bg1"/>
                </a:solidFill>
                <a:latin typeface="Baskerville Old Face" panose="02020602080505020303" pitchFamily="18" charset="0"/>
              </a:rPr>
              <a:t>M.P</a:t>
            </a:r>
            <a:r>
              <a:rPr lang="en-US" sz="3600" b="1" cap="none" dirty="0" err="1" smtClean="0">
                <a:solidFill>
                  <a:schemeClr val="bg1"/>
                </a:solidFill>
                <a:latin typeface="Baskerville Old Face" panose="02020602080505020303" pitchFamily="18" charset="0"/>
              </a:rPr>
              <a:t>d</a:t>
            </a:r>
            <a:r>
              <a:rPr lang="en-US" sz="3600" b="1" dirty="0" smtClean="0">
                <a:solidFill>
                  <a:schemeClr val="bg1"/>
                </a:solidFill>
                <a:latin typeface="Baskerville Old Face" panose="02020602080505020303" pitchFamily="18" charset="0"/>
              </a:rPr>
              <a:t>.</a:t>
            </a:r>
            <a:endParaRPr lang="en-US" sz="3600" b="1" dirty="0">
              <a:solidFill>
                <a:schemeClr val="bg1"/>
              </a:solidFill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71392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87383" y="300446"/>
            <a:ext cx="8059783" cy="1672045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chemeClr val="bg1"/>
                </a:solidFill>
              </a:rPr>
              <a:t>Pengertian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dan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Tujuan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Perencanaan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Pembelajaran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7383" y="2418678"/>
            <a:ext cx="10659291" cy="4195481"/>
          </a:xfrm>
        </p:spPr>
        <p:txBody>
          <a:bodyPr>
            <a:noAutofit/>
          </a:bodyPr>
          <a:lstStyle/>
          <a:p>
            <a:pPr algn="just"/>
            <a:r>
              <a:rPr lang="en-US" sz="2800" dirty="0" err="1" smtClean="0"/>
              <a:t>Perencanaan</a:t>
            </a:r>
            <a:r>
              <a:rPr lang="en-US" sz="2800" dirty="0" smtClean="0"/>
              <a:t> </a:t>
            </a:r>
            <a:r>
              <a:rPr lang="en-US" sz="2800" dirty="0" err="1" smtClean="0"/>
              <a:t>pembelajaran</a:t>
            </a:r>
            <a:r>
              <a:rPr lang="en-US" sz="2800" dirty="0" smtClean="0"/>
              <a:t>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kegiatan</a:t>
            </a:r>
            <a:r>
              <a:rPr lang="en-US" sz="2800" dirty="0" smtClean="0"/>
              <a:t> </a:t>
            </a:r>
            <a:r>
              <a:rPr lang="en-US" sz="2800" dirty="0" err="1" smtClean="0"/>
              <a:t>memilih</a:t>
            </a:r>
            <a:r>
              <a:rPr lang="en-US" sz="2800" dirty="0" smtClean="0"/>
              <a:t>, </a:t>
            </a:r>
            <a:r>
              <a:rPr lang="en-US" sz="2800" dirty="0" err="1" smtClean="0"/>
              <a:t>menetapkan</a:t>
            </a:r>
            <a:r>
              <a:rPr lang="en-US" sz="2800" dirty="0" smtClean="0"/>
              <a:t>, </a:t>
            </a:r>
            <a:r>
              <a:rPr lang="en-US" sz="2800" dirty="0" err="1" smtClean="0"/>
              <a:t>mengembangkan</a:t>
            </a:r>
            <a:r>
              <a:rPr lang="en-US" sz="2800" dirty="0" smtClean="0"/>
              <a:t> </a:t>
            </a:r>
            <a:r>
              <a:rPr lang="en-US" sz="2800" dirty="0" err="1" smtClean="0"/>
              <a:t>perangkat</a:t>
            </a:r>
            <a:r>
              <a:rPr lang="en-US" sz="2800" dirty="0" smtClean="0"/>
              <a:t> </a:t>
            </a:r>
            <a:r>
              <a:rPr lang="en-US" sz="2800" dirty="0" err="1" smtClean="0"/>
              <a:t>pembelajaran</a:t>
            </a:r>
            <a:r>
              <a:rPr lang="en-US" sz="2800" dirty="0" smtClean="0"/>
              <a:t> (</a:t>
            </a:r>
            <a:r>
              <a:rPr lang="en-US" sz="2800" dirty="0" err="1" smtClean="0"/>
              <a:t>metode</a:t>
            </a:r>
            <a:r>
              <a:rPr lang="en-US" sz="2800" dirty="0" smtClean="0"/>
              <a:t>/</a:t>
            </a:r>
            <a:r>
              <a:rPr lang="en-US" sz="2800" dirty="0" err="1" smtClean="0"/>
              <a:t>pendekatan</a:t>
            </a:r>
            <a:r>
              <a:rPr lang="en-US" sz="2800" dirty="0" smtClean="0"/>
              <a:t>, media, </a:t>
            </a:r>
            <a:r>
              <a:rPr lang="en-US" sz="2800" dirty="0" err="1" smtClean="0"/>
              <a:t>sintaks</a:t>
            </a:r>
            <a:r>
              <a:rPr lang="en-US" sz="2800" dirty="0" smtClean="0"/>
              <a:t> </a:t>
            </a:r>
            <a:r>
              <a:rPr lang="en-US" sz="2800" dirty="0" err="1" smtClean="0"/>
              <a:t>pembelajaran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 </a:t>
            </a:r>
            <a:r>
              <a:rPr lang="en-US" sz="2800" dirty="0" err="1" smtClean="0"/>
              <a:t>penilaian</a:t>
            </a:r>
            <a:r>
              <a:rPr lang="en-US" sz="2800" dirty="0" smtClean="0"/>
              <a:t>)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mencapai</a:t>
            </a:r>
            <a:r>
              <a:rPr lang="en-US" sz="2800" dirty="0" smtClean="0"/>
              <a:t> </a:t>
            </a:r>
            <a:r>
              <a:rPr lang="en-US" sz="2800" dirty="0" err="1" smtClean="0"/>
              <a:t>hasil</a:t>
            </a:r>
            <a:r>
              <a:rPr lang="en-US" sz="2800" dirty="0" smtClean="0"/>
              <a:t> </a:t>
            </a:r>
            <a:r>
              <a:rPr lang="en-US" sz="2800" dirty="0" err="1" smtClean="0"/>
              <a:t>pengajaran</a:t>
            </a:r>
            <a:r>
              <a:rPr lang="en-US" sz="2800" dirty="0" smtClean="0"/>
              <a:t> yang </a:t>
            </a:r>
            <a:r>
              <a:rPr lang="en-US" sz="2800" dirty="0" err="1" smtClean="0"/>
              <a:t>diinginkan</a:t>
            </a:r>
            <a:r>
              <a:rPr lang="en-US" sz="2800" dirty="0" smtClean="0"/>
              <a:t>.</a:t>
            </a:r>
          </a:p>
          <a:p>
            <a:pPr algn="just"/>
            <a:r>
              <a:rPr lang="en-US" sz="2800" dirty="0" err="1" smtClean="0"/>
              <a:t>Tujuannya</a:t>
            </a:r>
            <a:r>
              <a:rPr lang="en-US" sz="2800" dirty="0" smtClean="0"/>
              <a:t> : </a:t>
            </a:r>
            <a:r>
              <a:rPr lang="en-US" sz="2800" dirty="0" err="1" smtClean="0"/>
              <a:t>sebagai</a:t>
            </a:r>
            <a:r>
              <a:rPr lang="en-US" sz="2800" dirty="0" smtClean="0"/>
              <a:t> </a:t>
            </a:r>
            <a:r>
              <a:rPr lang="en-US" sz="2800" dirty="0" err="1"/>
              <a:t>pedoman</a:t>
            </a:r>
            <a:r>
              <a:rPr lang="en-US" sz="2800" dirty="0"/>
              <a:t> </a:t>
            </a:r>
            <a:r>
              <a:rPr lang="en-US" sz="2800" dirty="0" err="1"/>
              <a:t>atau</a:t>
            </a:r>
            <a:r>
              <a:rPr lang="en-US" sz="2800" dirty="0"/>
              <a:t> </a:t>
            </a:r>
            <a:r>
              <a:rPr lang="en-US" sz="2800" dirty="0" err="1"/>
              <a:t>petunjuk</a:t>
            </a:r>
            <a:r>
              <a:rPr lang="en-US" sz="2800" dirty="0"/>
              <a:t> </a:t>
            </a:r>
            <a:r>
              <a:rPr lang="en-US" sz="2800" dirty="0" err="1"/>
              <a:t>bagi</a:t>
            </a:r>
            <a:r>
              <a:rPr lang="en-US" sz="2800" dirty="0"/>
              <a:t> guru, </a:t>
            </a:r>
            <a:r>
              <a:rPr lang="en-US" sz="2800" dirty="0" err="1"/>
              <a:t>serta</a:t>
            </a:r>
            <a:r>
              <a:rPr lang="en-US" sz="2800" dirty="0"/>
              <a:t> </a:t>
            </a:r>
            <a:r>
              <a:rPr lang="en-US" sz="2800" dirty="0" err="1"/>
              <a:t>mengarahkan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membimbing</a:t>
            </a:r>
            <a:r>
              <a:rPr lang="en-US" sz="2800" dirty="0"/>
              <a:t> </a:t>
            </a:r>
            <a:r>
              <a:rPr lang="en-US" sz="2800" dirty="0" err="1"/>
              <a:t>kegiatan</a:t>
            </a:r>
            <a:r>
              <a:rPr lang="en-US" sz="2800" dirty="0"/>
              <a:t> guru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siswa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proses </a:t>
            </a:r>
            <a:r>
              <a:rPr lang="en-US" sz="2800" dirty="0" err="1"/>
              <a:t>pembelajaran</a:t>
            </a:r>
            <a:r>
              <a:rPr lang="en-US" sz="2800" dirty="0"/>
              <a:t>.</a:t>
            </a:r>
            <a:endParaRPr lang="en-US" sz="2800" dirty="0" smtClean="0"/>
          </a:p>
          <a:p>
            <a:pPr algn="just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8633509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444137" y="339634"/>
            <a:ext cx="9744892" cy="1136469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chemeClr val="bg1"/>
                </a:solidFill>
              </a:rPr>
              <a:t>Fungsi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Perencanaan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Pembelajaran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1" y="2052918"/>
            <a:ext cx="10705511" cy="4195481"/>
          </a:xfrm>
        </p:spPr>
        <p:txBody>
          <a:bodyPr>
            <a:noAutofit/>
          </a:bodyPr>
          <a:lstStyle/>
          <a:p>
            <a:pPr marL="514350" indent="-514350" algn="just">
              <a:spcBef>
                <a:spcPts val="0"/>
              </a:spcBef>
              <a:buFont typeface="+mj-lt"/>
              <a:buAutoNum type="arabicPeriod"/>
            </a:pPr>
            <a:r>
              <a:rPr lang="en-US" sz="2400" dirty="0" err="1" smtClean="0"/>
              <a:t>Memberi</a:t>
            </a:r>
            <a:r>
              <a:rPr lang="en-US" sz="2400" dirty="0" smtClean="0"/>
              <a:t> guru </a:t>
            </a:r>
            <a:r>
              <a:rPr lang="en-US" sz="2400" dirty="0" err="1" smtClean="0"/>
              <a:t>pemahaman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lebih</a:t>
            </a:r>
            <a:r>
              <a:rPr lang="en-US" sz="2400" dirty="0" smtClean="0"/>
              <a:t> </a:t>
            </a:r>
            <a:r>
              <a:rPr lang="en-US" sz="2400" dirty="0" err="1" smtClean="0"/>
              <a:t>jelas</a:t>
            </a:r>
            <a:r>
              <a:rPr lang="en-US" sz="2400" dirty="0" smtClean="0"/>
              <a:t> </a:t>
            </a:r>
            <a:r>
              <a:rPr lang="en-US" sz="2400" dirty="0" err="1" smtClean="0"/>
              <a:t>tentang</a:t>
            </a:r>
            <a:r>
              <a:rPr lang="en-US" sz="2400" dirty="0" smtClean="0"/>
              <a:t> </a:t>
            </a:r>
            <a:r>
              <a:rPr lang="en-US" sz="2400" dirty="0" err="1" smtClean="0"/>
              <a:t>tujuan</a:t>
            </a:r>
            <a:r>
              <a:rPr lang="en-US" sz="2400" dirty="0" smtClean="0"/>
              <a:t> </a:t>
            </a:r>
            <a:r>
              <a:rPr lang="en-US" sz="2400" dirty="0" err="1" smtClean="0"/>
              <a:t>pendidikan</a:t>
            </a:r>
            <a:r>
              <a:rPr lang="en-US" sz="2400" dirty="0" smtClean="0"/>
              <a:t> </a:t>
            </a:r>
            <a:r>
              <a:rPr lang="en-US" sz="2400" dirty="0" err="1" smtClean="0"/>
              <a:t>sekolah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hubungannya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pembelajaran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dilakukan</a:t>
            </a:r>
            <a:r>
              <a:rPr lang="en-US" sz="2400" dirty="0" smtClean="0"/>
              <a:t> </a:t>
            </a:r>
            <a:r>
              <a:rPr lang="en-US" sz="2400" dirty="0" err="1" smtClean="0"/>
              <a:t>untuk</a:t>
            </a:r>
            <a:r>
              <a:rPr lang="en-US" sz="2400" dirty="0" smtClean="0"/>
              <a:t> </a:t>
            </a:r>
            <a:r>
              <a:rPr lang="en-US" sz="2400" dirty="0" err="1" smtClean="0"/>
              <a:t>mencapai</a:t>
            </a:r>
            <a:r>
              <a:rPr lang="en-US" sz="2400" dirty="0" smtClean="0"/>
              <a:t> </a:t>
            </a:r>
            <a:r>
              <a:rPr lang="en-US" sz="2400" dirty="0" err="1" smtClean="0"/>
              <a:t>tujuan</a:t>
            </a:r>
            <a:r>
              <a:rPr lang="en-US" sz="2400" dirty="0" smtClean="0"/>
              <a:t> </a:t>
            </a:r>
            <a:r>
              <a:rPr lang="en-US" sz="2400" dirty="0" err="1" smtClean="0"/>
              <a:t>itu</a:t>
            </a:r>
            <a:r>
              <a:rPr lang="en-US" sz="2400" dirty="0" smtClean="0"/>
              <a:t>.</a:t>
            </a:r>
          </a:p>
          <a:p>
            <a:pPr marL="514350" indent="-514350" algn="just">
              <a:spcBef>
                <a:spcPts val="0"/>
              </a:spcBef>
              <a:buFont typeface="+mj-lt"/>
              <a:buAutoNum type="arabicPeriod"/>
            </a:pPr>
            <a:r>
              <a:rPr lang="en-US" sz="2400" dirty="0" err="1" smtClean="0"/>
              <a:t>Menambah</a:t>
            </a:r>
            <a:r>
              <a:rPr lang="en-US" sz="2400" dirty="0" smtClean="0"/>
              <a:t> </a:t>
            </a:r>
            <a:r>
              <a:rPr lang="en-US" sz="2400" dirty="0" err="1" smtClean="0"/>
              <a:t>keyakinan</a:t>
            </a:r>
            <a:r>
              <a:rPr lang="en-US" sz="2400" dirty="0" smtClean="0"/>
              <a:t> guru </a:t>
            </a:r>
            <a:r>
              <a:rPr lang="en-US" sz="2400" dirty="0" err="1" smtClean="0"/>
              <a:t>atas</a:t>
            </a:r>
            <a:r>
              <a:rPr lang="en-US" sz="2400" dirty="0" smtClean="0"/>
              <a:t> </a:t>
            </a:r>
            <a:r>
              <a:rPr lang="en-US" sz="2400" dirty="0" err="1" smtClean="0"/>
              <a:t>nilai-nilai</a:t>
            </a:r>
            <a:r>
              <a:rPr lang="en-US" sz="2400" dirty="0" smtClean="0"/>
              <a:t> </a:t>
            </a:r>
            <a:r>
              <a:rPr lang="en-US" sz="2400" dirty="0" err="1" smtClean="0"/>
              <a:t>pembelajaraan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diberikan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prosedur</a:t>
            </a:r>
            <a:r>
              <a:rPr lang="en-US" sz="2400" dirty="0" smtClean="0"/>
              <a:t> yang </a:t>
            </a:r>
            <a:r>
              <a:rPr lang="en-US" sz="2400" dirty="0" err="1" smtClean="0"/>
              <a:t>digunakan</a:t>
            </a:r>
            <a:r>
              <a:rPr lang="en-US" sz="2400" dirty="0" smtClean="0"/>
              <a:t>.</a:t>
            </a:r>
          </a:p>
          <a:p>
            <a:pPr marL="514350" indent="-514350" algn="just">
              <a:spcBef>
                <a:spcPts val="0"/>
              </a:spcBef>
              <a:buFont typeface="+mj-lt"/>
              <a:buAutoNum type="arabicPeriod"/>
            </a:pPr>
            <a:r>
              <a:rPr lang="en-US" sz="2400" dirty="0" err="1" smtClean="0"/>
              <a:t>Membantu</a:t>
            </a:r>
            <a:r>
              <a:rPr lang="en-US" sz="2400" dirty="0" smtClean="0"/>
              <a:t> guru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rangka</a:t>
            </a:r>
            <a:r>
              <a:rPr lang="en-US" sz="2400" dirty="0" smtClean="0"/>
              <a:t> </a:t>
            </a:r>
            <a:r>
              <a:rPr lang="en-US" sz="2400" dirty="0" err="1" smtClean="0"/>
              <a:t>mengenal</a:t>
            </a:r>
            <a:r>
              <a:rPr lang="en-US" sz="2400" dirty="0" smtClean="0"/>
              <a:t> </a:t>
            </a:r>
            <a:r>
              <a:rPr lang="en-US" sz="2400" dirty="0" err="1" smtClean="0"/>
              <a:t>kebutuhan-kebutuhan</a:t>
            </a:r>
            <a:r>
              <a:rPr lang="en-US" sz="2400" dirty="0" smtClean="0"/>
              <a:t> </a:t>
            </a:r>
            <a:r>
              <a:rPr lang="en-US" sz="2400" dirty="0" err="1" smtClean="0"/>
              <a:t>siswa</a:t>
            </a:r>
            <a:r>
              <a:rPr lang="en-US" sz="2400" dirty="0" smtClean="0"/>
              <a:t> , </a:t>
            </a:r>
            <a:r>
              <a:rPr lang="en-US" sz="2400" dirty="0" err="1" smtClean="0"/>
              <a:t>minat-minat</a:t>
            </a:r>
            <a:r>
              <a:rPr lang="en-US" sz="2400" dirty="0" smtClean="0"/>
              <a:t> </a:t>
            </a:r>
            <a:r>
              <a:rPr lang="en-US" sz="2400" dirty="0" err="1" smtClean="0"/>
              <a:t>siswa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mendorong</a:t>
            </a:r>
            <a:r>
              <a:rPr lang="en-US" sz="2400" dirty="0" smtClean="0"/>
              <a:t> </a:t>
            </a:r>
            <a:r>
              <a:rPr lang="en-US" sz="2400" dirty="0" err="1" smtClean="0"/>
              <a:t>motivasi</a:t>
            </a:r>
            <a:r>
              <a:rPr lang="en-US" sz="2400" dirty="0" smtClean="0"/>
              <a:t> </a:t>
            </a:r>
            <a:r>
              <a:rPr lang="en-US" sz="2400" dirty="0" err="1" smtClean="0"/>
              <a:t>belajar</a:t>
            </a:r>
            <a:r>
              <a:rPr lang="en-US" sz="2400" dirty="0" smtClean="0"/>
              <a:t>.</a:t>
            </a:r>
          </a:p>
          <a:p>
            <a:pPr marL="514350" indent="-514350" algn="just">
              <a:spcBef>
                <a:spcPts val="0"/>
              </a:spcBef>
              <a:buFont typeface="+mj-lt"/>
              <a:buAutoNum type="arabicPeriod"/>
            </a:pPr>
            <a:r>
              <a:rPr lang="en-US" sz="2400" dirty="0" err="1" smtClean="0"/>
              <a:t>Mengurangi</a:t>
            </a:r>
            <a:r>
              <a:rPr lang="en-US" sz="2400" dirty="0" smtClean="0"/>
              <a:t> </a:t>
            </a:r>
            <a:r>
              <a:rPr lang="en-US" sz="2400" dirty="0" err="1" smtClean="0"/>
              <a:t>kegiataan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bersifat</a:t>
            </a:r>
            <a:r>
              <a:rPr lang="en-US" sz="2400" dirty="0" smtClean="0"/>
              <a:t> trial </a:t>
            </a:r>
            <a:r>
              <a:rPr lang="en-US" sz="2400" dirty="0" err="1" smtClean="0"/>
              <a:t>dan</a:t>
            </a:r>
            <a:r>
              <a:rPr lang="en-US" sz="2400" dirty="0" smtClean="0"/>
              <a:t> error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mengajar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adanya</a:t>
            </a:r>
            <a:r>
              <a:rPr lang="en-US" sz="2400" dirty="0" smtClean="0"/>
              <a:t> </a:t>
            </a:r>
            <a:r>
              <a:rPr lang="en-US" sz="2400" dirty="0" err="1" smtClean="0"/>
              <a:t>organisasi</a:t>
            </a:r>
            <a:r>
              <a:rPr lang="en-US" sz="2400" dirty="0" smtClean="0"/>
              <a:t> yang </a:t>
            </a:r>
            <a:r>
              <a:rPr lang="en-US" sz="2400" dirty="0" err="1" smtClean="0"/>
              <a:t>baik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metode</a:t>
            </a:r>
            <a:r>
              <a:rPr lang="en-US" sz="2400" dirty="0" smtClean="0"/>
              <a:t> yang </a:t>
            </a:r>
            <a:r>
              <a:rPr lang="en-US" sz="2400" dirty="0" err="1" smtClean="0"/>
              <a:t>tepat</a:t>
            </a:r>
            <a:r>
              <a:rPr lang="en-US" sz="2400" dirty="0" smtClean="0"/>
              <a:t>.</a:t>
            </a:r>
          </a:p>
          <a:p>
            <a:pPr marL="514350" indent="-514350" algn="just">
              <a:spcBef>
                <a:spcPts val="0"/>
              </a:spcBef>
              <a:buFont typeface="+mj-lt"/>
              <a:buAutoNum type="arabicPeriod"/>
            </a:pPr>
            <a:r>
              <a:rPr lang="en-US" sz="2400" dirty="0" err="1" smtClean="0"/>
              <a:t>Membantu</a:t>
            </a:r>
            <a:r>
              <a:rPr lang="en-US" sz="2400" dirty="0" smtClean="0"/>
              <a:t> guru </a:t>
            </a:r>
            <a:r>
              <a:rPr lang="en-US" sz="2400" dirty="0" err="1" smtClean="0"/>
              <a:t>memelihara</a:t>
            </a:r>
            <a:r>
              <a:rPr lang="en-US" sz="2400" dirty="0" smtClean="0"/>
              <a:t> </a:t>
            </a:r>
            <a:r>
              <a:rPr lang="en-US" sz="2400" dirty="0" err="1" smtClean="0"/>
              <a:t>kegairahan</a:t>
            </a:r>
            <a:r>
              <a:rPr lang="en-US" sz="2400" dirty="0" smtClean="0"/>
              <a:t> </a:t>
            </a:r>
            <a:r>
              <a:rPr lang="en-US" sz="2400" dirty="0" err="1" smtClean="0"/>
              <a:t>mengajar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senantiasa</a:t>
            </a:r>
            <a:r>
              <a:rPr lang="en-US" sz="2400" dirty="0" smtClean="0"/>
              <a:t> </a:t>
            </a:r>
            <a:r>
              <a:rPr lang="en-US" sz="2400" dirty="0" err="1" smtClean="0"/>
              <a:t>memberikan</a:t>
            </a:r>
            <a:r>
              <a:rPr lang="en-US" sz="2400" dirty="0" smtClean="0"/>
              <a:t> </a:t>
            </a:r>
            <a:r>
              <a:rPr lang="en-US" sz="2400" dirty="0" err="1" smtClean="0"/>
              <a:t>bahan-bahan</a:t>
            </a:r>
            <a:r>
              <a:rPr lang="en-US" sz="2400" dirty="0" smtClean="0"/>
              <a:t> yang up to date </a:t>
            </a:r>
            <a:r>
              <a:rPr lang="en-US" sz="2400" dirty="0" err="1" smtClean="0"/>
              <a:t>pada</a:t>
            </a:r>
            <a:r>
              <a:rPr lang="en-US" sz="2400" dirty="0" smtClean="0"/>
              <a:t> </a:t>
            </a:r>
            <a:r>
              <a:rPr lang="en-US" sz="2400" dirty="0" err="1" smtClean="0"/>
              <a:t>siswa</a:t>
            </a:r>
            <a:r>
              <a:rPr lang="en-US" sz="2400" dirty="0" smtClean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6505613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431074" y="452718"/>
            <a:ext cx="7550332" cy="140053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chemeClr val="bg1"/>
                </a:solidFill>
              </a:rPr>
              <a:t>Karakteristik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Perencanaan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Pembelajaran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6102" y="2510119"/>
            <a:ext cx="10032274" cy="4195481"/>
          </a:xfrm>
        </p:spPr>
        <p:txBody>
          <a:bodyPr>
            <a:noAutofit/>
          </a:bodyPr>
          <a:lstStyle/>
          <a:p>
            <a:pPr algn="just">
              <a:spcBef>
                <a:spcPts val="0"/>
              </a:spcBef>
            </a:pPr>
            <a:r>
              <a:rPr lang="en-US" sz="2600" dirty="0" err="1" smtClean="0"/>
              <a:t>Perencanaan</a:t>
            </a:r>
            <a:r>
              <a:rPr lang="en-US" sz="2600" dirty="0" smtClean="0"/>
              <a:t> </a:t>
            </a:r>
            <a:r>
              <a:rPr lang="en-US" sz="2600" dirty="0" err="1" smtClean="0"/>
              <a:t>pembelajaran</a:t>
            </a:r>
            <a:r>
              <a:rPr lang="en-US" sz="2600" dirty="0" smtClean="0"/>
              <a:t> </a:t>
            </a:r>
            <a:r>
              <a:rPr lang="en-US" sz="2600" dirty="0" err="1" smtClean="0"/>
              <a:t>merupakan</a:t>
            </a:r>
            <a:r>
              <a:rPr lang="en-US" sz="2600" dirty="0" smtClean="0"/>
              <a:t> </a:t>
            </a:r>
            <a:r>
              <a:rPr lang="en-US" sz="2600" dirty="0" err="1" smtClean="0"/>
              <a:t>hasil</a:t>
            </a:r>
            <a:r>
              <a:rPr lang="en-US" sz="2600" dirty="0" smtClean="0"/>
              <a:t> </a:t>
            </a:r>
            <a:r>
              <a:rPr lang="en-US" sz="2600" dirty="0" err="1" smtClean="0"/>
              <a:t>dari</a:t>
            </a:r>
            <a:r>
              <a:rPr lang="en-US" sz="2600" dirty="0" smtClean="0"/>
              <a:t> proses </a:t>
            </a:r>
            <a:r>
              <a:rPr lang="en-US" sz="2600" dirty="0" err="1" smtClean="0"/>
              <a:t>berpikir</a:t>
            </a:r>
            <a:r>
              <a:rPr lang="en-US" sz="2600" dirty="0" smtClean="0"/>
              <a:t>, </a:t>
            </a:r>
          </a:p>
          <a:p>
            <a:pPr algn="just">
              <a:spcBef>
                <a:spcPts val="0"/>
              </a:spcBef>
            </a:pPr>
            <a:r>
              <a:rPr lang="en-US" sz="2600" dirty="0" err="1" smtClean="0"/>
              <a:t>Perencanaan</a:t>
            </a:r>
            <a:r>
              <a:rPr lang="en-US" sz="2600" dirty="0" smtClean="0"/>
              <a:t> </a:t>
            </a:r>
            <a:r>
              <a:rPr lang="en-US" sz="2600" dirty="0" err="1" smtClean="0"/>
              <a:t>pembelajaran</a:t>
            </a:r>
            <a:r>
              <a:rPr lang="en-US" sz="2600" dirty="0" smtClean="0"/>
              <a:t> </a:t>
            </a:r>
            <a:r>
              <a:rPr lang="en-US" sz="2600" dirty="0" err="1" smtClean="0"/>
              <a:t>disusun</a:t>
            </a:r>
            <a:r>
              <a:rPr lang="en-US" sz="2600" dirty="0" smtClean="0"/>
              <a:t> </a:t>
            </a:r>
            <a:r>
              <a:rPr lang="en-US" sz="2600" dirty="0" err="1" smtClean="0"/>
              <a:t>untuk</a:t>
            </a:r>
            <a:r>
              <a:rPr lang="en-US" sz="2600" dirty="0" smtClean="0"/>
              <a:t> </a:t>
            </a:r>
            <a:r>
              <a:rPr lang="en-US" sz="2600" dirty="0" err="1" smtClean="0"/>
              <a:t>mengubah</a:t>
            </a:r>
            <a:r>
              <a:rPr lang="en-US" sz="2600" dirty="0" smtClean="0"/>
              <a:t> </a:t>
            </a:r>
            <a:r>
              <a:rPr lang="en-US" sz="2600" dirty="0" err="1" smtClean="0"/>
              <a:t>perilaku</a:t>
            </a:r>
            <a:r>
              <a:rPr lang="en-US" sz="2600" dirty="0" smtClean="0"/>
              <a:t> </a:t>
            </a:r>
            <a:r>
              <a:rPr lang="en-US" sz="2600" dirty="0" err="1" smtClean="0"/>
              <a:t>siswa</a:t>
            </a:r>
            <a:r>
              <a:rPr lang="en-US" sz="2600" dirty="0" smtClean="0"/>
              <a:t> </a:t>
            </a:r>
            <a:r>
              <a:rPr lang="en-US" sz="2600" dirty="0" err="1" smtClean="0"/>
              <a:t>sesuai</a:t>
            </a:r>
            <a:r>
              <a:rPr lang="en-US" sz="2600" dirty="0" smtClean="0"/>
              <a:t> </a:t>
            </a:r>
            <a:r>
              <a:rPr lang="en-US" sz="2600" dirty="0" err="1" smtClean="0"/>
              <a:t>dengan</a:t>
            </a:r>
            <a:r>
              <a:rPr lang="en-US" sz="2600" dirty="0" smtClean="0"/>
              <a:t> </a:t>
            </a:r>
            <a:r>
              <a:rPr lang="en-US" sz="2600" dirty="0" err="1" smtClean="0"/>
              <a:t>tujuan</a:t>
            </a:r>
            <a:r>
              <a:rPr lang="en-US" sz="2600" dirty="0" smtClean="0"/>
              <a:t> yang </a:t>
            </a:r>
            <a:r>
              <a:rPr lang="en-US" sz="2600" dirty="0" err="1" smtClean="0"/>
              <a:t>hendak</a:t>
            </a:r>
            <a:r>
              <a:rPr lang="en-US" sz="2600" dirty="0" smtClean="0"/>
              <a:t> </a:t>
            </a:r>
            <a:r>
              <a:rPr lang="en-US" sz="2600" dirty="0" err="1" smtClean="0"/>
              <a:t>dicapai</a:t>
            </a:r>
            <a:r>
              <a:rPr lang="en-US" sz="2600" dirty="0" smtClean="0"/>
              <a:t>.</a:t>
            </a:r>
          </a:p>
          <a:p>
            <a:pPr algn="just">
              <a:spcBef>
                <a:spcPts val="0"/>
              </a:spcBef>
            </a:pPr>
            <a:r>
              <a:rPr lang="en-US" sz="2600" dirty="0" err="1" smtClean="0"/>
              <a:t>Perencanaan</a:t>
            </a:r>
            <a:r>
              <a:rPr lang="en-US" sz="2600" dirty="0" smtClean="0"/>
              <a:t> </a:t>
            </a:r>
            <a:r>
              <a:rPr lang="en-US" sz="2600" dirty="0" err="1" smtClean="0"/>
              <a:t>pembelajaran</a:t>
            </a:r>
            <a:r>
              <a:rPr lang="en-US" sz="2600" dirty="0" smtClean="0"/>
              <a:t> </a:t>
            </a:r>
            <a:r>
              <a:rPr lang="en-US" sz="2600" dirty="0" err="1" smtClean="0"/>
              <a:t>berisi</a:t>
            </a:r>
            <a:r>
              <a:rPr lang="en-US" sz="2600" dirty="0" smtClean="0"/>
              <a:t> </a:t>
            </a:r>
            <a:r>
              <a:rPr lang="en-US" sz="2600" dirty="0" err="1" smtClean="0"/>
              <a:t>tentang</a:t>
            </a:r>
            <a:r>
              <a:rPr lang="en-US" sz="2600" dirty="0" smtClean="0"/>
              <a:t> </a:t>
            </a:r>
            <a:r>
              <a:rPr lang="en-US" sz="2600" dirty="0" err="1" smtClean="0"/>
              <a:t>rangkaian</a:t>
            </a:r>
            <a:r>
              <a:rPr lang="en-US" sz="2600" dirty="0" smtClean="0"/>
              <a:t> </a:t>
            </a:r>
            <a:r>
              <a:rPr lang="en-US" sz="2600" dirty="0" err="1" smtClean="0"/>
              <a:t>kegiatan</a:t>
            </a:r>
            <a:r>
              <a:rPr lang="en-US" sz="2600" dirty="0" smtClean="0"/>
              <a:t> yang </a:t>
            </a:r>
            <a:r>
              <a:rPr lang="en-US" sz="2600" dirty="0" err="1" smtClean="0"/>
              <a:t>harus</a:t>
            </a:r>
            <a:r>
              <a:rPr lang="en-US" sz="2600" dirty="0" smtClean="0"/>
              <a:t> </a:t>
            </a:r>
            <a:r>
              <a:rPr lang="en-US" sz="2600" dirty="0" err="1" smtClean="0"/>
              <a:t>dilaksanakan</a:t>
            </a:r>
            <a:r>
              <a:rPr lang="en-US" sz="2600" dirty="0" smtClean="0"/>
              <a:t> </a:t>
            </a:r>
            <a:r>
              <a:rPr lang="en-US" sz="2600" dirty="0" err="1" smtClean="0"/>
              <a:t>untuk</a:t>
            </a:r>
            <a:r>
              <a:rPr lang="en-US" sz="2600" dirty="0" smtClean="0"/>
              <a:t> </a:t>
            </a:r>
            <a:r>
              <a:rPr lang="en-US" sz="2600" dirty="0" err="1" smtClean="0"/>
              <a:t>mencapai</a:t>
            </a:r>
            <a:r>
              <a:rPr lang="en-US" sz="2600" dirty="0" smtClean="0"/>
              <a:t> </a:t>
            </a:r>
            <a:r>
              <a:rPr lang="en-US" sz="2600" dirty="0" err="1" smtClean="0"/>
              <a:t>tujuan</a:t>
            </a:r>
            <a:r>
              <a:rPr lang="en-US" sz="2600" dirty="0" smtClean="0"/>
              <a:t>. </a:t>
            </a:r>
          </a:p>
          <a:p>
            <a:pPr algn="just">
              <a:spcBef>
                <a:spcPts val="0"/>
              </a:spcBef>
            </a:pPr>
            <a:r>
              <a:rPr lang="en-US" sz="2600" dirty="0" err="1" smtClean="0"/>
              <a:t>Perencanaan</a:t>
            </a:r>
            <a:r>
              <a:rPr lang="en-US" sz="2600" dirty="0" smtClean="0"/>
              <a:t> </a:t>
            </a:r>
            <a:r>
              <a:rPr lang="en-US" sz="2600" dirty="0" err="1" smtClean="0"/>
              <a:t>pembelajaran</a:t>
            </a:r>
            <a:r>
              <a:rPr lang="en-US" sz="2600" dirty="0" smtClean="0"/>
              <a:t> </a:t>
            </a:r>
            <a:r>
              <a:rPr lang="en-US" sz="2600" dirty="0" err="1" smtClean="0"/>
              <a:t>dapat</a:t>
            </a:r>
            <a:r>
              <a:rPr lang="en-US" sz="2600" dirty="0" smtClean="0"/>
              <a:t> </a:t>
            </a:r>
            <a:r>
              <a:rPr lang="en-US" sz="2600" dirty="0" err="1" smtClean="0"/>
              <a:t>berfungsi</a:t>
            </a:r>
            <a:r>
              <a:rPr lang="en-US" sz="2600" dirty="0" smtClean="0"/>
              <a:t> </a:t>
            </a:r>
            <a:r>
              <a:rPr lang="en-US" sz="2600" dirty="0" err="1" smtClean="0"/>
              <a:t>sebagai</a:t>
            </a:r>
            <a:r>
              <a:rPr lang="en-US" sz="2600" dirty="0" smtClean="0"/>
              <a:t> </a:t>
            </a:r>
            <a:r>
              <a:rPr lang="en-US" sz="2600" dirty="0" err="1" smtClean="0"/>
              <a:t>pedoman</a:t>
            </a:r>
            <a:r>
              <a:rPr lang="en-US" sz="2600" dirty="0" smtClean="0"/>
              <a:t> </a:t>
            </a:r>
            <a:r>
              <a:rPr lang="en-US" sz="2600" dirty="0" err="1" smtClean="0"/>
              <a:t>dalam</a:t>
            </a:r>
            <a:r>
              <a:rPr lang="en-US" sz="2600" dirty="0" smtClean="0"/>
              <a:t> </a:t>
            </a:r>
            <a:r>
              <a:rPr lang="en-US" sz="2600" dirty="0" err="1" smtClean="0"/>
              <a:t>mendesain</a:t>
            </a:r>
            <a:r>
              <a:rPr lang="en-US" sz="2600" dirty="0" smtClean="0"/>
              <a:t> </a:t>
            </a:r>
            <a:r>
              <a:rPr lang="en-US" sz="2600" dirty="0" err="1" smtClean="0"/>
              <a:t>pembelajaran</a:t>
            </a:r>
            <a:r>
              <a:rPr lang="en-US" sz="2600" dirty="0" smtClean="0"/>
              <a:t> </a:t>
            </a:r>
            <a:r>
              <a:rPr lang="en-US" sz="2600" dirty="0" err="1" smtClean="0"/>
              <a:t>sesuai</a:t>
            </a:r>
            <a:r>
              <a:rPr lang="en-US" sz="2600" dirty="0" smtClean="0"/>
              <a:t> </a:t>
            </a:r>
            <a:r>
              <a:rPr lang="en-US" sz="2600" dirty="0" err="1" smtClean="0"/>
              <a:t>dengan</a:t>
            </a:r>
            <a:r>
              <a:rPr lang="en-US" sz="2600" dirty="0" smtClean="0"/>
              <a:t> </a:t>
            </a:r>
            <a:r>
              <a:rPr lang="en-US" sz="2600" dirty="0" err="1" smtClean="0"/>
              <a:t>kebutuhan</a:t>
            </a:r>
            <a:r>
              <a:rPr lang="en-US" sz="2600" dirty="0" smtClean="0"/>
              <a:t>.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2306647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91886" y="452718"/>
            <a:ext cx="6518365" cy="1519773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00" y="512339"/>
            <a:ext cx="9404723" cy="1400530"/>
          </a:xfrm>
        </p:spPr>
        <p:txBody>
          <a:bodyPr/>
          <a:lstStyle/>
          <a:p>
            <a:r>
              <a:rPr lang="en-US" b="1" dirty="0" err="1" smtClean="0">
                <a:solidFill>
                  <a:schemeClr val="bg1"/>
                </a:solidFill>
              </a:rPr>
              <a:t>Kriteria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Perencanaan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Pembelajaran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5168" y="2286000"/>
            <a:ext cx="6029008" cy="4053838"/>
          </a:xfrm>
        </p:spPr>
        <p:txBody>
          <a:bodyPr>
            <a:normAutofit/>
          </a:bodyPr>
          <a:lstStyle/>
          <a:p>
            <a:r>
              <a:rPr lang="en-US" sz="2800" dirty="0" err="1" smtClean="0"/>
              <a:t>Signifikan</a:t>
            </a:r>
            <a:endParaRPr lang="en-US" sz="2800" dirty="0" smtClean="0"/>
          </a:p>
          <a:p>
            <a:r>
              <a:rPr lang="en-US" sz="2800" dirty="0" err="1" smtClean="0"/>
              <a:t>Relevan</a:t>
            </a:r>
            <a:endParaRPr lang="en-US" sz="2800" dirty="0" smtClean="0"/>
          </a:p>
          <a:p>
            <a:r>
              <a:rPr lang="en-US" sz="2800" dirty="0" err="1" smtClean="0"/>
              <a:t>Kepastian</a:t>
            </a:r>
            <a:endParaRPr lang="en-US" sz="2800" dirty="0" smtClean="0"/>
          </a:p>
          <a:p>
            <a:r>
              <a:rPr lang="en-US" sz="2800" dirty="0" err="1" smtClean="0"/>
              <a:t>Adaptabilitas</a:t>
            </a:r>
            <a:endParaRPr lang="en-US" sz="2800" dirty="0" smtClean="0"/>
          </a:p>
          <a:p>
            <a:r>
              <a:rPr lang="en-US" sz="2800" dirty="0" err="1" smtClean="0"/>
              <a:t>Kesederhanaan</a:t>
            </a:r>
            <a:r>
              <a:rPr lang="en-US" sz="2800" dirty="0" smtClean="0"/>
              <a:t> </a:t>
            </a:r>
          </a:p>
          <a:p>
            <a:r>
              <a:rPr lang="en-US" sz="2800" dirty="0" err="1" smtClean="0"/>
              <a:t>Prediktif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76990130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431074" y="326571"/>
            <a:ext cx="9731829" cy="1136469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>
                <a:solidFill>
                  <a:schemeClr val="bg1"/>
                </a:solidFill>
              </a:rPr>
              <a:t>Prinsip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Perencanaan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Pembelajaran</a:t>
            </a:r>
            <a:r>
              <a:rPr lang="en-US" b="1" dirty="0">
                <a:solidFill>
                  <a:schemeClr val="bg1"/>
                </a:solidFill>
              </a:rPr>
              <a:t/>
            </a:r>
            <a:br>
              <a:rPr lang="en-US" b="1" dirty="0">
                <a:solidFill>
                  <a:schemeClr val="bg1"/>
                </a:solidFill>
              </a:rPr>
            </a:b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1" y="1853248"/>
            <a:ext cx="10816044" cy="4195481"/>
          </a:xfrm>
        </p:spPr>
        <p:txBody>
          <a:bodyPr>
            <a:noAutofit/>
          </a:bodyPr>
          <a:lstStyle/>
          <a:p>
            <a:pPr algn="just"/>
            <a:r>
              <a:rPr lang="en-US" sz="2400" dirty="0" err="1"/>
              <a:t>Pembelajaran</a:t>
            </a:r>
            <a:r>
              <a:rPr lang="en-US" sz="2400" dirty="0"/>
              <a:t> </a:t>
            </a:r>
            <a:r>
              <a:rPr lang="en-US" sz="2400" dirty="0" err="1"/>
              <a:t>yg</a:t>
            </a:r>
            <a:r>
              <a:rPr lang="en-US" sz="2400" dirty="0"/>
              <a:t> </a:t>
            </a:r>
            <a:r>
              <a:rPr lang="en-US" sz="2400" dirty="0" err="1"/>
              <a:t>disiapkan</a:t>
            </a:r>
            <a:r>
              <a:rPr lang="en-US" sz="2400" dirty="0"/>
              <a:t> </a:t>
            </a:r>
            <a:r>
              <a:rPr lang="en-US" sz="2400" dirty="0" err="1"/>
              <a:t>secara</a:t>
            </a:r>
            <a:r>
              <a:rPr lang="en-US" sz="2400" dirty="0"/>
              <a:t> </a:t>
            </a:r>
            <a:r>
              <a:rPr lang="en-US" sz="2400" dirty="0" err="1"/>
              <a:t>cermat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sistematis</a:t>
            </a:r>
            <a:r>
              <a:rPr lang="en-US" sz="2400" dirty="0"/>
              <a:t> </a:t>
            </a:r>
            <a:r>
              <a:rPr lang="en-US" sz="2400" dirty="0" err="1" smtClean="0"/>
              <a:t>akan</a:t>
            </a:r>
            <a:r>
              <a:rPr lang="en-US" sz="2400" dirty="0" smtClean="0"/>
              <a:t> </a:t>
            </a:r>
            <a:r>
              <a:rPr lang="en-US" sz="2400" dirty="0" err="1" smtClean="0"/>
              <a:t>dapat</a:t>
            </a:r>
            <a:r>
              <a:rPr lang="en-US" sz="2400" dirty="0" smtClean="0"/>
              <a:t> </a:t>
            </a:r>
            <a:r>
              <a:rPr lang="en-US" sz="2400" dirty="0" err="1"/>
              <a:t>membantu</a:t>
            </a:r>
            <a:r>
              <a:rPr lang="en-US" sz="2400" dirty="0"/>
              <a:t> </a:t>
            </a:r>
            <a:r>
              <a:rPr lang="en-US" sz="2400" dirty="0" err="1"/>
              <a:t>perkembangan</a:t>
            </a:r>
            <a:r>
              <a:rPr lang="en-US" sz="2400" dirty="0"/>
              <a:t> </a:t>
            </a:r>
            <a:r>
              <a:rPr lang="en-US" sz="2400" dirty="0" err="1"/>
              <a:t>siswa</a:t>
            </a:r>
            <a:r>
              <a:rPr lang="en-US" sz="2400" dirty="0"/>
              <a:t> </a:t>
            </a:r>
            <a:r>
              <a:rPr lang="en-US" sz="2400" dirty="0" err="1"/>
              <a:t>secara</a:t>
            </a:r>
            <a:r>
              <a:rPr lang="en-US" sz="2400" dirty="0"/>
              <a:t> </a:t>
            </a:r>
            <a:r>
              <a:rPr lang="en-US" sz="2400" dirty="0" err="1"/>
              <a:t>maksimal</a:t>
            </a:r>
            <a:r>
              <a:rPr lang="en-US" sz="2400" dirty="0"/>
              <a:t>.</a:t>
            </a:r>
          </a:p>
          <a:p>
            <a:pPr algn="just"/>
            <a:r>
              <a:rPr lang="en-US" sz="2400" dirty="0" err="1" smtClean="0"/>
              <a:t>Perencanaan</a:t>
            </a:r>
            <a:r>
              <a:rPr lang="en-US" sz="2400" dirty="0" smtClean="0"/>
              <a:t> </a:t>
            </a:r>
            <a:r>
              <a:rPr lang="en-US" sz="2400" dirty="0" err="1"/>
              <a:t>yg</a:t>
            </a:r>
            <a:r>
              <a:rPr lang="en-US" sz="2400" dirty="0"/>
              <a:t> </a:t>
            </a:r>
            <a:r>
              <a:rPr lang="en-US" sz="2400" dirty="0" err="1"/>
              <a:t>cermat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sistematis</a:t>
            </a:r>
            <a:r>
              <a:rPr lang="en-US" sz="2400" dirty="0"/>
              <a:t> </a:t>
            </a:r>
            <a:r>
              <a:rPr lang="en-US" sz="2400" dirty="0" err="1"/>
              <a:t>dikembangkan</a:t>
            </a:r>
            <a:r>
              <a:rPr lang="en-US" sz="2400" dirty="0"/>
              <a:t> </a:t>
            </a:r>
            <a:r>
              <a:rPr lang="en-US" sz="2400" dirty="0" smtClean="0"/>
              <a:t>dg </a:t>
            </a:r>
            <a:r>
              <a:rPr lang="en-US" sz="2400" dirty="0" err="1" smtClean="0"/>
              <a:t>mempertimbangkan</a:t>
            </a:r>
            <a:r>
              <a:rPr lang="en-US" sz="2400" dirty="0" smtClean="0"/>
              <a:t> </a:t>
            </a:r>
            <a:r>
              <a:rPr lang="en-US" sz="2400" dirty="0" err="1"/>
              <a:t>berbagai</a:t>
            </a:r>
            <a:r>
              <a:rPr lang="en-US" sz="2400" dirty="0"/>
              <a:t> </a:t>
            </a:r>
            <a:r>
              <a:rPr lang="en-US" sz="2400" dirty="0" err="1"/>
              <a:t>aspek</a:t>
            </a:r>
            <a:r>
              <a:rPr lang="en-US" sz="2400" dirty="0"/>
              <a:t> </a:t>
            </a:r>
            <a:r>
              <a:rPr lang="en-US" sz="2400" dirty="0" err="1"/>
              <a:t>seperti</a:t>
            </a:r>
            <a:r>
              <a:rPr lang="en-US" sz="2400" dirty="0"/>
              <a:t> </a:t>
            </a:r>
            <a:r>
              <a:rPr lang="en-US" sz="2400" dirty="0" err="1"/>
              <a:t>teori</a:t>
            </a:r>
            <a:r>
              <a:rPr lang="en-US" sz="2400" dirty="0"/>
              <a:t> </a:t>
            </a:r>
            <a:r>
              <a:rPr lang="en-US" sz="2400" dirty="0" err="1"/>
              <a:t>belajar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 smtClean="0"/>
              <a:t>karakteristik</a:t>
            </a:r>
            <a:r>
              <a:rPr lang="en-US" sz="2400" dirty="0" smtClean="0"/>
              <a:t> </a:t>
            </a:r>
            <a:r>
              <a:rPr lang="en-US" sz="2400" dirty="0" err="1"/>
              <a:t>siswa</a:t>
            </a:r>
            <a:r>
              <a:rPr lang="en-US" sz="2400" dirty="0"/>
              <a:t>.</a:t>
            </a:r>
          </a:p>
          <a:p>
            <a:pPr algn="just"/>
            <a:r>
              <a:rPr lang="en-US" sz="2400" dirty="0" err="1" smtClean="0"/>
              <a:t>Hendaknya</a:t>
            </a:r>
            <a:r>
              <a:rPr lang="en-US" sz="2400" dirty="0" smtClean="0"/>
              <a:t> </a:t>
            </a:r>
            <a:r>
              <a:rPr lang="en-US" sz="2400" dirty="0" err="1"/>
              <a:t>diarahkan</a:t>
            </a:r>
            <a:r>
              <a:rPr lang="en-US" sz="2400" dirty="0"/>
              <a:t> </a:t>
            </a:r>
            <a:r>
              <a:rPr lang="en-US" sz="2400" dirty="0" err="1"/>
              <a:t>utk</a:t>
            </a:r>
            <a:r>
              <a:rPr lang="en-US" sz="2400" dirty="0"/>
              <a:t> </a:t>
            </a:r>
            <a:r>
              <a:rPr lang="en-US" sz="2400" dirty="0" err="1"/>
              <a:t>membantu</a:t>
            </a:r>
            <a:r>
              <a:rPr lang="en-US" sz="2400" dirty="0"/>
              <a:t> proses </a:t>
            </a:r>
            <a:r>
              <a:rPr lang="en-US" sz="2400" dirty="0" err="1"/>
              <a:t>belajar</a:t>
            </a:r>
            <a:r>
              <a:rPr lang="en-US" sz="2400" dirty="0"/>
              <a:t> </a:t>
            </a:r>
            <a:r>
              <a:rPr lang="en-US" sz="2400" dirty="0" err="1" smtClean="0"/>
              <a:t>siswa</a:t>
            </a:r>
            <a:r>
              <a:rPr lang="en-US" sz="2400" dirty="0" smtClean="0"/>
              <a:t> </a:t>
            </a:r>
            <a:r>
              <a:rPr lang="en-US" sz="2400" dirty="0" err="1" smtClean="0"/>
              <a:t>secara</a:t>
            </a:r>
            <a:r>
              <a:rPr lang="en-US" sz="2400" dirty="0" smtClean="0"/>
              <a:t> </a:t>
            </a:r>
            <a:r>
              <a:rPr lang="en-US" sz="2400" dirty="0"/>
              <a:t>individual.</a:t>
            </a:r>
          </a:p>
          <a:p>
            <a:pPr algn="just"/>
            <a:r>
              <a:rPr lang="en-US" sz="2400" dirty="0" err="1" smtClean="0"/>
              <a:t>Hendaknya</a:t>
            </a:r>
            <a:r>
              <a:rPr lang="en-US" sz="2400" dirty="0" smtClean="0"/>
              <a:t> </a:t>
            </a:r>
            <a:r>
              <a:rPr lang="en-US" sz="2400" dirty="0" err="1"/>
              <a:t>dikembangkan</a:t>
            </a:r>
            <a:r>
              <a:rPr lang="en-US" sz="2400" dirty="0"/>
              <a:t> dg </a:t>
            </a:r>
            <a:r>
              <a:rPr lang="en-US" sz="2400" dirty="0" err="1"/>
              <a:t>pendekatan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. </a:t>
            </a:r>
          </a:p>
          <a:p>
            <a:pPr algn="just"/>
            <a:r>
              <a:rPr lang="en-US" sz="2400" dirty="0" err="1"/>
              <a:t>Menggunakan</a:t>
            </a:r>
            <a:r>
              <a:rPr lang="en-US" sz="2400" dirty="0"/>
              <a:t> </a:t>
            </a:r>
            <a:r>
              <a:rPr lang="en-US" sz="2400" dirty="0" err="1"/>
              <a:t>langkah-langkah</a:t>
            </a:r>
            <a:r>
              <a:rPr lang="en-US" sz="2400" dirty="0"/>
              <a:t> </a:t>
            </a:r>
            <a:r>
              <a:rPr lang="en-US" sz="2400" dirty="0" err="1"/>
              <a:t>dlm</a:t>
            </a:r>
            <a:r>
              <a:rPr lang="en-US" sz="2400" dirty="0"/>
              <a:t> proses </a:t>
            </a:r>
            <a:r>
              <a:rPr lang="en-US" sz="2400" dirty="0" err="1"/>
              <a:t>pengembangan</a:t>
            </a:r>
            <a:endParaRPr lang="en-US" sz="2400" dirty="0"/>
          </a:p>
          <a:p>
            <a:pPr algn="just"/>
            <a:r>
              <a:rPr lang="en-US" sz="2400" dirty="0" err="1" smtClean="0"/>
              <a:t>Harus</a:t>
            </a:r>
            <a:r>
              <a:rPr lang="en-US" sz="2400" dirty="0" smtClean="0"/>
              <a:t> </a:t>
            </a:r>
            <a:r>
              <a:rPr lang="en-US" sz="2400" dirty="0" err="1"/>
              <a:t>mempertimbangkan</a:t>
            </a:r>
            <a:r>
              <a:rPr lang="en-US" sz="2400" dirty="0"/>
              <a:t> </a:t>
            </a:r>
            <a:r>
              <a:rPr lang="en-US" sz="2400" dirty="0" err="1"/>
              <a:t>pemanfaatan</a:t>
            </a:r>
            <a:r>
              <a:rPr lang="en-US" sz="2400" dirty="0"/>
              <a:t> </a:t>
            </a:r>
            <a:r>
              <a:rPr lang="en-US" sz="2400" dirty="0" err="1"/>
              <a:t>berbagai</a:t>
            </a:r>
            <a:r>
              <a:rPr lang="en-US" sz="2400" dirty="0"/>
              <a:t> </a:t>
            </a:r>
            <a:r>
              <a:rPr lang="en-US" sz="2400" dirty="0" err="1"/>
              <a:t>sumber</a:t>
            </a:r>
            <a:r>
              <a:rPr lang="en-US" sz="2400" dirty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alat</a:t>
            </a:r>
            <a:r>
              <a:rPr lang="en-US" sz="2400" dirty="0" smtClean="0"/>
              <a:t> </a:t>
            </a:r>
            <a:r>
              <a:rPr lang="en-US" sz="2400" dirty="0"/>
              <a:t>bantu </a:t>
            </a:r>
            <a:r>
              <a:rPr lang="en-US" sz="2400" dirty="0" err="1"/>
              <a:t>belajar</a:t>
            </a:r>
            <a:r>
              <a:rPr lang="en-US" sz="2400" dirty="0"/>
              <a:t>.</a:t>
            </a:r>
          </a:p>
        </p:txBody>
      </p:sp>
      <p:sp>
        <p:nvSpPr>
          <p:cNvPr id="4" name="Rectangle 3"/>
          <p:cNvSpPr/>
          <p:nvPr/>
        </p:nvSpPr>
        <p:spPr>
          <a:xfrm>
            <a:off x="4367348" y="205291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1</a:t>
            </a:r>
            <a:r>
              <a:rPr lang="en-US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0040305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79714" y="3004457"/>
            <a:ext cx="9966960" cy="3017520"/>
          </a:xfrm>
          <a:prstGeom prst="rect">
            <a:avLst/>
          </a:prstGeom>
          <a:noFill/>
          <a:ln w="571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0614" y="1164919"/>
            <a:ext cx="9404723" cy="1400530"/>
          </a:xfrm>
        </p:spPr>
        <p:txBody>
          <a:bodyPr/>
          <a:lstStyle/>
          <a:p>
            <a:r>
              <a:rPr lang="en-US" dirty="0" err="1" smtClean="0"/>
              <a:t>Komponen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err="1" smtClean="0"/>
              <a:t>Perencanaan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6192" y="3265714"/>
            <a:ext cx="10013179" cy="2603862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800" dirty="0" err="1" smtClean="0"/>
              <a:t>Kemampuan</a:t>
            </a:r>
            <a:r>
              <a:rPr lang="en-US" sz="2800" dirty="0" smtClean="0"/>
              <a:t> </a:t>
            </a:r>
            <a:r>
              <a:rPr lang="en-US" sz="2800" dirty="0" err="1"/>
              <a:t>apa</a:t>
            </a:r>
            <a:r>
              <a:rPr lang="en-US" sz="2800" dirty="0"/>
              <a:t> </a:t>
            </a:r>
            <a:r>
              <a:rPr lang="en-US" sz="2800" dirty="0" err="1"/>
              <a:t>yg</a:t>
            </a:r>
            <a:r>
              <a:rPr lang="en-US" sz="2800" dirty="0"/>
              <a:t> </a:t>
            </a:r>
            <a:r>
              <a:rPr lang="en-US" sz="2800" dirty="0" err="1"/>
              <a:t>harus</a:t>
            </a:r>
            <a:r>
              <a:rPr lang="en-US" sz="2800" dirty="0"/>
              <a:t> </a:t>
            </a:r>
            <a:r>
              <a:rPr lang="en-US" sz="2800" dirty="0" err="1"/>
              <a:t>dipelajari</a:t>
            </a:r>
            <a:r>
              <a:rPr lang="en-US" sz="2800" dirty="0"/>
              <a:t> </a:t>
            </a:r>
            <a:r>
              <a:rPr lang="en-US" sz="2800" dirty="0" err="1"/>
              <a:t>oleh</a:t>
            </a:r>
            <a:r>
              <a:rPr lang="en-US" sz="2800" dirty="0"/>
              <a:t> </a:t>
            </a:r>
            <a:r>
              <a:rPr lang="en-US" sz="2800" dirty="0" err="1"/>
              <a:t>siswa</a:t>
            </a:r>
            <a:r>
              <a:rPr lang="en-US" sz="2800" dirty="0"/>
              <a:t> ?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 err="1" smtClean="0"/>
              <a:t>Prosedur</a:t>
            </a:r>
            <a:r>
              <a:rPr lang="en-US" sz="2800" dirty="0" smtClean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sumber</a:t>
            </a:r>
            <a:r>
              <a:rPr lang="en-US" sz="2800" dirty="0"/>
              <a:t> </a:t>
            </a:r>
            <a:r>
              <a:rPr lang="en-US" sz="2800" dirty="0" err="1" smtClean="0"/>
              <a:t>apa</a:t>
            </a:r>
            <a:r>
              <a:rPr lang="en-US" sz="2800" dirty="0" smtClean="0"/>
              <a:t> </a:t>
            </a:r>
            <a:r>
              <a:rPr lang="en-US" sz="2800" dirty="0"/>
              <a:t>yang </a:t>
            </a:r>
            <a:r>
              <a:rPr lang="en-US" sz="2800" dirty="0" err="1" smtClean="0"/>
              <a:t>dapat</a:t>
            </a:r>
            <a:r>
              <a:rPr lang="en-US" sz="2800" dirty="0" smtClean="0"/>
              <a:t> </a:t>
            </a:r>
            <a:r>
              <a:rPr lang="en-US" sz="2800" dirty="0" err="1"/>
              <a:t>digunakan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 smtClean="0"/>
              <a:t>mencapai</a:t>
            </a:r>
            <a:r>
              <a:rPr lang="en-US" sz="2800" dirty="0" smtClean="0"/>
              <a:t> </a:t>
            </a:r>
            <a:r>
              <a:rPr lang="en-US" sz="2800" dirty="0" err="1"/>
              <a:t>kemampuan</a:t>
            </a:r>
            <a:r>
              <a:rPr lang="en-US" sz="2800" dirty="0"/>
              <a:t> </a:t>
            </a:r>
            <a:r>
              <a:rPr lang="en-US" sz="2800" dirty="0" err="1" smtClean="0"/>
              <a:t>tersebut</a:t>
            </a:r>
            <a:r>
              <a:rPr lang="en-US" sz="2800" dirty="0" smtClean="0"/>
              <a:t> </a:t>
            </a:r>
            <a:r>
              <a:rPr lang="en-US" sz="2800" dirty="0"/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 err="1" smtClean="0"/>
              <a:t>Bagaimana</a:t>
            </a:r>
            <a:r>
              <a:rPr lang="en-US" sz="2800" dirty="0" smtClean="0"/>
              <a:t> </a:t>
            </a:r>
            <a:r>
              <a:rPr lang="en-US" sz="2800" dirty="0" err="1"/>
              <a:t>caranya</a:t>
            </a:r>
            <a:r>
              <a:rPr lang="en-US" sz="2800" dirty="0"/>
              <a:t> </a:t>
            </a:r>
            <a:r>
              <a:rPr lang="en-US" sz="2800" dirty="0" err="1"/>
              <a:t>kita</a:t>
            </a:r>
            <a:r>
              <a:rPr lang="en-US" sz="2800" dirty="0"/>
              <a:t> </a:t>
            </a:r>
            <a:r>
              <a:rPr lang="en-US" sz="2800" dirty="0" err="1"/>
              <a:t>mengetahui</a:t>
            </a:r>
            <a:r>
              <a:rPr lang="en-US" sz="2800" dirty="0"/>
              <a:t> </a:t>
            </a:r>
            <a:r>
              <a:rPr lang="en-US" sz="2800" dirty="0" err="1"/>
              <a:t>bahwa</a:t>
            </a:r>
            <a:r>
              <a:rPr lang="en-US" sz="2800" dirty="0"/>
              <a:t> </a:t>
            </a:r>
            <a:r>
              <a:rPr lang="en-US" sz="2800" dirty="0" err="1"/>
              <a:t>kemampuan</a:t>
            </a:r>
            <a:r>
              <a:rPr lang="en-US" sz="2800" dirty="0"/>
              <a:t> </a:t>
            </a:r>
            <a:r>
              <a:rPr lang="en-US" sz="2800" dirty="0" err="1" smtClean="0"/>
              <a:t>yg</a:t>
            </a:r>
            <a:r>
              <a:rPr lang="en-US" sz="2800" dirty="0" smtClean="0"/>
              <a:t> </a:t>
            </a:r>
            <a:r>
              <a:rPr lang="en-US" sz="2800" dirty="0" err="1" smtClean="0"/>
              <a:t>diinginkan</a:t>
            </a:r>
            <a:r>
              <a:rPr lang="en-US" sz="2800" dirty="0" smtClean="0"/>
              <a:t> </a:t>
            </a:r>
            <a:r>
              <a:rPr lang="en-US" sz="2800" dirty="0" err="1"/>
              <a:t>telah</a:t>
            </a:r>
            <a:r>
              <a:rPr lang="en-US" sz="2800" dirty="0"/>
              <a:t> </a:t>
            </a:r>
            <a:r>
              <a:rPr lang="en-US" sz="2800" dirty="0" err="1"/>
              <a:t>terbentuk</a:t>
            </a:r>
            <a:r>
              <a:rPr lang="en-US" sz="2800" dirty="0"/>
              <a:t> 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6395" y="145465"/>
            <a:ext cx="2741426" cy="2741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9450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Komponen</a:t>
            </a:r>
            <a:r>
              <a:rPr lang="en-US" b="1" dirty="0"/>
              <a:t> </a:t>
            </a:r>
            <a:r>
              <a:rPr lang="en-US" b="1" dirty="0" err="1"/>
              <a:t>Esensial</a:t>
            </a:r>
            <a:r>
              <a:rPr lang="en-US" b="1" dirty="0"/>
              <a:t> </a:t>
            </a:r>
            <a:r>
              <a:rPr lang="en-US" b="1" dirty="0" err="1"/>
              <a:t>dlm</a:t>
            </a:r>
            <a:r>
              <a:rPr lang="en-US" b="1" dirty="0"/>
              <a:t> </a:t>
            </a:r>
            <a:r>
              <a:rPr lang="en-US" b="1" dirty="0" err="1"/>
              <a:t>Perencanaan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3312" y="1996579"/>
            <a:ext cx="9852219" cy="45609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7174604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614" y="1338495"/>
            <a:ext cx="10496505" cy="51481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7334426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2750031" y="2431758"/>
            <a:ext cx="665522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cap="none" spc="0" dirty="0" err="1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Terima</a:t>
            </a:r>
            <a:r>
              <a:rPr lang="en-US" sz="80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8000" b="1" cap="none" spc="0" dirty="0" err="1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Kasih</a:t>
            </a:r>
            <a:endParaRPr lang="en-US" sz="80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642157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83</TotalTime>
  <Words>318</Words>
  <Application>Microsoft Office PowerPoint</Application>
  <PresentationFormat>Widescreen</PresentationFormat>
  <Paragraphs>37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Baskerville Old Face</vt:lpstr>
      <vt:lpstr>Century Gothic</vt:lpstr>
      <vt:lpstr>Wingdings 3</vt:lpstr>
      <vt:lpstr>Ion</vt:lpstr>
      <vt:lpstr>HAKIKAT PERENCANAAN PEMBELAJARAN</vt:lpstr>
      <vt:lpstr>Pengertian dan Tujuan Perencanaan Pembelajaran</vt:lpstr>
      <vt:lpstr>Fungsi Perencanaan Pembelajaran</vt:lpstr>
      <vt:lpstr>Karakteristik Perencanaan Pembelajaran</vt:lpstr>
      <vt:lpstr>Kriteria Perencanaan Pembelajaran</vt:lpstr>
      <vt:lpstr>Prinsip Perencanaan Pembelajaran </vt:lpstr>
      <vt:lpstr>Komponen dalam  Perencanaan Pembelajaran</vt:lpstr>
      <vt:lpstr>Komponen Esensial dlm Perencanaan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juang</dc:creator>
  <cp:lastModifiedBy>juang</cp:lastModifiedBy>
  <cp:revision>10</cp:revision>
  <dcterms:created xsi:type="dcterms:W3CDTF">2018-03-06T23:04:30Z</dcterms:created>
  <dcterms:modified xsi:type="dcterms:W3CDTF">2018-03-20T15:40:45Z</dcterms:modified>
</cp:coreProperties>
</file>