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36.xml" ContentType="application/vnd.openxmlformats-officedocument.presentationml.slid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notesSlides/notesSlide16.xml" ContentType="application/vnd.openxmlformats-officedocument.presentationml.notesSlide+xml"/>
  <Override PartName="/ppt/tableStyles.xml" ContentType="application/vnd.openxmlformats-officedocument.presentationml.tableStyles+xml"/>
  <Override PartName="/ppt/slideLayouts/slideLayout102.xml" ContentType="application/vnd.openxmlformats-officedocument.presentationml.slideLayout+xml"/>
  <Override PartName="/ppt/notesSlides/notesSlide41.xml" ContentType="application/vnd.openxmlformats-officedocument.presentationml.notesSlide+xml"/>
  <Override PartName="/ppt/slideMasters/slideMaster8.xml" ContentType="application/vnd.openxmlformats-officedocument.presentationml.slideMaster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Layouts/slideLayout76.xml" ContentType="application/vnd.openxmlformats-officedocument.presentationml.slideLayout+xml"/>
  <Override PartName="/ppt/slides/slide55.xml" ContentType="application/vnd.openxmlformats-officedocument.presentationml.slide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90.xml" ContentType="application/vnd.openxmlformats-officedocument.presentationml.slideLayout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Layouts/slideLayout32.xml" ContentType="application/vnd.openxmlformats-officedocument.presentationml.slideLayout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10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Masters/slideMaster9.xml" ContentType="application/vnd.openxmlformats-officedocument.presentationml.slideMaster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slideLayouts/slideLayout99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49.xml" ContentType="application/vnd.openxmlformats-officedocument.presentationml.slide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08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Default Extension="wmf" ContentType="image/x-wmf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slideLayouts/slideLayout100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Layouts/slideLayout16.xml" ContentType="application/vnd.openxmlformats-officedocument.presentationml.slideLayout+xml"/>
  <Default Extension="jpeg" ContentType="image/jpeg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Override PartName="/ppt/notesSlides/notesSlide37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40.xml" ContentType="application/vnd.openxmlformats-officedocument.presentationml.notesSlid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notesSlides/notesSlide45.xml" ContentType="application/vnd.openxmlformats-officedocument.presentationml.notesSlide+xml"/>
  <Override PartName="/ppt/slides/slide32.xml" ContentType="application/vnd.openxmlformats-officedocument.presentationml.slide+xml"/>
  <Override PartName="/ppt/slideLayouts/slideLayout42.xml" ContentType="application/vnd.openxmlformats-officedocument.presentationml.slideLayout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23.xml" ContentType="application/vnd.openxmlformats-officedocument.presentationml.notesSlide+xml"/>
  <Override PartName="/ppt/notesSlides/notesSlide12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s/slide48.xml" ContentType="application/vnd.openxmlformats-officedocument.presentationml.slide+xml"/>
  <Override PartName="/ppt/slideLayouts/slideLayout58.xml" ContentType="application/vnd.openxmlformats-officedocument.presentationml.slideLayout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  <p:sldMasterId id="2147483684" r:id="rId2"/>
    <p:sldMasterId id="2147483686" r:id="rId3"/>
    <p:sldMasterId id="2147483688" r:id="rId4"/>
    <p:sldMasterId id="2147483690" r:id="rId5"/>
    <p:sldMasterId id="2147483692" r:id="rId6"/>
    <p:sldMasterId id="2147483694" r:id="rId7"/>
    <p:sldMasterId id="2147483704" r:id="rId8"/>
    <p:sldMasterId id="2147483706" r:id="rId9"/>
    <p:sldMasterId id="2147483708" r:id="rId10"/>
  </p:sldMasterIdLst>
  <p:notesMasterIdLst>
    <p:notesMasterId r:id="rId76"/>
  </p:notesMasterIdLst>
  <p:sldIdLst>
    <p:sldId id="327" r:id="rId11"/>
    <p:sldId id="328" r:id="rId12"/>
    <p:sldId id="329" r:id="rId13"/>
    <p:sldId id="286" r:id="rId14"/>
    <p:sldId id="303" r:id="rId15"/>
    <p:sldId id="323" r:id="rId16"/>
    <p:sldId id="324" r:id="rId17"/>
    <p:sldId id="325" r:id="rId18"/>
    <p:sldId id="326" r:id="rId19"/>
    <p:sldId id="306" r:id="rId20"/>
    <p:sldId id="266" r:id="rId21"/>
    <p:sldId id="307" r:id="rId22"/>
    <p:sldId id="308" r:id="rId23"/>
    <p:sldId id="310" r:id="rId24"/>
    <p:sldId id="311" r:id="rId25"/>
    <p:sldId id="262" r:id="rId26"/>
    <p:sldId id="283" r:id="rId27"/>
    <p:sldId id="284" r:id="rId28"/>
    <p:sldId id="285" r:id="rId29"/>
    <p:sldId id="287" r:id="rId30"/>
    <p:sldId id="277" r:id="rId31"/>
    <p:sldId id="315" r:id="rId32"/>
    <p:sldId id="316" r:id="rId33"/>
    <p:sldId id="319" r:id="rId34"/>
    <p:sldId id="321" r:id="rId35"/>
    <p:sldId id="280" r:id="rId36"/>
    <p:sldId id="314" r:id="rId37"/>
    <p:sldId id="330" r:id="rId38"/>
    <p:sldId id="331" r:id="rId39"/>
    <p:sldId id="332" r:id="rId40"/>
    <p:sldId id="333" r:id="rId41"/>
    <p:sldId id="334" r:id="rId42"/>
    <p:sldId id="335" r:id="rId43"/>
    <p:sldId id="336" r:id="rId44"/>
    <p:sldId id="337" r:id="rId45"/>
    <p:sldId id="338" r:id="rId46"/>
    <p:sldId id="339" r:id="rId47"/>
    <p:sldId id="340" r:id="rId48"/>
    <p:sldId id="341" r:id="rId49"/>
    <p:sldId id="342" r:id="rId50"/>
    <p:sldId id="343" r:id="rId51"/>
    <p:sldId id="344" r:id="rId52"/>
    <p:sldId id="345" r:id="rId53"/>
    <p:sldId id="264" r:id="rId54"/>
    <p:sldId id="263" r:id="rId55"/>
    <p:sldId id="304" r:id="rId56"/>
    <p:sldId id="265" r:id="rId57"/>
    <p:sldId id="305" r:id="rId58"/>
    <p:sldId id="271" r:id="rId59"/>
    <p:sldId id="279" r:id="rId60"/>
    <p:sldId id="278" r:id="rId61"/>
    <p:sldId id="256" r:id="rId62"/>
    <p:sldId id="270" r:id="rId63"/>
    <p:sldId id="288" r:id="rId64"/>
    <p:sldId id="272" r:id="rId65"/>
    <p:sldId id="273" r:id="rId66"/>
    <p:sldId id="293" r:id="rId67"/>
    <p:sldId id="294" r:id="rId68"/>
    <p:sldId id="295" r:id="rId69"/>
    <p:sldId id="296" r:id="rId70"/>
    <p:sldId id="297" r:id="rId71"/>
    <p:sldId id="298" r:id="rId72"/>
    <p:sldId id="299" r:id="rId73"/>
    <p:sldId id="300" r:id="rId74"/>
    <p:sldId id="274" r:id="rId75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996633"/>
    <a:srgbClr val="FF0000"/>
    <a:srgbClr val="000099"/>
    <a:srgbClr val="66FFFF"/>
    <a:srgbClr val="FF00FF"/>
    <a:srgbClr val="FFCC00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58" autoAdjust="0"/>
    <p:restoredTop sz="94725" autoAdjust="0"/>
  </p:normalViewPr>
  <p:slideViewPr>
    <p:cSldViewPr>
      <p:cViewPr>
        <p:scale>
          <a:sx n="50" d="100"/>
          <a:sy n="50" d="100"/>
        </p:scale>
        <p:origin x="-1074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slide" Target="slides/slide29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slide" Target="slides/slide32.xml"/><Relationship Id="rId47" Type="http://schemas.openxmlformats.org/officeDocument/2006/relationships/slide" Target="slides/slide37.xml"/><Relationship Id="rId50" Type="http://schemas.openxmlformats.org/officeDocument/2006/relationships/slide" Target="slides/slide40.xml"/><Relationship Id="rId55" Type="http://schemas.openxmlformats.org/officeDocument/2006/relationships/slide" Target="slides/slide45.xml"/><Relationship Id="rId63" Type="http://schemas.openxmlformats.org/officeDocument/2006/relationships/slide" Target="slides/slide53.xml"/><Relationship Id="rId68" Type="http://schemas.openxmlformats.org/officeDocument/2006/relationships/slide" Target="slides/slide58.xml"/><Relationship Id="rId76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9" Type="http://schemas.openxmlformats.org/officeDocument/2006/relationships/slide" Target="slides/slide19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slide" Target="slides/slide30.xml"/><Relationship Id="rId45" Type="http://schemas.openxmlformats.org/officeDocument/2006/relationships/slide" Target="slides/slide35.xml"/><Relationship Id="rId53" Type="http://schemas.openxmlformats.org/officeDocument/2006/relationships/slide" Target="slides/slide43.xml"/><Relationship Id="rId58" Type="http://schemas.openxmlformats.org/officeDocument/2006/relationships/slide" Target="slides/slide48.xml"/><Relationship Id="rId66" Type="http://schemas.openxmlformats.org/officeDocument/2006/relationships/slide" Target="slides/slide56.xml"/><Relationship Id="rId74" Type="http://schemas.openxmlformats.org/officeDocument/2006/relationships/slide" Target="slides/slide64.xml"/><Relationship Id="rId79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4" Type="http://schemas.openxmlformats.org/officeDocument/2006/relationships/slide" Target="slides/slide34.xml"/><Relationship Id="rId52" Type="http://schemas.openxmlformats.org/officeDocument/2006/relationships/slide" Target="slides/slide42.xml"/><Relationship Id="rId60" Type="http://schemas.openxmlformats.org/officeDocument/2006/relationships/slide" Target="slides/slide50.xml"/><Relationship Id="rId65" Type="http://schemas.openxmlformats.org/officeDocument/2006/relationships/slide" Target="slides/slide55.xml"/><Relationship Id="rId73" Type="http://schemas.openxmlformats.org/officeDocument/2006/relationships/slide" Target="slides/slide63.xml"/><Relationship Id="rId78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slide" Target="slides/slide33.xml"/><Relationship Id="rId48" Type="http://schemas.openxmlformats.org/officeDocument/2006/relationships/slide" Target="slides/slide38.xml"/><Relationship Id="rId56" Type="http://schemas.openxmlformats.org/officeDocument/2006/relationships/slide" Target="slides/slide46.xml"/><Relationship Id="rId64" Type="http://schemas.openxmlformats.org/officeDocument/2006/relationships/slide" Target="slides/slide54.xml"/><Relationship Id="rId69" Type="http://schemas.openxmlformats.org/officeDocument/2006/relationships/slide" Target="slides/slide59.xml"/><Relationship Id="rId77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1.xml"/><Relationship Id="rId72" Type="http://schemas.openxmlformats.org/officeDocument/2006/relationships/slide" Target="slides/slide62.xml"/><Relationship Id="rId80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46" Type="http://schemas.openxmlformats.org/officeDocument/2006/relationships/slide" Target="slides/slide36.xml"/><Relationship Id="rId59" Type="http://schemas.openxmlformats.org/officeDocument/2006/relationships/slide" Target="slides/slide49.xml"/><Relationship Id="rId67" Type="http://schemas.openxmlformats.org/officeDocument/2006/relationships/slide" Target="slides/slide57.xml"/><Relationship Id="rId20" Type="http://schemas.openxmlformats.org/officeDocument/2006/relationships/slide" Target="slides/slide10.xml"/><Relationship Id="rId41" Type="http://schemas.openxmlformats.org/officeDocument/2006/relationships/slide" Target="slides/slide31.xml"/><Relationship Id="rId54" Type="http://schemas.openxmlformats.org/officeDocument/2006/relationships/slide" Target="slides/slide44.xml"/><Relationship Id="rId62" Type="http://schemas.openxmlformats.org/officeDocument/2006/relationships/slide" Target="slides/slide52.xml"/><Relationship Id="rId70" Type="http://schemas.openxmlformats.org/officeDocument/2006/relationships/slide" Target="slides/slide60.xml"/><Relationship Id="rId75" Type="http://schemas.openxmlformats.org/officeDocument/2006/relationships/slide" Target="slides/slide65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49" Type="http://schemas.openxmlformats.org/officeDocument/2006/relationships/slide" Target="slides/slide39.xml"/><Relationship Id="rId57" Type="http://schemas.openxmlformats.org/officeDocument/2006/relationships/slide" Target="slides/slide4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effectLst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86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effectLst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</a:defRPr>
            </a:lvl1pPr>
          </a:lstStyle>
          <a:p>
            <a:pPr>
              <a:defRPr/>
            </a:pPr>
            <a:fld id="{3E08D36D-CFDF-4C25-8FA0-45C8CFE101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D1391D-483A-4FAB-8301-DDF2DDE9402C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94E96E1-AD9E-45C5-9B97-B73CD01834AE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CC91C-DA0B-4EAE-BEC7-CE1DE6D860F5}" type="slidenum">
              <a:rPr lang="en-US" smtClean="0"/>
              <a:pPr/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CA3E7E2-F415-476A-A182-8AE9A9F492A0}" type="slidenum">
              <a:rPr lang="id-ID" smtClean="0"/>
              <a:pPr/>
              <a:t>10</a:t>
            </a:fld>
            <a:endParaRPr lang="id-ID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7E6DB7-51B4-4FF2-AC1F-9BD2824C6348}" type="slidenum">
              <a:rPr lang="en-US" smtClean="0"/>
              <a:pPr/>
              <a:t>11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E816CD-F0B3-4426-A1EF-981BACC425C5}" type="slidenum">
              <a:rPr lang="id-ID" smtClean="0"/>
              <a:pPr/>
              <a:t>12</a:t>
            </a:fld>
            <a:endParaRPr lang="id-ID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D2D99C0-4F46-43CB-BECA-9F53B6366690}" type="slidenum">
              <a:rPr lang="id-ID" smtClean="0"/>
              <a:pPr/>
              <a:t>13</a:t>
            </a:fld>
            <a:endParaRPr lang="id-ID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768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6E8AEC8-787F-486E-A705-74B716FE5764}" type="slidenum">
              <a:rPr lang="id-ID" smtClean="0"/>
              <a:pPr/>
              <a:t>14</a:t>
            </a:fld>
            <a:endParaRPr lang="id-ID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A9AA70E-3B4B-4A7C-A98A-AC6F46609DDC}" type="slidenum">
              <a:rPr lang="id-ID" smtClean="0"/>
              <a:pPr/>
              <a:t>15</a:t>
            </a:fld>
            <a:endParaRPr lang="id-ID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788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C2FDDB-060E-483A-BCE2-572461301657}" type="slidenum">
              <a:rPr lang="en-US" smtClean="0"/>
              <a:pPr/>
              <a:t>16</a:t>
            </a:fld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7451D0-52EA-4F3D-B2D8-77E7C77E421D}" type="slidenum">
              <a:rPr lang="en-US" smtClean="0"/>
              <a:pPr/>
              <a:t>17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776CEF1-4C6C-4B60-AB95-FDE204E9C697}" type="slidenum">
              <a:rPr lang="en-US" smtClean="0"/>
              <a:pPr/>
              <a:t>18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819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993A326-6510-4D6D-B40F-844DA5E6C9F6}" type="slidenum">
              <a:rPr lang="en-US" smtClean="0"/>
              <a:pPr/>
              <a:t>19</a:t>
            </a:fld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829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69CA17-A104-4817-843E-85FDC4BCC089}" type="slidenum">
              <a:rPr lang="en-US" smtClean="0"/>
              <a:pPr/>
              <a:t>20</a:t>
            </a:fld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3B6F26C-70BA-4658-9D0D-E38097513A0D}" type="slidenum">
              <a:rPr lang="en-US" smtClean="0"/>
              <a:pPr/>
              <a:t>21</a:t>
            </a:fld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870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9278C75-6528-4E75-AE16-B6C2CAFCE1CB}" type="slidenum">
              <a:rPr lang="id-ID" smtClean="0"/>
              <a:pPr/>
              <a:t>22</a:t>
            </a:fld>
            <a:endParaRPr lang="id-ID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80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880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4D69E4-238C-4C2F-BC7D-D4DD1B51738D}" type="slidenum">
              <a:rPr lang="id-ID" smtClean="0"/>
              <a:pPr/>
              <a:t>23</a:t>
            </a:fld>
            <a:endParaRPr lang="id-ID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90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890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5CC1418-0B0B-4160-B46F-B2D3BF9A6E7C}" type="slidenum">
              <a:rPr lang="id-ID" smtClean="0"/>
              <a:pPr/>
              <a:t>24</a:t>
            </a:fld>
            <a:endParaRPr lang="id-ID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1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901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7B97440-25F0-4832-8563-D26F16F35E02}" type="slidenum">
              <a:rPr lang="id-ID" smtClean="0"/>
              <a:pPr/>
              <a:t>25</a:t>
            </a:fld>
            <a:endParaRPr lang="id-ID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60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860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856DD0-E287-4F63-9C3B-B0A9C0402961}" type="slidenum">
              <a:rPr lang="en-US" smtClean="0"/>
              <a:pPr/>
              <a:t>26</a:t>
            </a:fld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63B4BBD-2CAF-4AAF-B6CA-B50EA39E1114}" type="slidenum">
              <a:rPr lang="id-ID" smtClean="0"/>
              <a:pPr/>
              <a:t>27</a:t>
            </a:fld>
            <a:endParaRPr lang="id-ID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CF0F8FB-17D0-4826-87DC-F384FC389B4C}" type="slidenum">
              <a:rPr lang="en-US" smtClean="0"/>
              <a:pPr/>
              <a:t>28</a:t>
            </a:fld>
            <a:endParaRPr lang="en-US" smtClean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53253" name="Footer Placeholder 4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pertemuan ke-9</a:t>
            </a: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707AA90-006B-4EC9-A2A6-BCDB0EBF858B}" type="slidenum">
              <a:rPr lang="en-US" smtClean="0"/>
              <a:pPr/>
              <a:t>29</a:t>
            </a:fld>
            <a:endParaRPr lang="en-US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54277" name="Footer Placeholder 4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pertemuan ke-9</a:t>
            </a: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6B6FBDE-1B50-446F-8142-F02F43DB611F}" type="slidenum">
              <a:rPr lang="en-US" smtClean="0"/>
              <a:pPr/>
              <a:t>31</a:t>
            </a:fld>
            <a:endParaRPr lang="en-US" smtClean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55301" name="Footer Placeholder 4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pertemuan ke-9</a:t>
            </a: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3CBA62F-60B6-4E78-9C0A-1D49C469E489}" type="slidenum">
              <a:rPr lang="en-US" smtClean="0"/>
              <a:pPr/>
              <a:t>32</a:t>
            </a:fld>
            <a:endParaRPr lang="en-US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56325" name="Footer Placeholder 4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pertemuan ke-9</a:t>
            </a: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33830AC-6F24-4A9F-9704-C09674C45752}" type="slidenum">
              <a:rPr lang="en-US" smtClean="0"/>
              <a:pPr/>
              <a:t>33</a:t>
            </a:fld>
            <a:endParaRPr lang="en-US" smtClean="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57349" name="Footer Placeholder 4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pertemuan ke-9</a:t>
            </a: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15CF342-F031-40CF-B02F-03D4D965FEB8}" type="slidenum">
              <a:rPr lang="en-US" smtClean="0"/>
              <a:pPr/>
              <a:t>34</a:t>
            </a:fld>
            <a:endParaRPr lang="en-US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58373" name="Footer Placeholder 4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pertemuan ke-9</a:t>
            </a: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9849DB-0847-45E1-B4F8-76A6FDD0E970}" type="slidenum">
              <a:rPr lang="en-US" smtClean="0"/>
              <a:pPr/>
              <a:t>37</a:t>
            </a:fld>
            <a:endParaRPr lang="en-US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59397" name="Footer Placeholder 4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pertemuan ke-9</a:t>
            </a: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113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911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B971274-9545-4EE3-8FF3-6AB6F69EC9BB}" type="slidenum">
              <a:rPr lang="en-US" smtClean="0"/>
              <a:pPr/>
              <a:t>44</a:t>
            </a:fld>
            <a:endParaRPr 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921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E65416-3428-4225-82C1-03680AE22206}" type="slidenum">
              <a:rPr lang="en-US" smtClean="0"/>
              <a:pPr/>
              <a:t>45</a:t>
            </a:fld>
            <a:endParaRPr 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931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A67B203-CE21-4667-AE71-EFDDCA6A48CE}" type="slidenum">
              <a:rPr lang="en-US" smtClean="0"/>
              <a:pPr/>
              <a:t>46</a:t>
            </a:fld>
            <a:endParaRPr lang="en-U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942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7512FBC-E913-48B3-AA58-EAF13BA5F5E7}" type="slidenum">
              <a:rPr lang="en-US" smtClean="0"/>
              <a:pPr/>
              <a:t>47</a:t>
            </a:fld>
            <a:endParaRPr lang="en-U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01CD8F-D219-495C-AB6C-437CC8BB9FE9}" type="slidenum">
              <a:rPr lang="en-US" smtClean="0"/>
              <a:pPr/>
              <a:t>48</a:t>
            </a:fld>
            <a:endParaRPr lang="en-US" smtClean="0"/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68825" cy="3425825"/>
          </a:xfrm>
          <a:ln w="12700" cap="flat">
            <a:solidFill>
              <a:schemeClr val="tx1"/>
            </a:solidFill>
          </a:ln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8" tIns="44450" rIns="90488" bIns="44450"/>
          <a:lstStyle/>
          <a:p>
            <a:pPr eaLnBrk="1" hangingPunct="1"/>
            <a:r>
              <a:rPr lang="en-US" smtClean="0"/>
              <a:t>ALL bacteria have vegetative (growing) stages</a:t>
            </a:r>
          </a:p>
          <a:p>
            <a:pPr eaLnBrk="1" hangingPunct="1"/>
            <a:r>
              <a:rPr lang="en-US" smtClean="0"/>
              <a:t>But those 3 spore formers (C. bot, C. perfringens, B. cereus) have a spore stage in addition to the vegetative stage</a:t>
            </a:r>
          </a:p>
          <a:p>
            <a:pPr eaLnBrk="1" hangingPunct="1"/>
            <a:r>
              <a:rPr lang="en-US" smtClean="0"/>
              <a:t>Cooking to at least 165F destroys vegetative cells, but spores survive </a:t>
            </a:r>
          </a:p>
          <a:p>
            <a:pPr eaLnBrk="1" hangingPunct="1"/>
            <a:r>
              <a:rPr lang="en-US" smtClean="0"/>
              <a:t>Spores don’t grow, they just survive</a:t>
            </a:r>
          </a:p>
          <a:p>
            <a:pPr eaLnBrk="1" hangingPunct="1"/>
            <a:r>
              <a:rPr lang="en-US" smtClean="0"/>
              <a:t>If foods are cooled properly, the spores can go back to a vegetative state and grow</a:t>
            </a: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62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962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96911-CA5D-4E98-B5FC-330BFCCC817D}" type="slidenum">
              <a:rPr lang="en-US" smtClean="0"/>
              <a:pPr/>
              <a:t>49</a:t>
            </a:fld>
            <a:endParaRPr lang="en-U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728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972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CB9DD6-9AFE-4A67-83C5-DF04CBD34595}" type="slidenum">
              <a:rPr lang="en-US" smtClean="0"/>
              <a:pPr/>
              <a:t>50</a:t>
            </a:fld>
            <a:endParaRPr lang="en-U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83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983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19F31E-B823-4ACA-A115-99647A3AA1F5}" type="slidenum">
              <a:rPr lang="en-US" smtClean="0"/>
              <a:pPr/>
              <a:t>51</a:t>
            </a:fld>
            <a:endParaRPr lang="en-U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933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993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FA96E54-4D6F-4895-8C69-DF160573E05A}" type="slidenum">
              <a:rPr lang="en-US" smtClean="0"/>
              <a:pPr/>
              <a:t>52</a:t>
            </a:fld>
            <a:endParaRPr lang="en-U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dirty="0" smtClean="0"/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B87279-6DA1-4AB8-9F7C-48200D921549}" type="slidenum">
              <a:rPr lang="en-US" smtClean="0"/>
              <a:pPr/>
              <a:t>53</a:t>
            </a:fld>
            <a:endParaRPr lang="en-U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137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1013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46421E-25E6-4835-B703-00D8EE0ECAA6}" type="slidenum">
              <a:rPr lang="en-US" smtClean="0"/>
              <a:pPr/>
              <a:t>54</a:t>
            </a:fld>
            <a:endParaRPr lang="en-U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0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1024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F76D4DC-72E2-4A2B-9C6D-379258867AAC}" type="slidenum">
              <a:rPr lang="en-US" smtClean="0"/>
              <a:pPr/>
              <a:t>55</a:t>
            </a:fld>
            <a:endParaRPr lang="en-U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342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1034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2B6A4D1-A333-4CFA-8786-18698EF6B160}" type="slidenum">
              <a:rPr lang="en-US" smtClean="0"/>
              <a:pPr/>
              <a:t>56</a:t>
            </a:fld>
            <a:endParaRPr lang="en-US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1044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E4B81F4-1ABF-45AF-8FB1-3DCCB84B82F6}" type="slidenum">
              <a:rPr lang="en-US" smtClean="0"/>
              <a:pPr/>
              <a:t>57</a:t>
            </a:fld>
            <a:endParaRPr lang="en-US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547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1054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718C36-7D7B-4CFA-9040-5F1308F7DBFA}" type="slidenum">
              <a:rPr lang="en-US" smtClean="0"/>
              <a:pPr/>
              <a:t>58</a:t>
            </a:fld>
            <a:endParaRPr lang="en-US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649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1065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9DEB5C5-3955-4D5C-B0BD-22001B910126}" type="slidenum">
              <a:rPr lang="en-US" smtClean="0"/>
              <a:pPr/>
              <a:t>59</a:t>
            </a:fld>
            <a:endParaRPr lang="en-US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75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1075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696295D-DB40-48DE-AC65-EED3BA690746}" type="slidenum">
              <a:rPr lang="en-US" smtClean="0"/>
              <a:pPr/>
              <a:t>60</a:t>
            </a:fld>
            <a:endParaRPr lang="en-US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854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1085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E0A91BF-9BB3-4F34-8178-9CECC9A2B352}" type="slidenum">
              <a:rPr lang="en-US" smtClean="0"/>
              <a:pPr/>
              <a:t>61</a:t>
            </a:fld>
            <a:endParaRPr lang="en-US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95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1095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6D06684-18ED-40D4-929F-518C32719858}" type="slidenum">
              <a:rPr lang="en-US" smtClean="0"/>
              <a:pPr/>
              <a:t>62</a:t>
            </a:fld>
            <a:endParaRPr lang="en-US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05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1105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40A931-EC59-4164-BD53-2CA1520551EF}" type="slidenum">
              <a:rPr lang="en-US" smtClean="0"/>
              <a:pPr/>
              <a:t>63</a:t>
            </a:fld>
            <a:endParaRPr lang="en-US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16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1116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18BC861-6292-4BF4-8753-2C23EBD06D52}" type="slidenum">
              <a:rPr lang="en-US" smtClean="0"/>
              <a:pPr/>
              <a:t>64</a:t>
            </a:fld>
            <a:endParaRPr lang="en-US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42A1C09-7CB9-4105-BB9B-99C5876B1F8C}" type="slidenum">
              <a:rPr lang="en-US" smtClean="0"/>
              <a:pPr/>
              <a:t>65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6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9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0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3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4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</p:grpSp>
      <p:grpSp>
        <p:nvGrpSpPr>
          <p:cNvPr id="15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6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 rot="7320404">
              <a:off x="5000" y="2913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19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9" cy="667"/>
              <a:chOff x="4986" y="2752"/>
              <a:chExt cx="469" cy="667"/>
            </a:xfrm>
          </p:grpSpPr>
          <p:sp>
            <p:nvSpPr>
              <p:cNvPr id="20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1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3" name="Freeform 26"/>
              <p:cNvSpPr>
                <a:spLocks/>
              </p:cNvSpPr>
              <p:nvPr userDrawn="1"/>
            </p:nvSpPr>
            <p:spPr bwMode="auto">
              <a:xfrm rot="7320404">
                <a:off x="5364" y="2873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4" name="Freeform 27"/>
              <p:cNvSpPr>
                <a:spLocks/>
              </p:cNvSpPr>
              <p:nvPr userDrawn="1"/>
            </p:nvSpPr>
            <p:spPr bwMode="auto">
              <a:xfrm rot="7320404">
                <a:off x="5137" y="3000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</p:grpSp>
      <p:sp>
        <p:nvSpPr>
          <p:cNvPr id="25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46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9058BA-EFA1-49E7-95C6-C2FEBD365E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9185E2-9A52-4A0F-AE9D-786C5B6D86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8736BD-A3D1-4A77-AFC3-CF4A10D2D1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35A1F3-87F2-49E4-9F0A-B199538623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20F73B-4296-461B-8345-2293B156F3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3EFD2F-7327-49BB-942E-6E7763A0B6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164108-B1AF-4057-817F-7D4B8CB2C4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19307A-6274-497D-B729-445ACBC0B7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25583B-9609-499C-AC27-ADB8C47756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6D2BD1-16F1-4CD4-9250-1CC3B8F2DD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6FCB55-5A54-4F1B-9709-EDE03D0177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083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48932-6D1E-4288-9100-EB2D64631F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B0512E-A6BF-4034-BB98-ED0FAF27C6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6BE153-D525-4C1D-A059-341EB15F1E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3401EB-0200-4F5C-9238-1D2C7F2429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BFDEE9-5789-4524-9D86-5111FD1D68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EBD59E-7231-4A64-B5E9-6D5602FAD7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9840C2-B72A-4B4F-93E5-82C18F6D18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AC0101-0E74-4C02-B63A-E84380589B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1034BB-3178-4698-BABA-C8FDB57C63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3BE04D-A4BF-422B-AD3A-6E40CF80C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E2825-516C-4FA6-85B4-13E7FAB9AF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0825" cy="6851650"/>
            <a:chOff x="0" y="0"/>
            <a:chExt cx="5758" cy="4316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1812" y="2811"/>
              <a:ext cx="3946" cy="1505"/>
            </a:xfrm>
            <a:custGeom>
              <a:avLst/>
              <a:gdLst/>
              <a:ahLst/>
              <a:cxnLst>
                <a:cxn ang="0">
                  <a:pos x="149" y="1505"/>
                </a:cxn>
                <a:cxn ang="0">
                  <a:pos x="687" y="1331"/>
                </a:cxn>
                <a:cxn ang="0">
                  <a:pos x="1213" y="1157"/>
                </a:cxn>
                <a:cxn ang="0">
                  <a:pos x="1728" y="977"/>
                </a:cxn>
                <a:cxn ang="0">
                  <a:pos x="2218" y="792"/>
                </a:cxn>
                <a:cxn ang="0">
                  <a:pos x="2457" y="696"/>
                </a:cxn>
                <a:cxn ang="0">
                  <a:pos x="2690" y="606"/>
                </a:cxn>
                <a:cxn ang="0">
                  <a:pos x="2918" y="510"/>
                </a:cxn>
                <a:cxn ang="0">
                  <a:pos x="3139" y="420"/>
                </a:cxn>
                <a:cxn ang="0">
                  <a:pos x="3348" y="324"/>
                </a:cxn>
                <a:cxn ang="0">
                  <a:pos x="3551" y="234"/>
                </a:cxn>
                <a:cxn ang="0">
                  <a:pos x="3749" y="138"/>
                </a:cxn>
                <a:cxn ang="0">
                  <a:pos x="3934" y="48"/>
                </a:cxn>
                <a:cxn ang="0">
                  <a:pos x="3934" y="0"/>
                </a:cxn>
                <a:cxn ang="0">
                  <a:pos x="3743" y="96"/>
                </a:cxn>
                <a:cxn ang="0">
                  <a:pos x="3539" y="192"/>
                </a:cxn>
                <a:cxn ang="0">
                  <a:pos x="3330" y="288"/>
                </a:cxn>
                <a:cxn ang="0">
                  <a:pos x="3115" y="384"/>
                </a:cxn>
                <a:cxn ang="0">
                  <a:pos x="2888" y="480"/>
                </a:cxn>
                <a:cxn ang="0">
                  <a:pos x="2654" y="576"/>
                </a:cxn>
                <a:cxn ang="0">
                  <a:pos x="2409" y="672"/>
                </a:cxn>
                <a:cxn ang="0">
                  <a:pos x="2164" y="768"/>
                </a:cxn>
                <a:cxn ang="0">
                  <a:pos x="1907" y="864"/>
                </a:cxn>
                <a:cxn ang="0">
                  <a:pos x="1650" y="960"/>
                </a:cxn>
                <a:cxn ang="0">
                  <a:pos x="1112" y="1145"/>
                </a:cxn>
                <a:cxn ang="0">
                  <a:pos x="562" y="1331"/>
                </a:cxn>
                <a:cxn ang="0">
                  <a:pos x="0" y="1505"/>
                </a:cxn>
                <a:cxn ang="0">
                  <a:pos x="149" y="1505"/>
                </a:cxn>
                <a:cxn ang="0">
                  <a:pos x="149" y="1505"/>
                </a:cxn>
              </a:cxnLst>
              <a:rect l="0" t="0" r="r" b="b"/>
              <a:pathLst>
                <a:path w="3934" h="1505">
                  <a:moveTo>
                    <a:pt x="149" y="1505"/>
                  </a:moveTo>
                  <a:lnTo>
                    <a:pt x="687" y="1331"/>
                  </a:lnTo>
                  <a:lnTo>
                    <a:pt x="1213" y="1157"/>
                  </a:lnTo>
                  <a:lnTo>
                    <a:pt x="1728" y="977"/>
                  </a:lnTo>
                  <a:lnTo>
                    <a:pt x="2218" y="792"/>
                  </a:lnTo>
                  <a:lnTo>
                    <a:pt x="2457" y="696"/>
                  </a:lnTo>
                  <a:lnTo>
                    <a:pt x="2690" y="606"/>
                  </a:lnTo>
                  <a:lnTo>
                    <a:pt x="2918" y="510"/>
                  </a:lnTo>
                  <a:lnTo>
                    <a:pt x="3139" y="420"/>
                  </a:lnTo>
                  <a:lnTo>
                    <a:pt x="3348" y="324"/>
                  </a:lnTo>
                  <a:lnTo>
                    <a:pt x="3551" y="234"/>
                  </a:lnTo>
                  <a:lnTo>
                    <a:pt x="3749" y="138"/>
                  </a:lnTo>
                  <a:lnTo>
                    <a:pt x="3934" y="48"/>
                  </a:lnTo>
                  <a:lnTo>
                    <a:pt x="3934" y="0"/>
                  </a:lnTo>
                  <a:lnTo>
                    <a:pt x="3743" y="96"/>
                  </a:lnTo>
                  <a:lnTo>
                    <a:pt x="3539" y="192"/>
                  </a:lnTo>
                  <a:lnTo>
                    <a:pt x="3330" y="288"/>
                  </a:lnTo>
                  <a:lnTo>
                    <a:pt x="3115" y="384"/>
                  </a:lnTo>
                  <a:lnTo>
                    <a:pt x="2888" y="480"/>
                  </a:lnTo>
                  <a:lnTo>
                    <a:pt x="2654" y="576"/>
                  </a:lnTo>
                  <a:lnTo>
                    <a:pt x="2409" y="672"/>
                  </a:lnTo>
                  <a:lnTo>
                    <a:pt x="2164" y="768"/>
                  </a:lnTo>
                  <a:lnTo>
                    <a:pt x="1907" y="864"/>
                  </a:lnTo>
                  <a:lnTo>
                    <a:pt x="1650" y="960"/>
                  </a:lnTo>
                  <a:lnTo>
                    <a:pt x="1112" y="1145"/>
                  </a:lnTo>
                  <a:lnTo>
                    <a:pt x="562" y="1331"/>
                  </a:lnTo>
                  <a:lnTo>
                    <a:pt x="0" y="1505"/>
                  </a:lnTo>
                  <a:lnTo>
                    <a:pt x="149" y="1505"/>
                  </a:lnTo>
                  <a:lnTo>
                    <a:pt x="149" y="150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4025" y="3627"/>
              <a:ext cx="1733" cy="689"/>
            </a:xfrm>
            <a:custGeom>
              <a:avLst/>
              <a:gdLst/>
              <a:ahLst/>
              <a:cxnLst>
                <a:cxn ang="0">
                  <a:pos x="132" y="689"/>
                </a:cxn>
                <a:cxn ang="0">
                  <a:pos x="550" y="527"/>
                </a:cxn>
                <a:cxn ang="0">
                  <a:pos x="963" y="365"/>
                </a:cxn>
                <a:cxn ang="0">
                  <a:pos x="1160" y="287"/>
                </a:cxn>
                <a:cxn ang="0">
                  <a:pos x="1357" y="203"/>
                </a:cxn>
                <a:cxn ang="0">
                  <a:pos x="1549" y="126"/>
                </a:cxn>
                <a:cxn ang="0">
                  <a:pos x="1728" y="48"/>
                </a:cxn>
                <a:cxn ang="0">
                  <a:pos x="1728" y="0"/>
                </a:cxn>
                <a:cxn ang="0">
                  <a:pos x="1531" y="84"/>
                </a:cxn>
                <a:cxn ang="0">
                  <a:pos x="1327" y="167"/>
                </a:cxn>
                <a:cxn ang="0">
                  <a:pos x="1118" y="257"/>
                </a:cxn>
                <a:cxn ang="0">
                  <a:pos x="903" y="341"/>
                </a:cxn>
                <a:cxn ang="0">
                  <a:pos x="454" y="515"/>
                </a:cxn>
                <a:cxn ang="0">
                  <a:pos x="0" y="689"/>
                </a:cxn>
                <a:cxn ang="0">
                  <a:pos x="132" y="689"/>
                </a:cxn>
                <a:cxn ang="0">
                  <a:pos x="132" y="689"/>
                </a:cxn>
              </a:cxnLst>
              <a:rect l="0" t="0" r="r" b="b"/>
              <a:pathLst>
                <a:path w="1728" h="689">
                  <a:moveTo>
                    <a:pt x="132" y="689"/>
                  </a:moveTo>
                  <a:lnTo>
                    <a:pt x="550" y="527"/>
                  </a:lnTo>
                  <a:lnTo>
                    <a:pt x="963" y="365"/>
                  </a:lnTo>
                  <a:lnTo>
                    <a:pt x="1160" y="287"/>
                  </a:lnTo>
                  <a:lnTo>
                    <a:pt x="1357" y="203"/>
                  </a:lnTo>
                  <a:lnTo>
                    <a:pt x="1549" y="126"/>
                  </a:lnTo>
                  <a:lnTo>
                    <a:pt x="1728" y="48"/>
                  </a:lnTo>
                  <a:lnTo>
                    <a:pt x="1728" y="0"/>
                  </a:lnTo>
                  <a:lnTo>
                    <a:pt x="1531" y="84"/>
                  </a:lnTo>
                  <a:lnTo>
                    <a:pt x="1327" y="167"/>
                  </a:lnTo>
                  <a:lnTo>
                    <a:pt x="1118" y="257"/>
                  </a:lnTo>
                  <a:lnTo>
                    <a:pt x="903" y="341"/>
                  </a:lnTo>
                  <a:lnTo>
                    <a:pt x="454" y="515"/>
                  </a:lnTo>
                  <a:lnTo>
                    <a:pt x="0" y="689"/>
                  </a:lnTo>
                  <a:lnTo>
                    <a:pt x="132" y="689"/>
                  </a:lnTo>
                  <a:lnTo>
                    <a:pt x="132" y="68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0" y="0"/>
              <a:ext cx="5578" cy="3447"/>
            </a:xfrm>
            <a:custGeom>
              <a:avLst/>
              <a:gdLst/>
              <a:ahLst/>
              <a:cxnLst>
                <a:cxn ang="0">
                  <a:pos x="5561" y="929"/>
                </a:cxn>
                <a:cxn ang="0">
                  <a:pos x="5537" y="773"/>
                </a:cxn>
                <a:cxn ang="0">
                  <a:pos x="5453" y="629"/>
                </a:cxn>
                <a:cxn ang="0">
                  <a:pos x="5327" y="492"/>
                </a:cxn>
                <a:cxn ang="0">
                  <a:pos x="5148" y="366"/>
                </a:cxn>
                <a:cxn ang="0">
                  <a:pos x="4921" y="252"/>
                </a:cxn>
                <a:cxn ang="0">
                  <a:pos x="4652" y="144"/>
                </a:cxn>
                <a:cxn ang="0">
                  <a:pos x="4341" y="48"/>
                </a:cxn>
                <a:cxn ang="0">
                  <a:pos x="4000" y="0"/>
                </a:cxn>
                <a:cxn ang="0">
                  <a:pos x="4359" y="90"/>
                </a:cxn>
                <a:cxn ang="0">
                  <a:pos x="4670" y="192"/>
                </a:cxn>
                <a:cxn ang="0">
                  <a:pos x="4933" y="306"/>
                </a:cxn>
                <a:cxn ang="0">
                  <a:pos x="5148" y="426"/>
                </a:cxn>
                <a:cxn ang="0">
                  <a:pos x="5315" y="557"/>
                </a:cxn>
                <a:cxn ang="0">
                  <a:pos x="5429" y="701"/>
                </a:cxn>
                <a:cxn ang="0">
                  <a:pos x="5489" y="851"/>
                </a:cxn>
                <a:cxn ang="0">
                  <a:pos x="5489" y="1013"/>
                </a:cxn>
                <a:cxn ang="0">
                  <a:pos x="5441" y="1163"/>
                </a:cxn>
                <a:cxn ang="0">
                  <a:pos x="5345" y="1319"/>
                </a:cxn>
                <a:cxn ang="0">
                  <a:pos x="5202" y="1475"/>
                </a:cxn>
                <a:cxn ang="0">
                  <a:pos x="5017" y="1630"/>
                </a:cxn>
                <a:cxn ang="0">
                  <a:pos x="4789" y="1786"/>
                </a:cxn>
                <a:cxn ang="0">
                  <a:pos x="4526" y="1948"/>
                </a:cxn>
                <a:cxn ang="0">
                  <a:pos x="4215" y="2104"/>
                </a:cxn>
                <a:cxn ang="0">
                  <a:pos x="3875" y="2260"/>
                </a:cxn>
                <a:cxn ang="0">
                  <a:pos x="3498" y="2416"/>
                </a:cxn>
                <a:cxn ang="0">
                  <a:pos x="3085" y="2566"/>
                </a:cxn>
                <a:cxn ang="0">
                  <a:pos x="2643" y="2715"/>
                </a:cxn>
                <a:cxn ang="0">
                  <a:pos x="2164" y="2865"/>
                </a:cxn>
                <a:cxn ang="0">
                  <a:pos x="1662" y="3009"/>
                </a:cxn>
                <a:cxn ang="0">
                  <a:pos x="1136" y="3147"/>
                </a:cxn>
                <a:cxn ang="0">
                  <a:pos x="580" y="3279"/>
                </a:cxn>
                <a:cxn ang="0">
                  <a:pos x="0" y="3447"/>
                </a:cxn>
                <a:cxn ang="0">
                  <a:pos x="867" y="3249"/>
                </a:cxn>
                <a:cxn ang="0">
                  <a:pos x="1417" y="3105"/>
                </a:cxn>
                <a:cxn ang="0">
                  <a:pos x="1937" y="2961"/>
                </a:cxn>
                <a:cxn ang="0">
                  <a:pos x="2434" y="2817"/>
                </a:cxn>
                <a:cxn ang="0">
                  <a:pos x="2900" y="2668"/>
                </a:cxn>
                <a:cxn ang="0">
                  <a:pos x="3330" y="2512"/>
                </a:cxn>
                <a:cxn ang="0">
                  <a:pos x="3731" y="2356"/>
                </a:cxn>
                <a:cxn ang="0">
                  <a:pos x="4096" y="2200"/>
                </a:cxn>
                <a:cxn ang="0">
                  <a:pos x="4425" y="2038"/>
                </a:cxn>
                <a:cxn ang="0">
                  <a:pos x="4718" y="1876"/>
                </a:cxn>
                <a:cxn ang="0">
                  <a:pos x="4969" y="1720"/>
                </a:cxn>
                <a:cxn ang="0">
                  <a:pos x="5178" y="1559"/>
                </a:cxn>
                <a:cxn ang="0">
                  <a:pos x="5339" y="1397"/>
                </a:cxn>
                <a:cxn ang="0">
                  <a:pos x="5459" y="1241"/>
                </a:cxn>
                <a:cxn ang="0">
                  <a:pos x="5537" y="1085"/>
                </a:cxn>
                <a:cxn ang="0">
                  <a:pos x="5555" y="1007"/>
                </a:cxn>
              </a:cxnLst>
              <a:rect l="0" t="0" r="r" b="b"/>
              <a:pathLst>
                <a:path w="5561" h="3447">
                  <a:moveTo>
                    <a:pt x="5555" y="1007"/>
                  </a:moveTo>
                  <a:lnTo>
                    <a:pt x="5561" y="929"/>
                  </a:lnTo>
                  <a:lnTo>
                    <a:pt x="5555" y="851"/>
                  </a:lnTo>
                  <a:lnTo>
                    <a:pt x="5537" y="773"/>
                  </a:lnTo>
                  <a:lnTo>
                    <a:pt x="5501" y="701"/>
                  </a:lnTo>
                  <a:lnTo>
                    <a:pt x="5453" y="629"/>
                  </a:lnTo>
                  <a:lnTo>
                    <a:pt x="5399" y="563"/>
                  </a:lnTo>
                  <a:lnTo>
                    <a:pt x="5327" y="492"/>
                  </a:lnTo>
                  <a:lnTo>
                    <a:pt x="5244" y="432"/>
                  </a:lnTo>
                  <a:lnTo>
                    <a:pt x="5148" y="366"/>
                  </a:lnTo>
                  <a:lnTo>
                    <a:pt x="5040" y="306"/>
                  </a:lnTo>
                  <a:lnTo>
                    <a:pt x="4921" y="252"/>
                  </a:lnTo>
                  <a:lnTo>
                    <a:pt x="4795" y="198"/>
                  </a:lnTo>
                  <a:lnTo>
                    <a:pt x="4652" y="144"/>
                  </a:lnTo>
                  <a:lnTo>
                    <a:pt x="4502" y="90"/>
                  </a:lnTo>
                  <a:lnTo>
                    <a:pt x="4341" y="48"/>
                  </a:lnTo>
                  <a:lnTo>
                    <a:pt x="4167" y="0"/>
                  </a:lnTo>
                  <a:lnTo>
                    <a:pt x="4000" y="0"/>
                  </a:lnTo>
                  <a:lnTo>
                    <a:pt x="4185" y="42"/>
                  </a:lnTo>
                  <a:lnTo>
                    <a:pt x="4359" y="90"/>
                  </a:lnTo>
                  <a:lnTo>
                    <a:pt x="4520" y="138"/>
                  </a:lnTo>
                  <a:lnTo>
                    <a:pt x="4670" y="192"/>
                  </a:lnTo>
                  <a:lnTo>
                    <a:pt x="4807" y="246"/>
                  </a:lnTo>
                  <a:lnTo>
                    <a:pt x="4933" y="306"/>
                  </a:lnTo>
                  <a:lnTo>
                    <a:pt x="5046" y="366"/>
                  </a:lnTo>
                  <a:lnTo>
                    <a:pt x="5148" y="426"/>
                  </a:lnTo>
                  <a:lnTo>
                    <a:pt x="5238" y="492"/>
                  </a:lnTo>
                  <a:lnTo>
                    <a:pt x="5315" y="557"/>
                  </a:lnTo>
                  <a:lnTo>
                    <a:pt x="5381" y="629"/>
                  </a:lnTo>
                  <a:lnTo>
                    <a:pt x="5429" y="701"/>
                  </a:lnTo>
                  <a:lnTo>
                    <a:pt x="5465" y="779"/>
                  </a:lnTo>
                  <a:lnTo>
                    <a:pt x="5489" y="851"/>
                  </a:lnTo>
                  <a:lnTo>
                    <a:pt x="5495" y="935"/>
                  </a:lnTo>
                  <a:lnTo>
                    <a:pt x="5489" y="1013"/>
                  </a:lnTo>
                  <a:lnTo>
                    <a:pt x="5471" y="1091"/>
                  </a:lnTo>
                  <a:lnTo>
                    <a:pt x="5441" y="1163"/>
                  </a:lnTo>
                  <a:lnTo>
                    <a:pt x="5399" y="1241"/>
                  </a:lnTo>
                  <a:lnTo>
                    <a:pt x="5345" y="1319"/>
                  </a:lnTo>
                  <a:lnTo>
                    <a:pt x="5280" y="1397"/>
                  </a:lnTo>
                  <a:lnTo>
                    <a:pt x="5202" y="1475"/>
                  </a:lnTo>
                  <a:lnTo>
                    <a:pt x="5118" y="1553"/>
                  </a:lnTo>
                  <a:lnTo>
                    <a:pt x="5017" y="1630"/>
                  </a:lnTo>
                  <a:lnTo>
                    <a:pt x="4909" y="1708"/>
                  </a:lnTo>
                  <a:lnTo>
                    <a:pt x="4789" y="1786"/>
                  </a:lnTo>
                  <a:lnTo>
                    <a:pt x="4664" y="1870"/>
                  </a:lnTo>
                  <a:lnTo>
                    <a:pt x="4526" y="1948"/>
                  </a:lnTo>
                  <a:lnTo>
                    <a:pt x="4377" y="2026"/>
                  </a:lnTo>
                  <a:lnTo>
                    <a:pt x="4215" y="2104"/>
                  </a:lnTo>
                  <a:lnTo>
                    <a:pt x="4048" y="2182"/>
                  </a:lnTo>
                  <a:lnTo>
                    <a:pt x="3875" y="2260"/>
                  </a:lnTo>
                  <a:lnTo>
                    <a:pt x="3689" y="2338"/>
                  </a:lnTo>
                  <a:lnTo>
                    <a:pt x="3498" y="2416"/>
                  </a:lnTo>
                  <a:lnTo>
                    <a:pt x="3295" y="2488"/>
                  </a:lnTo>
                  <a:lnTo>
                    <a:pt x="3085" y="2566"/>
                  </a:lnTo>
                  <a:lnTo>
                    <a:pt x="2864" y="2644"/>
                  </a:lnTo>
                  <a:lnTo>
                    <a:pt x="2643" y="2715"/>
                  </a:lnTo>
                  <a:lnTo>
                    <a:pt x="2410" y="2793"/>
                  </a:lnTo>
                  <a:lnTo>
                    <a:pt x="2164" y="2865"/>
                  </a:lnTo>
                  <a:lnTo>
                    <a:pt x="1919" y="2937"/>
                  </a:lnTo>
                  <a:lnTo>
                    <a:pt x="1662" y="3009"/>
                  </a:lnTo>
                  <a:lnTo>
                    <a:pt x="1399" y="3075"/>
                  </a:lnTo>
                  <a:lnTo>
                    <a:pt x="1136" y="3147"/>
                  </a:lnTo>
                  <a:lnTo>
                    <a:pt x="861" y="3213"/>
                  </a:lnTo>
                  <a:lnTo>
                    <a:pt x="580" y="3279"/>
                  </a:lnTo>
                  <a:lnTo>
                    <a:pt x="0" y="3411"/>
                  </a:lnTo>
                  <a:lnTo>
                    <a:pt x="0" y="3447"/>
                  </a:lnTo>
                  <a:lnTo>
                    <a:pt x="586" y="3315"/>
                  </a:lnTo>
                  <a:lnTo>
                    <a:pt x="867" y="3249"/>
                  </a:lnTo>
                  <a:lnTo>
                    <a:pt x="1148" y="3177"/>
                  </a:lnTo>
                  <a:lnTo>
                    <a:pt x="1417" y="3105"/>
                  </a:lnTo>
                  <a:lnTo>
                    <a:pt x="1680" y="3039"/>
                  </a:lnTo>
                  <a:lnTo>
                    <a:pt x="1937" y="2961"/>
                  </a:lnTo>
                  <a:lnTo>
                    <a:pt x="2188" y="2889"/>
                  </a:lnTo>
                  <a:lnTo>
                    <a:pt x="2434" y="2817"/>
                  </a:lnTo>
                  <a:lnTo>
                    <a:pt x="2673" y="2739"/>
                  </a:lnTo>
                  <a:lnTo>
                    <a:pt x="2900" y="2668"/>
                  </a:lnTo>
                  <a:lnTo>
                    <a:pt x="3121" y="2590"/>
                  </a:lnTo>
                  <a:lnTo>
                    <a:pt x="3330" y="2512"/>
                  </a:lnTo>
                  <a:lnTo>
                    <a:pt x="3534" y="2434"/>
                  </a:lnTo>
                  <a:lnTo>
                    <a:pt x="3731" y="2356"/>
                  </a:lnTo>
                  <a:lnTo>
                    <a:pt x="3916" y="2278"/>
                  </a:lnTo>
                  <a:lnTo>
                    <a:pt x="4096" y="2200"/>
                  </a:lnTo>
                  <a:lnTo>
                    <a:pt x="4263" y="2116"/>
                  </a:lnTo>
                  <a:lnTo>
                    <a:pt x="4425" y="2038"/>
                  </a:lnTo>
                  <a:lnTo>
                    <a:pt x="4574" y="1960"/>
                  </a:lnTo>
                  <a:lnTo>
                    <a:pt x="4718" y="1876"/>
                  </a:lnTo>
                  <a:lnTo>
                    <a:pt x="4849" y="1798"/>
                  </a:lnTo>
                  <a:lnTo>
                    <a:pt x="4969" y="1720"/>
                  </a:lnTo>
                  <a:lnTo>
                    <a:pt x="5076" y="1636"/>
                  </a:lnTo>
                  <a:lnTo>
                    <a:pt x="5178" y="1559"/>
                  </a:lnTo>
                  <a:lnTo>
                    <a:pt x="5262" y="1481"/>
                  </a:lnTo>
                  <a:lnTo>
                    <a:pt x="5339" y="1397"/>
                  </a:lnTo>
                  <a:lnTo>
                    <a:pt x="5405" y="1319"/>
                  </a:lnTo>
                  <a:lnTo>
                    <a:pt x="5459" y="1241"/>
                  </a:lnTo>
                  <a:lnTo>
                    <a:pt x="5507" y="1163"/>
                  </a:lnTo>
                  <a:lnTo>
                    <a:pt x="5537" y="1085"/>
                  </a:lnTo>
                  <a:lnTo>
                    <a:pt x="5555" y="1007"/>
                  </a:lnTo>
                  <a:lnTo>
                    <a:pt x="5555" y="10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4942" y="0"/>
              <a:ext cx="816" cy="276"/>
            </a:xfrm>
            <a:custGeom>
              <a:avLst/>
              <a:gdLst/>
              <a:ahLst/>
              <a:cxnLst>
                <a:cxn ang="0">
                  <a:pos x="813" y="222"/>
                </a:cxn>
                <a:cxn ang="0">
                  <a:pos x="670" y="162"/>
                </a:cxn>
                <a:cxn ang="0">
                  <a:pos x="514" y="108"/>
                </a:cxn>
                <a:cxn ang="0">
                  <a:pos x="347" y="54"/>
                </a:cxn>
                <a:cxn ang="0">
                  <a:pos x="167" y="0"/>
                </a:cxn>
                <a:cxn ang="0">
                  <a:pos x="0" y="0"/>
                </a:cxn>
                <a:cxn ang="0">
                  <a:pos x="227" y="60"/>
                </a:cxn>
                <a:cxn ang="0">
                  <a:pos x="442" y="132"/>
                </a:cxn>
                <a:cxn ang="0">
                  <a:pos x="634" y="204"/>
                </a:cxn>
                <a:cxn ang="0">
                  <a:pos x="813" y="276"/>
                </a:cxn>
                <a:cxn ang="0">
                  <a:pos x="813" y="222"/>
                </a:cxn>
                <a:cxn ang="0">
                  <a:pos x="813" y="222"/>
                </a:cxn>
              </a:cxnLst>
              <a:rect l="0" t="0" r="r" b="b"/>
              <a:pathLst>
                <a:path w="813" h="276">
                  <a:moveTo>
                    <a:pt x="813" y="222"/>
                  </a:moveTo>
                  <a:lnTo>
                    <a:pt x="670" y="162"/>
                  </a:lnTo>
                  <a:lnTo>
                    <a:pt x="514" y="108"/>
                  </a:lnTo>
                  <a:lnTo>
                    <a:pt x="347" y="54"/>
                  </a:lnTo>
                  <a:lnTo>
                    <a:pt x="167" y="0"/>
                  </a:lnTo>
                  <a:lnTo>
                    <a:pt x="0" y="0"/>
                  </a:lnTo>
                  <a:lnTo>
                    <a:pt x="227" y="60"/>
                  </a:lnTo>
                  <a:lnTo>
                    <a:pt x="442" y="132"/>
                  </a:lnTo>
                  <a:lnTo>
                    <a:pt x="634" y="204"/>
                  </a:lnTo>
                  <a:lnTo>
                    <a:pt x="813" y="276"/>
                  </a:lnTo>
                  <a:lnTo>
                    <a:pt x="813" y="222"/>
                  </a:lnTo>
                  <a:lnTo>
                    <a:pt x="813" y="22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5000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0" y="1984"/>
              <a:ext cx="5758" cy="2098"/>
            </a:xfrm>
            <a:custGeom>
              <a:avLst/>
              <a:gdLst/>
              <a:ahLst/>
              <a:cxnLst>
                <a:cxn ang="0">
                  <a:pos x="5740" y="0"/>
                </a:cxn>
                <a:cxn ang="0">
                  <a:pos x="5638" y="72"/>
                </a:cxn>
                <a:cxn ang="0">
                  <a:pos x="5537" y="138"/>
                </a:cxn>
                <a:cxn ang="0">
                  <a:pos x="5423" y="210"/>
                </a:cxn>
                <a:cxn ang="0">
                  <a:pos x="5304" y="276"/>
                </a:cxn>
                <a:cxn ang="0">
                  <a:pos x="5052" y="414"/>
                </a:cxn>
                <a:cxn ang="0">
                  <a:pos x="4777" y="552"/>
                </a:cxn>
                <a:cxn ang="0">
                  <a:pos x="4478" y="690"/>
                </a:cxn>
                <a:cxn ang="0">
                  <a:pos x="4162" y="827"/>
                </a:cxn>
                <a:cxn ang="0">
                  <a:pos x="3827" y="959"/>
                </a:cxn>
                <a:cxn ang="0">
                  <a:pos x="3468" y="1091"/>
                </a:cxn>
                <a:cxn ang="0">
                  <a:pos x="3091" y="1223"/>
                </a:cxn>
                <a:cxn ang="0">
                  <a:pos x="2697" y="1355"/>
                </a:cxn>
                <a:cxn ang="0">
                  <a:pos x="2284" y="1481"/>
                </a:cxn>
                <a:cxn ang="0">
                  <a:pos x="1860" y="1601"/>
                </a:cxn>
                <a:cxn ang="0">
                  <a:pos x="1417" y="1721"/>
                </a:cxn>
                <a:cxn ang="0">
                  <a:pos x="957" y="1834"/>
                </a:cxn>
                <a:cxn ang="0">
                  <a:pos x="484" y="1948"/>
                </a:cxn>
                <a:cxn ang="0">
                  <a:pos x="0" y="2056"/>
                </a:cxn>
                <a:cxn ang="0">
                  <a:pos x="0" y="2098"/>
                </a:cxn>
                <a:cxn ang="0">
                  <a:pos x="478" y="1990"/>
                </a:cxn>
                <a:cxn ang="0">
                  <a:pos x="951" y="1882"/>
                </a:cxn>
                <a:cxn ang="0">
                  <a:pos x="1405" y="1763"/>
                </a:cxn>
                <a:cxn ang="0">
                  <a:pos x="1842" y="1649"/>
                </a:cxn>
                <a:cxn ang="0">
                  <a:pos x="2266" y="1523"/>
                </a:cxn>
                <a:cxn ang="0">
                  <a:pos x="2679" y="1397"/>
                </a:cxn>
                <a:cxn ang="0">
                  <a:pos x="3067" y="1271"/>
                </a:cxn>
                <a:cxn ang="0">
                  <a:pos x="3444" y="1139"/>
                </a:cxn>
                <a:cxn ang="0">
                  <a:pos x="3803" y="1007"/>
                </a:cxn>
                <a:cxn ang="0">
                  <a:pos x="4138" y="875"/>
                </a:cxn>
                <a:cxn ang="0">
                  <a:pos x="4460" y="737"/>
                </a:cxn>
                <a:cxn ang="0">
                  <a:pos x="4759" y="600"/>
                </a:cxn>
                <a:cxn ang="0">
                  <a:pos x="5040" y="462"/>
                </a:cxn>
                <a:cxn ang="0">
                  <a:pos x="5292" y="324"/>
                </a:cxn>
                <a:cxn ang="0">
                  <a:pos x="5531" y="186"/>
                </a:cxn>
                <a:cxn ang="0">
                  <a:pos x="5740" y="48"/>
                </a:cxn>
                <a:cxn ang="0">
                  <a:pos x="5740" y="0"/>
                </a:cxn>
                <a:cxn ang="0">
                  <a:pos x="5740" y="0"/>
                </a:cxn>
              </a:cxnLst>
              <a:rect l="0" t="0" r="r" b="b"/>
              <a:pathLst>
                <a:path w="5740" h="2098">
                  <a:moveTo>
                    <a:pt x="5740" y="0"/>
                  </a:moveTo>
                  <a:lnTo>
                    <a:pt x="5638" y="72"/>
                  </a:lnTo>
                  <a:lnTo>
                    <a:pt x="5537" y="138"/>
                  </a:lnTo>
                  <a:lnTo>
                    <a:pt x="5423" y="210"/>
                  </a:lnTo>
                  <a:lnTo>
                    <a:pt x="5304" y="276"/>
                  </a:lnTo>
                  <a:lnTo>
                    <a:pt x="5052" y="414"/>
                  </a:lnTo>
                  <a:lnTo>
                    <a:pt x="4777" y="552"/>
                  </a:lnTo>
                  <a:lnTo>
                    <a:pt x="4478" y="690"/>
                  </a:lnTo>
                  <a:lnTo>
                    <a:pt x="4162" y="827"/>
                  </a:lnTo>
                  <a:lnTo>
                    <a:pt x="3827" y="959"/>
                  </a:lnTo>
                  <a:lnTo>
                    <a:pt x="3468" y="1091"/>
                  </a:lnTo>
                  <a:lnTo>
                    <a:pt x="3091" y="1223"/>
                  </a:lnTo>
                  <a:lnTo>
                    <a:pt x="2697" y="1355"/>
                  </a:lnTo>
                  <a:lnTo>
                    <a:pt x="2284" y="1481"/>
                  </a:lnTo>
                  <a:lnTo>
                    <a:pt x="1860" y="1601"/>
                  </a:lnTo>
                  <a:lnTo>
                    <a:pt x="1417" y="1721"/>
                  </a:lnTo>
                  <a:lnTo>
                    <a:pt x="957" y="1834"/>
                  </a:lnTo>
                  <a:lnTo>
                    <a:pt x="484" y="1948"/>
                  </a:lnTo>
                  <a:lnTo>
                    <a:pt x="0" y="2056"/>
                  </a:lnTo>
                  <a:lnTo>
                    <a:pt x="0" y="2098"/>
                  </a:lnTo>
                  <a:lnTo>
                    <a:pt x="478" y="1990"/>
                  </a:lnTo>
                  <a:lnTo>
                    <a:pt x="951" y="1882"/>
                  </a:lnTo>
                  <a:lnTo>
                    <a:pt x="1405" y="1763"/>
                  </a:lnTo>
                  <a:lnTo>
                    <a:pt x="1842" y="1649"/>
                  </a:lnTo>
                  <a:lnTo>
                    <a:pt x="2266" y="1523"/>
                  </a:lnTo>
                  <a:lnTo>
                    <a:pt x="2679" y="1397"/>
                  </a:lnTo>
                  <a:lnTo>
                    <a:pt x="3067" y="1271"/>
                  </a:lnTo>
                  <a:lnTo>
                    <a:pt x="3444" y="1139"/>
                  </a:lnTo>
                  <a:lnTo>
                    <a:pt x="3803" y="1007"/>
                  </a:lnTo>
                  <a:lnTo>
                    <a:pt x="4138" y="875"/>
                  </a:lnTo>
                  <a:lnTo>
                    <a:pt x="4460" y="737"/>
                  </a:lnTo>
                  <a:lnTo>
                    <a:pt x="4759" y="600"/>
                  </a:lnTo>
                  <a:lnTo>
                    <a:pt x="5040" y="462"/>
                  </a:lnTo>
                  <a:lnTo>
                    <a:pt x="5292" y="324"/>
                  </a:lnTo>
                  <a:lnTo>
                    <a:pt x="5531" y="186"/>
                  </a:lnTo>
                  <a:lnTo>
                    <a:pt x="5740" y="48"/>
                  </a:lnTo>
                  <a:lnTo>
                    <a:pt x="5740" y="0"/>
                  </a:lnTo>
                  <a:lnTo>
                    <a:pt x="574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0" y="102"/>
              <a:ext cx="1961" cy="1265"/>
            </a:xfrm>
            <a:custGeom>
              <a:avLst/>
              <a:gdLst/>
              <a:ahLst/>
              <a:cxnLst>
                <a:cxn ang="0">
                  <a:pos x="1955" y="485"/>
                </a:cxn>
                <a:cxn ang="0">
                  <a:pos x="1901" y="390"/>
                </a:cxn>
                <a:cxn ang="0">
                  <a:pos x="1770" y="306"/>
                </a:cxn>
                <a:cxn ang="0">
                  <a:pos x="1579" y="228"/>
                </a:cxn>
                <a:cxn ang="0">
                  <a:pos x="1327" y="162"/>
                </a:cxn>
                <a:cxn ang="0">
                  <a:pos x="1010" y="102"/>
                </a:cxn>
                <a:cxn ang="0">
                  <a:pos x="646" y="54"/>
                </a:cxn>
                <a:cxn ang="0">
                  <a:pos x="227" y="18"/>
                </a:cxn>
                <a:cxn ang="0">
                  <a:pos x="0" y="12"/>
                </a:cxn>
                <a:cxn ang="0">
                  <a:pos x="431" y="48"/>
                </a:cxn>
                <a:cxn ang="0">
                  <a:pos x="813" y="90"/>
                </a:cxn>
                <a:cxn ang="0">
                  <a:pos x="1148" y="144"/>
                </a:cxn>
                <a:cxn ang="0">
                  <a:pos x="1423" y="204"/>
                </a:cxn>
                <a:cxn ang="0">
                  <a:pos x="1638" y="276"/>
                </a:cxn>
                <a:cxn ang="0">
                  <a:pos x="1794" y="360"/>
                </a:cxn>
                <a:cxn ang="0">
                  <a:pos x="1883" y="443"/>
                </a:cxn>
                <a:cxn ang="0">
                  <a:pos x="1901" y="539"/>
                </a:cxn>
                <a:cxn ang="0">
                  <a:pos x="1854" y="629"/>
                </a:cxn>
                <a:cxn ang="0">
                  <a:pos x="1746" y="719"/>
                </a:cxn>
                <a:cxn ang="0">
                  <a:pos x="1579" y="809"/>
                </a:cxn>
                <a:cxn ang="0">
                  <a:pos x="1357" y="899"/>
                </a:cxn>
                <a:cxn ang="0">
                  <a:pos x="1088" y="989"/>
                </a:cxn>
                <a:cxn ang="0">
                  <a:pos x="765" y="1073"/>
                </a:cxn>
                <a:cxn ang="0">
                  <a:pos x="407" y="1157"/>
                </a:cxn>
                <a:cxn ang="0">
                  <a:pos x="0" y="1241"/>
                </a:cxn>
                <a:cxn ang="0">
                  <a:pos x="215" y="1223"/>
                </a:cxn>
                <a:cxn ang="0">
                  <a:pos x="610" y="1139"/>
                </a:cxn>
                <a:cxn ang="0">
                  <a:pos x="957" y="1049"/>
                </a:cxn>
                <a:cxn ang="0">
                  <a:pos x="1262" y="959"/>
                </a:cxn>
                <a:cxn ang="0">
                  <a:pos x="1513" y="863"/>
                </a:cxn>
                <a:cxn ang="0">
                  <a:pos x="1716" y="767"/>
                </a:cxn>
                <a:cxn ang="0">
                  <a:pos x="1860" y="677"/>
                </a:cxn>
                <a:cxn ang="0">
                  <a:pos x="1937" y="581"/>
                </a:cxn>
                <a:cxn ang="0">
                  <a:pos x="1955" y="533"/>
                </a:cxn>
              </a:cxnLst>
              <a:rect l="0" t="0" r="r" b="b"/>
              <a:pathLst>
                <a:path w="1955" h="1265">
                  <a:moveTo>
                    <a:pt x="1955" y="533"/>
                  </a:moveTo>
                  <a:lnTo>
                    <a:pt x="1955" y="485"/>
                  </a:lnTo>
                  <a:lnTo>
                    <a:pt x="1937" y="438"/>
                  </a:lnTo>
                  <a:lnTo>
                    <a:pt x="1901" y="390"/>
                  </a:lnTo>
                  <a:lnTo>
                    <a:pt x="1842" y="348"/>
                  </a:lnTo>
                  <a:lnTo>
                    <a:pt x="1770" y="306"/>
                  </a:lnTo>
                  <a:lnTo>
                    <a:pt x="1686" y="270"/>
                  </a:lnTo>
                  <a:lnTo>
                    <a:pt x="1579" y="228"/>
                  </a:lnTo>
                  <a:lnTo>
                    <a:pt x="1459" y="198"/>
                  </a:lnTo>
                  <a:lnTo>
                    <a:pt x="1327" y="162"/>
                  </a:lnTo>
                  <a:lnTo>
                    <a:pt x="1178" y="132"/>
                  </a:lnTo>
                  <a:lnTo>
                    <a:pt x="1010" y="102"/>
                  </a:lnTo>
                  <a:lnTo>
                    <a:pt x="837" y="78"/>
                  </a:lnTo>
                  <a:lnTo>
                    <a:pt x="646" y="54"/>
                  </a:lnTo>
                  <a:lnTo>
                    <a:pt x="442" y="36"/>
                  </a:lnTo>
                  <a:lnTo>
                    <a:pt x="227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1" y="30"/>
                  </a:lnTo>
                  <a:lnTo>
                    <a:pt x="431" y="48"/>
                  </a:lnTo>
                  <a:lnTo>
                    <a:pt x="628" y="66"/>
                  </a:lnTo>
                  <a:lnTo>
                    <a:pt x="813" y="90"/>
                  </a:lnTo>
                  <a:lnTo>
                    <a:pt x="987" y="114"/>
                  </a:lnTo>
                  <a:lnTo>
                    <a:pt x="1148" y="144"/>
                  </a:lnTo>
                  <a:lnTo>
                    <a:pt x="1292" y="174"/>
                  </a:lnTo>
                  <a:lnTo>
                    <a:pt x="1423" y="204"/>
                  </a:lnTo>
                  <a:lnTo>
                    <a:pt x="1537" y="240"/>
                  </a:lnTo>
                  <a:lnTo>
                    <a:pt x="1638" y="276"/>
                  </a:lnTo>
                  <a:lnTo>
                    <a:pt x="1728" y="318"/>
                  </a:lnTo>
                  <a:lnTo>
                    <a:pt x="1794" y="360"/>
                  </a:lnTo>
                  <a:lnTo>
                    <a:pt x="1848" y="402"/>
                  </a:lnTo>
                  <a:lnTo>
                    <a:pt x="1883" y="443"/>
                  </a:lnTo>
                  <a:lnTo>
                    <a:pt x="1901" y="491"/>
                  </a:lnTo>
                  <a:lnTo>
                    <a:pt x="1901" y="539"/>
                  </a:lnTo>
                  <a:lnTo>
                    <a:pt x="1883" y="587"/>
                  </a:lnTo>
                  <a:lnTo>
                    <a:pt x="1854" y="629"/>
                  </a:lnTo>
                  <a:lnTo>
                    <a:pt x="1806" y="677"/>
                  </a:lnTo>
                  <a:lnTo>
                    <a:pt x="1746" y="719"/>
                  </a:lnTo>
                  <a:lnTo>
                    <a:pt x="1668" y="767"/>
                  </a:lnTo>
                  <a:lnTo>
                    <a:pt x="1579" y="809"/>
                  </a:lnTo>
                  <a:lnTo>
                    <a:pt x="1471" y="857"/>
                  </a:lnTo>
                  <a:lnTo>
                    <a:pt x="1357" y="899"/>
                  </a:lnTo>
                  <a:lnTo>
                    <a:pt x="1226" y="941"/>
                  </a:lnTo>
                  <a:lnTo>
                    <a:pt x="1088" y="989"/>
                  </a:lnTo>
                  <a:lnTo>
                    <a:pt x="933" y="1031"/>
                  </a:lnTo>
                  <a:lnTo>
                    <a:pt x="765" y="1073"/>
                  </a:lnTo>
                  <a:lnTo>
                    <a:pt x="592" y="1115"/>
                  </a:lnTo>
                  <a:lnTo>
                    <a:pt x="407" y="1157"/>
                  </a:lnTo>
                  <a:lnTo>
                    <a:pt x="209" y="1199"/>
                  </a:lnTo>
                  <a:lnTo>
                    <a:pt x="0" y="1241"/>
                  </a:lnTo>
                  <a:lnTo>
                    <a:pt x="0" y="1265"/>
                  </a:lnTo>
                  <a:lnTo>
                    <a:pt x="215" y="1223"/>
                  </a:lnTo>
                  <a:lnTo>
                    <a:pt x="413" y="1181"/>
                  </a:lnTo>
                  <a:lnTo>
                    <a:pt x="610" y="1139"/>
                  </a:lnTo>
                  <a:lnTo>
                    <a:pt x="789" y="1091"/>
                  </a:lnTo>
                  <a:lnTo>
                    <a:pt x="957" y="1049"/>
                  </a:lnTo>
                  <a:lnTo>
                    <a:pt x="1118" y="1001"/>
                  </a:lnTo>
                  <a:lnTo>
                    <a:pt x="1262" y="959"/>
                  </a:lnTo>
                  <a:lnTo>
                    <a:pt x="1393" y="911"/>
                  </a:lnTo>
                  <a:lnTo>
                    <a:pt x="1513" y="863"/>
                  </a:lnTo>
                  <a:lnTo>
                    <a:pt x="1620" y="815"/>
                  </a:lnTo>
                  <a:lnTo>
                    <a:pt x="1716" y="767"/>
                  </a:lnTo>
                  <a:lnTo>
                    <a:pt x="1794" y="725"/>
                  </a:lnTo>
                  <a:lnTo>
                    <a:pt x="1860" y="677"/>
                  </a:lnTo>
                  <a:lnTo>
                    <a:pt x="1907" y="629"/>
                  </a:lnTo>
                  <a:lnTo>
                    <a:pt x="1937" y="581"/>
                  </a:lnTo>
                  <a:lnTo>
                    <a:pt x="1955" y="533"/>
                  </a:lnTo>
                  <a:lnTo>
                    <a:pt x="1955" y="53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0" y="0"/>
              <a:ext cx="4709" cy="2901"/>
            </a:xfrm>
            <a:custGeom>
              <a:avLst/>
              <a:gdLst/>
              <a:ahLst/>
              <a:cxnLst>
                <a:cxn ang="0">
                  <a:pos x="4694" y="797"/>
                </a:cxn>
                <a:cxn ang="0">
                  <a:pos x="4664" y="665"/>
                </a:cxn>
                <a:cxn ang="0">
                  <a:pos x="4586" y="540"/>
                </a:cxn>
                <a:cxn ang="0">
                  <a:pos x="4466" y="426"/>
                </a:cxn>
                <a:cxn ang="0">
                  <a:pos x="4299" y="312"/>
                </a:cxn>
                <a:cxn ang="0">
                  <a:pos x="4084" y="216"/>
                </a:cxn>
                <a:cxn ang="0">
                  <a:pos x="3833" y="120"/>
                </a:cxn>
                <a:cxn ang="0">
                  <a:pos x="3540" y="36"/>
                </a:cxn>
                <a:cxn ang="0">
                  <a:pos x="3205" y="0"/>
                </a:cxn>
                <a:cxn ang="0">
                  <a:pos x="3540" y="78"/>
                </a:cxn>
                <a:cxn ang="0">
                  <a:pos x="3833" y="162"/>
                </a:cxn>
                <a:cxn ang="0">
                  <a:pos x="4084" y="258"/>
                </a:cxn>
                <a:cxn ang="0">
                  <a:pos x="4287" y="366"/>
                </a:cxn>
                <a:cxn ang="0">
                  <a:pos x="4443" y="480"/>
                </a:cxn>
                <a:cxn ang="0">
                  <a:pos x="4550" y="605"/>
                </a:cxn>
                <a:cxn ang="0">
                  <a:pos x="4610" y="737"/>
                </a:cxn>
                <a:cxn ang="0">
                  <a:pos x="4610" y="875"/>
                </a:cxn>
                <a:cxn ang="0">
                  <a:pos x="4568" y="1001"/>
                </a:cxn>
                <a:cxn ang="0">
                  <a:pos x="4490" y="1127"/>
                </a:cxn>
                <a:cxn ang="0">
                  <a:pos x="4371" y="1259"/>
                </a:cxn>
                <a:cxn ang="0">
                  <a:pos x="4215" y="1385"/>
                </a:cxn>
                <a:cxn ang="0">
                  <a:pos x="4024" y="1517"/>
                </a:cxn>
                <a:cxn ang="0">
                  <a:pos x="3803" y="1648"/>
                </a:cxn>
                <a:cxn ang="0">
                  <a:pos x="3546" y="1774"/>
                </a:cxn>
                <a:cxn ang="0">
                  <a:pos x="3259" y="1906"/>
                </a:cxn>
                <a:cxn ang="0">
                  <a:pos x="2942" y="2032"/>
                </a:cxn>
                <a:cxn ang="0">
                  <a:pos x="2595" y="2164"/>
                </a:cxn>
                <a:cxn ang="0">
                  <a:pos x="2224" y="2284"/>
                </a:cxn>
                <a:cxn ang="0">
                  <a:pos x="1824" y="2410"/>
                </a:cxn>
                <a:cxn ang="0">
                  <a:pos x="1399" y="2530"/>
                </a:cxn>
                <a:cxn ang="0">
                  <a:pos x="484" y="2757"/>
                </a:cxn>
                <a:cxn ang="0">
                  <a:pos x="0" y="2901"/>
                </a:cxn>
                <a:cxn ang="0">
                  <a:pos x="969" y="2674"/>
                </a:cxn>
                <a:cxn ang="0">
                  <a:pos x="1638" y="2494"/>
                </a:cxn>
                <a:cxn ang="0">
                  <a:pos x="2057" y="2374"/>
                </a:cxn>
                <a:cxn ang="0">
                  <a:pos x="2451" y="2248"/>
                </a:cxn>
                <a:cxn ang="0">
                  <a:pos x="2816" y="2116"/>
                </a:cxn>
                <a:cxn ang="0">
                  <a:pos x="3151" y="1984"/>
                </a:cxn>
                <a:cxn ang="0">
                  <a:pos x="3462" y="1858"/>
                </a:cxn>
                <a:cxn ang="0">
                  <a:pos x="3737" y="1720"/>
                </a:cxn>
                <a:cxn ang="0">
                  <a:pos x="3982" y="1589"/>
                </a:cxn>
                <a:cxn ang="0">
                  <a:pos x="4191" y="1457"/>
                </a:cxn>
                <a:cxn ang="0">
                  <a:pos x="4371" y="1325"/>
                </a:cxn>
                <a:cxn ang="0">
                  <a:pos x="4508" y="1193"/>
                </a:cxn>
                <a:cxn ang="0">
                  <a:pos x="4610" y="1061"/>
                </a:cxn>
                <a:cxn ang="0">
                  <a:pos x="4670" y="935"/>
                </a:cxn>
                <a:cxn ang="0">
                  <a:pos x="4688" y="869"/>
                </a:cxn>
              </a:cxnLst>
              <a:rect l="0" t="0" r="r" b="b"/>
              <a:pathLst>
                <a:path w="4694" h="2901">
                  <a:moveTo>
                    <a:pt x="4688" y="869"/>
                  </a:moveTo>
                  <a:lnTo>
                    <a:pt x="4694" y="797"/>
                  </a:lnTo>
                  <a:lnTo>
                    <a:pt x="4688" y="731"/>
                  </a:lnTo>
                  <a:lnTo>
                    <a:pt x="4664" y="665"/>
                  </a:lnTo>
                  <a:lnTo>
                    <a:pt x="4634" y="599"/>
                  </a:lnTo>
                  <a:lnTo>
                    <a:pt x="4586" y="540"/>
                  </a:lnTo>
                  <a:lnTo>
                    <a:pt x="4532" y="480"/>
                  </a:lnTo>
                  <a:lnTo>
                    <a:pt x="4466" y="426"/>
                  </a:lnTo>
                  <a:lnTo>
                    <a:pt x="4389" y="366"/>
                  </a:lnTo>
                  <a:lnTo>
                    <a:pt x="4299" y="312"/>
                  </a:lnTo>
                  <a:lnTo>
                    <a:pt x="4197" y="264"/>
                  </a:lnTo>
                  <a:lnTo>
                    <a:pt x="4084" y="216"/>
                  </a:lnTo>
                  <a:lnTo>
                    <a:pt x="3964" y="168"/>
                  </a:lnTo>
                  <a:lnTo>
                    <a:pt x="3833" y="120"/>
                  </a:lnTo>
                  <a:lnTo>
                    <a:pt x="3689" y="78"/>
                  </a:lnTo>
                  <a:lnTo>
                    <a:pt x="3540" y="36"/>
                  </a:lnTo>
                  <a:lnTo>
                    <a:pt x="3378" y="0"/>
                  </a:lnTo>
                  <a:lnTo>
                    <a:pt x="3205" y="0"/>
                  </a:lnTo>
                  <a:lnTo>
                    <a:pt x="3378" y="36"/>
                  </a:lnTo>
                  <a:lnTo>
                    <a:pt x="3540" y="78"/>
                  </a:lnTo>
                  <a:lnTo>
                    <a:pt x="3689" y="120"/>
                  </a:lnTo>
                  <a:lnTo>
                    <a:pt x="3833" y="162"/>
                  </a:lnTo>
                  <a:lnTo>
                    <a:pt x="3964" y="210"/>
                  </a:lnTo>
                  <a:lnTo>
                    <a:pt x="4084" y="258"/>
                  </a:lnTo>
                  <a:lnTo>
                    <a:pt x="4191" y="312"/>
                  </a:lnTo>
                  <a:lnTo>
                    <a:pt x="4287" y="366"/>
                  </a:lnTo>
                  <a:lnTo>
                    <a:pt x="4371" y="420"/>
                  </a:lnTo>
                  <a:lnTo>
                    <a:pt x="4443" y="480"/>
                  </a:lnTo>
                  <a:lnTo>
                    <a:pt x="4502" y="540"/>
                  </a:lnTo>
                  <a:lnTo>
                    <a:pt x="4550" y="605"/>
                  </a:lnTo>
                  <a:lnTo>
                    <a:pt x="4586" y="671"/>
                  </a:lnTo>
                  <a:lnTo>
                    <a:pt x="4610" y="737"/>
                  </a:lnTo>
                  <a:lnTo>
                    <a:pt x="4616" y="803"/>
                  </a:lnTo>
                  <a:lnTo>
                    <a:pt x="4610" y="875"/>
                  </a:lnTo>
                  <a:lnTo>
                    <a:pt x="4592" y="935"/>
                  </a:lnTo>
                  <a:lnTo>
                    <a:pt x="4568" y="1001"/>
                  </a:lnTo>
                  <a:lnTo>
                    <a:pt x="4532" y="1067"/>
                  </a:lnTo>
                  <a:lnTo>
                    <a:pt x="4490" y="1127"/>
                  </a:lnTo>
                  <a:lnTo>
                    <a:pt x="4437" y="1193"/>
                  </a:lnTo>
                  <a:lnTo>
                    <a:pt x="4371" y="1259"/>
                  </a:lnTo>
                  <a:lnTo>
                    <a:pt x="4299" y="1325"/>
                  </a:lnTo>
                  <a:lnTo>
                    <a:pt x="4215" y="1385"/>
                  </a:lnTo>
                  <a:lnTo>
                    <a:pt x="4126" y="1451"/>
                  </a:lnTo>
                  <a:lnTo>
                    <a:pt x="4024" y="1517"/>
                  </a:lnTo>
                  <a:lnTo>
                    <a:pt x="3916" y="1583"/>
                  </a:lnTo>
                  <a:lnTo>
                    <a:pt x="3803" y="1648"/>
                  </a:lnTo>
                  <a:lnTo>
                    <a:pt x="3677" y="1714"/>
                  </a:lnTo>
                  <a:lnTo>
                    <a:pt x="3546" y="1774"/>
                  </a:lnTo>
                  <a:lnTo>
                    <a:pt x="3408" y="1840"/>
                  </a:lnTo>
                  <a:lnTo>
                    <a:pt x="3259" y="1906"/>
                  </a:lnTo>
                  <a:lnTo>
                    <a:pt x="3103" y="1972"/>
                  </a:lnTo>
                  <a:lnTo>
                    <a:pt x="2942" y="2032"/>
                  </a:lnTo>
                  <a:lnTo>
                    <a:pt x="2768" y="2098"/>
                  </a:lnTo>
                  <a:lnTo>
                    <a:pt x="2595" y="2164"/>
                  </a:lnTo>
                  <a:lnTo>
                    <a:pt x="2410" y="2224"/>
                  </a:lnTo>
                  <a:lnTo>
                    <a:pt x="2224" y="2284"/>
                  </a:lnTo>
                  <a:lnTo>
                    <a:pt x="2027" y="2350"/>
                  </a:lnTo>
                  <a:lnTo>
                    <a:pt x="1824" y="2410"/>
                  </a:lnTo>
                  <a:lnTo>
                    <a:pt x="1614" y="2470"/>
                  </a:lnTo>
                  <a:lnTo>
                    <a:pt x="1399" y="2530"/>
                  </a:lnTo>
                  <a:lnTo>
                    <a:pt x="957" y="2644"/>
                  </a:lnTo>
                  <a:lnTo>
                    <a:pt x="484" y="2757"/>
                  </a:lnTo>
                  <a:lnTo>
                    <a:pt x="0" y="2865"/>
                  </a:lnTo>
                  <a:lnTo>
                    <a:pt x="0" y="2901"/>
                  </a:lnTo>
                  <a:lnTo>
                    <a:pt x="496" y="2787"/>
                  </a:lnTo>
                  <a:lnTo>
                    <a:pt x="969" y="2674"/>
                  </a:lnTo>
                  <a:lnTo>
                    <a:pt x="1423" y="2554"/>
                  </a:lnTo>
                  <a:lnTo>
                    <a:pt x="1638" y="2494"/>
                  </a:lnTo>
                  <a:lnTo>
                    <a:pt x="1854" y="2434"/>
                  </a:lnTo>
                  <a:lnTo>
                    <a:pt x="2057" y="2374"/>
                  </a:lnTo>
                  <a:lnTo>
                    <a:pt x="2254" y="2308"/>
                  </a:lnTo>
                  <a:lnTo>
                    <a:pt x="2451" y="2248"/>
                  </a:lnTo>
                  <a:lnTo>
                    <a:pt x="2637" y="2182"/>
                  </a:lnTo>
                  <a:lnTo>
                    <a:pt x="2816" y="2116"/>
                  </a:lnTo>
                  <a:lnTo>
                    <a:pt x="2990" y="2050"/>
                  </a:lnTo>
                  <a:lnTo>
                    <a:pt x="3151" y="1984"/>
                  </a:lnTo>
                  <a:lnTo>
                    <a:pt x="3312" y="1924"/>
                  </a:lnTo>
                  <a:lnTo>
                    <a:pt x="3462" y="1858"/>
                  </a:lnTo>
                  <a:lnTo>
                    <a:pt x="3605" y="1792"/>
                  </a:lnTo>
                  <a:lnTo>
                    <a:pt x="3737" y="1720"/>
                  </a:lnTo>
                  <a:lnTo>
                    <a:pt x="3863" y="1654"/>
                  </a:lnTo>
                  <a:lnTo>
                    <a:pt x="3982" y="1589"/>
                  </a:lnTo>
                  <a:lnTo>
                    <a:pt x="4090" y="1523"/>
                  </a:lnTo>
                  <a:lnTo>
                    <a:pt x="4191" y="1457"/>
                  </a:lnTo>
                  <a:lnTo>
                    <a:pt x="4287" y="1391"/>
                  </a:lnTo>
                  <a:lnTo>
                    <a:pt x="4371" y="1325"/>
                  </a:lnTo>
                  <a:lnTo>
                    <a:pt x="4443" y="1259"/>
                  </a:lnTo>
                  <a:lnTo>
                    <a:pt x="4508" y="1193"/>
                  </a:lnTo>
                  <a:lnTo>
                    <a:pt x="4562" y="1127"/>
                  </a:lnTo>
                  <a:lnTo>
                    <a:pt x="4610" y="1061"/>
                  </a:lnTo>
                  <a:lnTo>
                    <a:pt x="4646" y="995"/>
                  </a:lnTo>
                  <a:lnTo>
                    <a:pt x="4670" y="935"/>
                  </a:lnTo>
                  <a:lnTo>
                    <a:pt x="4688" y="869"/>
                  </a:lnTo>
                  <a:lnTo>
                    <a:pt x="4688" y="86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0"/>
              <a:ext cx="3773" cy="2356"/>
            </a:xfrm>
            <a:custGeom>
              <a:avLst/>
              <a:gdLst/>
              <a:ahLst/>
              <a:cxnLst>
                <a:cxn ang="0">
                  <a:pos x="3761" y="719"/>
                </a:cxn>
                <a:cxn ang="0">
                  <a:pos x="3731" y="599"/>
                </a:cxn>
                <a:cxn ang="0">
                  <a:pos x="3653" y="486"/>
                </a:cxn>
                <a:cxn ang="0">
                  <a:pos x="3522" y="378"/>
                </a:cxn>
                <a:cxn ang="0">
                  <a:pos x="3348" y="282"/>
                </a:cxn>
                <a:cxn ang="0">
                  <a:pos x="3127" y="192"/>
                </a:cxn>
                <a:cxn ang="0">
                  <a:pos x="2864" y="108"/>
                </a:cxn>
                <a:cxn ang="0">
                  <a:pos x="2559" y="36"/>
                </a:cxn>
                <a:cxn ang="0">
                  <a:pos x="2230" y="0"/>
                </a:cxn>
                <a:cxn ang="0">
                  <a:pos x="2577" y="72"/>
                </a:cxn>
                <a:cxn ang="0">
                  <a:pos x="2876" y="150"/>
                </a:cxn>
                <a:cxn ang="0">
                  <a:pos x="3139" y="234"/>
                </a:cxn>
                <a:cxn ang="0">
                  <a:pos x="3348" y="330"/>
                </a:cxn>
                <a:cxn ang="0">
                  <a:pos x="3516" y="432"/>
                </a:cxn>
                <a:cxn ang="0">
                  <a:pos x="3623" y="545"/>
                </a:cxn>
                <a:cxn ang="0">
                  <a:pos x="3683" y="665"/>
                </a:cxn>
                <a:cxn ang="0">
                  <a:pos x="3689" y="791"/>
                </a:cxn>
                <a:cxn ang="0">
                  <a:pos x="3653" y="887"/>
                </a:cxn>
                <a:cxn ang="0">
                  <a:pos x="3593" y="989"/>
                </a:cxn>
                <a:cxn ang="0">
                  <a:pos x="3498" y="1091"/>
                </a:cxn>
                <a:cxn ang="0">
                  <a:pos x="3372" y="1187"/>
                </a:cxn>
                <a:cxn ang="0">
                  <a:pos x="3223" y="1289"/>
                </a:cxn>
                <a:cxn ang="0">
                  <a:pos x="3043" y="1391"/>
                </a:cxn>
                <a:cxn ang="0">
                  <a:pos x="2834" y="1493"/>
                </a:cxn>
                <a:cxn ang="0">
                  <a:pos x="2607" y="1589"/>
                </a:cxn>
                <a:cxn ang="0">
                  <a:pos x="2075" y="1786"/>
                </a:cxn>
                <a:cxn ang="0">
                  <a:pos x="1459" y="1972"/>
                </a:cxn>
                <a:cxn ang="0">
                  <a:pos x="765" y="2158"/>
                </a:cxn>
                <a:cxn ang="0">
                  <a:pos x="0" y="2326"/>
                </a:cxn>
                <a:cxn ang="0">
                  <a:pos x="401" y="2272"/>
                </a:cxn>
                <a:cxn ang="0">
                  <a:pos x="1142" y="2092"/>
                </a:cxn>
                <a:cxn ang="0">
                  <a:pos x="1812" y="1900"/>
                </a:cxn>
                <a:cxn ang="0">
                  <a:pos x="2392" y="1702"/>
                </a:cxn>
                <a:cxn ang="0">
                  <a:pos x="2649" y="1607"/>
                </a:cxn>
                <a:cxn ang="0">
                  <a:pos x="2882" y="1505"/>
                </a:cxn>
                <a:cxn ang="0">
                  <a:pos x="3091" y="1403"/>
                </a:cxn>
                <a:cxn ang="0">
                  <a:pos x="3277" y="1301"/>
                </a:cxn>
                <a:cxn ang="0">
                  <a:pos x="3432" y="1193"/>
                </a:cxn>
                <a:cxn ang="0">
                  <a:pos x="3558" y="1091"/>
                </a:cxn>
                <a:cxn ang="0">
                  <a:pos x="3653" y="989"/>
                </a:cxn>
                <a:cxn ang="0">
                  <a:pos x="3719" y="887"/>
                </a:cxn>
                <a:cxn ang="0">
                  <a:pos x="3755" y="785"/>
                </a:cxn>
              </a:cxnLst>
              <a:rect l="0" t="0" r="r" b="b"/>
              <a:pathLst>
                <a:path w="3761" h="2356">
                  <a:moveTo>
                    <a:pt x="3755" y="785"/>
                  </a:moveTo>
                  <a:lnTo>
                    <a:pt x="3761" y="719"/>
                  </a:lnTo>
                  <a:lnTo>
                    <a:pt x="3755" y="659"/>
                  </a:lnTo>
                  <a:lnTo>
                    <a:pt x="3731" y="599"/>
                  </a:lnTo>
                  <a:lnTo>
                    <a:pt x="3701" y="545"/>
                  </a:lnTo>
                  <a:lnTo>
                    <a:pt x="3653" y="486"/>
                  </a:lnTo>
                  <a:lnTo>
                    <a:pt x="3593" y="432"/>
                  </a:lnTo>
                  <a:lnTo>
                    <a:pt x="3522" y="378"/>
                  </a:lnTo>
                  <a:lnTo>
                    <a:pt x="3444" y="330"/>
                  </a:lnTo>
                  <a:lnTo>
                    <a:pt x="3348" y="282"/>
                  </a:lnTo>
                  <a:lnTo>
                    <a:pt x="3241" y="234"/>
                  </a:lnTo>
                  <a:lnTo>
                    <a:pt x="3127" y="192"/>
                  </a:lnTo>
                  <a:lnTo>
                    <a:pt x="3002" y="150"/>
                  </a:lnTo>
                  <a:lnTo>
                    <a:pt x="2864" y="108"/>
                  </a:lnTo>
                  <a:lnTo>
                    <a:pt x="2715" y="72"/>
                  </a:lnTo>
                  <a:lnTo>
                    <a:pt x="2559" y="36"/>
                  </a:lnTo>
                  <a:lnTo>
                    <a:pt x="2392" y="0"/>
                  </a:lnTo>
                  <a:lnTo>
                    <a:pt x="2230" y="0"/>
                  </a:lnTo>
                  <a:lnTo>
                    <a:pt x="2410" y="36"/>
                  </a:lnTo>
                  <a:lnTo>
                    <a:pt x="2577" y="72"/>
                  </a:lnTo>
                  <a:lnTo>
                    <a:pt x="2732" y="108"/>
                  </a:lnTo>
                  <a:lnTo>
                    <a:pt x="2876" y="150"/>
                  </a:lnTo>
                  <a:lnTo>
                    <a:pt x="3014" y="192"/>
                  </a:lnTo>
                  <a:lnTo>
                    <a:pt x="3139" y="234"/>
                  </a:lnTo>
                  <a:lnTo>
                    <a:pt x="3253" y="282"/>
                  </a:lnTo>
                  <a:lnTo>
                    <a:pt x="3348" y="330"/>
                  </a:lnTo>
                  <a:lnTo>
                    <a:pt x="3438" y="384"/>
                  </a:lnTo>
                  <a:lnTo>
                    <a:pt x="3516" y="432"/>
                  </a:lnTo>
                  <a:lnTo>
                    <a:pt x="3576" y="492"/>
                  </a:lnTo>
                  <a:lnTo>
                    <a:pt x="3623" y="545"/>
                  </a:lnTo>
                  <a:lnTo>
                    <a:pt x="3665" y="605"/>
                  </a:lnTo>
                  <a:lnTo>
                    <a:pt x="3683" y="665"/>
                  </a:lnTo>
                  <a:lnTo>
                    <a:pt x="3695" y="725"/>
                  </a:lnTo>
                  <a:lnTo>
                    <a:pt x="3689" y="791"/>
                  </a:lnTo>
                  <a:lnTo>
                    <a:pt x="3677" y="839"/>
                  </a:lnTo>
                  <a:lnTo>
                    <a:pt x="3653" y="887"/>
                  </a:lnTo>
                  <a:lnTo>
                    <a:pt x="3629" y="941"/>
                  </a:lnTo>
                  <a:lnTo>
                    <a:pt x="3593" y="989"/>
                  </a:lnTo>
                  <a:lnTo>
                    <a:pt x="3546" y="1037"/>
                  </a:lnTo>
                  <a:lnTo>
                    <a:pt x="3498" y="1091"/>
                  </a:lnTo>
                  <a:lnTo>
                    <a:pt x="3438" y="1139"/>
                  </a:lnTo>
                  <a:lnTo>
                    <a:pt x="3372" y="1187"/>
                  </a:lnTo>
                  <a:lnTo>
                    <a:pt x="3301" y="1241"/>
                  </a:lnTo>
                  <a:lnTo>
                    <a:pt x="3223" y="1289"/>
                  </a:lnTo>
                  <a:lnTo>
                    <a:pt x="3133" y="1343"/>
                  </a:lnTo>
                  <a:lnTo>
                    <a:pt x="3043" y="1391"/>
                  </a:lnTo>
                  <a:lnTo>
                    <a:pt x="2942" y="1439"/>
                  </a:lnTo>
                  <a:lnTo>
                    <a:pt x="2834" y="1493"/>
                  </a:lnTo>
                  <a:lnTo>
                    <a:pt x="2727" y="1541"/>
                  </a:lnTo>
                  <a:lnTo>
                    <a:pt x="2607" y="1589"/>
                  </a:lnTo>
                  <a:lnTo>
                    <a:pt x="2356" y="1690"/>
                  </a:lnTo>
                  <a:lnTo>
                    <a:pt x="2075" y="1786"/>
                  </a:lnTo>
                  <a:lnTo>
                    <a:pt x="1782" y="1882"/>
                  </a:lnTo>
                  <a:lnTo>
                    <a:pt x="1459" y="1972"/>
                  </a:lnTo>
                  <a:lnTo>
                    <a:pt x="1124" y="2068"/>
                  </a:lnTo>
                  <a:lnTo>
                    <a:pt x="765" y="2158"/>
                  </a:lnTo>
                  <a:lnTo>
                    <a:pt x="389" y="2242"/>
                  </a:lnTo>
                  <a:lnTo>
                    <a:pt x="0" y="2326"/>
                  </a:lnTo>
                  <a:lnTo>
                    <a:pt x="0" y="2356"/>
                  </a:lnTo>
                  <a:lnTo>
                    <a:pt x="401" y="2272"/>
                  </a:lnTo>
                  <a:lnTo>
                    <a:pt x="777" y="2182"/>
                  </a:lnTo>
                  <a:lnTo>
                    <a:pt x="1142" y="2092"/>
                  </a:lnTo>
                  <a:lnTo>
                    <a:pt x="1483" y="1996"/>
                  </a:lnTo>
                  <a:lnTo>
                    <a:pt x="1812" y="1900"/>
                  </a:lnTo>
                  <a:lnTo>
                    <a:pt x="2111" y="1804"/>
                  </a:lnTo>
                  <a:lnTo>
                    <a:pt x="2392" y="1702"/>
                  </a:lnTo>
                  <a:lnTo>
                    <a:pt x="2523" y="1654"/>
                  </a:lnTo>
                  <a:lnTo>
                    <a:pt x="2649" y="1607"/>
                  </a:lnTo>
                  <a:lnTo>
                    <a:pt x="2768" y="1553"/>
                  </a:lnTo>
                  <a:lnTo>
                    <a:pt x="2882" y="1505"/>
                  </a:lnTo>
                  <a:lnTo>
                    <a:pt x="2990" y="1451"/>
                  </a:lnTo>
                  <a:lnTo>
                    <a:pt x="3091" y="1403"/>
                  </a:lnTo>
                  <a:lnTo>
                    <a:pt x="3187" y="1349"/>
                  </a:lnTo>
                  <a:lnTo>
                    <a:pt x="3277" y="1301"/>
                  </a:lnTo>
                  <a:lnTo>
                    <a:pt x="3354" y="1247"/>
                  </a:lnTo>
                  <a:lnTo>
                    <a:pt x="3432" y="1193"/>
                  </a:lnTo>
                  <a:lnTo>
                    <a:pt x="3498" y="1145"/>
                  </a:lnTo>
                  <a:lnTo>
                    <a:pt x="3558" y="1091"/>
                  </a:lnTo>
                  <a:lnTo>
                    <a:pt x="3611" y="1043"/>
                  </a:lnTo>
                  <a:lnTo>
                    <a:pt x="3653" y="989"/>
                  </a:lnTo>
                  <a:lnTo>
                    <a:pt x="3689" y="941"/>
                  </a:lnTo>
                  <a:lnTo>
                    <a:pt x="3719" y="887"/>
                  </a:lnTo>
                  <a:lnTo>
                    <a:pt x="3743" y="833"/>
                  </a:lnTo>
                  <a:lnTo>
                    <a:pt x="3755" y="785"/>
                  </a:lnTo>
                  <a:lnTo>
                    <a:pt x="3755" y="78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0" y="0"/>
              <a:ext cx="2933" cy="1846"/>
            </a:xfrm>
            <a:custGeom>
              <a:avLst/>
              <a:gdLst/>
              <a:ahLst/>
              <a:cxnLst>
                <a:cxn ang="0">
                  <a:pos x="2924" y="647"/>
                </a:cxn>
                <a:cxn ang="0">
                  <a:pos x="2876" y="528"/>
                </a:cxn>
                <a:cxn ang="0">
                  <a:pos x="2750" y="414"/>
                </a:cxn>
                <a:cxn ang="0">
                  <a:pos x="2559" y="318"/>
                </a:cxn>
                <a:cxn ang="0">
                  <a:pos x="2302" y="228"/>
                </a:cxn>
                <a:cxn ang="0">
                  <a:pos x="1985" y="150"/>
                </a:cxn>
                <a:cxn ang="0">
                  <a:pos x="1608" y="78"/>
                </a:cxn>
                <a:cxn ang="0">
                  <a:pos x="1178" y="24"/>
                </a:cxn>
                <a:cxn ang="0">
                  <a:pos x="694" y="0"/>
                </a:cxn>
                <a:cxn ang="0">
                  <a:pos x="1190" y="48"/>
                </a:cxn>
                <a:cxn ang="0">
                  <a:pos x="1626" y="108"/>
                </a:cxn>
                <a:cxn ang="0">
                  <a:pos x="2009" y="180"/>
                </a:cxn>
                <a:cxn ang="0">
                  <a:pos x="2326" y="264"/>
                </a:cxn>
                <a:cxn ang="0">
                  <a:pos x="2571" y="360"/>
                </a:cxn>
                <a:cxn ang="0">
                  <a:pos x="2750" y="468"/>
                </a:cxn>
                <a:cxn ang="0">
                  <a:pos x="2846" y="587"/>
                </a:cxn>
                <a:cxn ang="0">
                  <a:pos x="2864" y="713"/>
                </a:cxn>
                <a:cxn ang="0">
                  <a:pos x="2840" y="785"/>
                </a:cxn>
                <a:cxn ang="0">
                  <a:pos x="2792" y="857"/>
                </a:cxn>
                <a:cxn ang="0">
                  <a:pos x="2625" y="1001"/>
                </a:cxn>
                <a:cxn ang="0">
                  <a:pos x="2368" y="1145"/>
                </a:cxn>
                <a:cxn ang="0">
                  <a:pos x="2033" y="1289"/>
                </a:cxn>
                <a:cxn ang="0">
                  <a:pos x="1626" y="1433"/>
                </a:cxn>
                <a:cxn ang="0">
                  <a:pos x="1142" y="1571"/>
                </a:cxn>
                <a:cxn ang="0">
                  <a:pos x="604" y="1702"/>
                </a:cxn>
                <a:cxn ang="0">
                  <a:pos x="0" y="1828"/>
                </a:cxn>
                <a:cxn ang="0">
                  <a:pos x="311" y="1780"/>
                </a:cxn>
                <a:cxn ang="0">
                  <a:pos x="897" y="1648"/>
                </a:cxn>
                <a:cxn ang="0">
                  <a:pos x="1417" y="1511"/>
                </a:cxn>
                <a:cxn ang="0">
                  <a:pos x="1871" y="1367"/>
                </a:cxn>
                <a:cxn ang="0">
                  <a:pos x="2254" y="1223"/>
                </a:cxn>
                <a:cxn ang="0">
                  <a:pos x="2559" y="1079"/>
                </a:cxn>
                <a:cxn ang="0">
                  <a:pos x="2774" y="929"/>
                </a:cxn>
                <a:cxn ang="0">
                  <a:pos x="2876" y="815"/>
                </a:cxn>
                <a:cxn ang="0">
                  <a:pos x="2912" y="743"/>
                </a:cxn>
                <a:cxn ang="0">
                  <a:pos x="2924" y="707"/>
                </a:cxn>
              </a:cxnLst>
              <a:rect l="0" t="0" r="r" b="b"/>
              <a:pathLst>
                <a:path w="2924" h="1846">
                  <a:moveTo>
                    <a:pt x="2924" y="707"/>
                  </a:moveTo>
                  <a:lnTo>
                    <a:pt x="2924" y="647"/>
                  </a:lnTo>
                  <a:lnTo>
                    <a:pt x="2912" y="581"/>
                  </a:lnTo>
                  <a:lnTo>
                    <a:pt x="2876" y="528"/>
                  </a:lnTo>
                  <a:lnTo>
                    <a:pt x="2822" y="468"/>
                  </a:lnTo>
                  <a:lnTo>
                    <a:pt x="2750" y="414"/>
                  </a:lnTo>
                  <a:lnTo>
                    <a:pt x="2667" y="366"/>
                  </a:lnTo>
                  <a:lnTo>
                    <a:pt x="2559" y="318"/>
                  </a:lnTo>
                  <a:lnTo>
                    <a:pt x="2440" y="270"/>
                  </a:lnTo>
                  <a:lnTo>
                    <a:pt x="2302" y="228"/>
                  </a:lnTo>
                  <a:lnTo>
                    <a:pt x="2153" y="186"/>
                  </a:lnTo>
                  <a:lnTo>
                    <a:pt x="1985" y="150"/>
                  </a:lnTo>
                  <a:lnTo>
                    <a:pt x="1806" y="114"/>
                  </a:lnTo>
                  <a:lnTo>
                    <a:pt x="1608" y="78"/>
                  </a:lnTo>
                  <a:lnTo>
                    <a:pt x="1399" y="54"/>
                  </a:lnTo>
                  <a:lnTo>
                    <a:pt x="1178" y="24"/>
                  </a:lnTo>
                  <a:lnTo>
                    <a:pt x="945" y="0"/>
                  </a:lnTo>
                  <a:lnTo>
                    <a:pt x="694" y="0"/>
                  </a:lnTo>
                  <a:lnTo>
                    <a:pt x="945" y="24"/>
                  </a:lnTo>
                  <a:lnTo>
                    <a:pt x="1190" y="48"/>
                  </a:lnTo>
                  <a:lnTo>
                    <a:pt x="1417" y="78"/>
                  </a:lnTo>
                  <a:lnTo>
                    <a:pt x="1626" y="108"/>
                  </a:lnTo>
                  <a:lnTo>
                    <a:pt x="1824" y="144"/>
                  </a:lnTo>
                  <a:lnTo>
                    <a:pt x="2009" y="180"/>
                  </a:lnTo>
                  <a:lnTo>
                    <a:pt x="2176" y="222"/>
                  </a:lnTo>
                  <a:lnTo>
                    <a:pt x="2326" y="264"/>
                  </a:lnTo>
                  <a:lnTo>
                    <a:pt x="2457" y="312"/>
                  </a:lnTo>
                  <a:lnTo>
                    <a:pt x="2571" y="360"/>
                  </a:lnTo>
                  <a:lnTo>
                    <a:pt x="2667" y="414"/>
                  </a:lnTo>
                  <a:lnTo>
                    <a:pt x="2750" y="468"/>
                  </a:lnTo>
                  <a:lnTo>
                    <a:pt x="2804" y="528"/>
                  </a:lnTo>
                  <a:lnTo>
                    <a:pt x="2846" y="587"/>
                  </a:lnTo>
                  <a:lnTo>
                    <a:pt x="2864" y="647"/>
                  </a:lnTo>
                  <a:lnTo>
                    <a:pt x="2864" y="713"/>
                  </a:lnTo>
                  <a:lnTo>
                    <a:pt x="2852" y="749"/>
                  </a:lnTo>
                  <a:lnTo>
                    <a:pt x="2840" y="785"/>
                  </a:lnTo>
                  <a:lnTo>
                    <a:pt x="2816" y="821"/>
                  </a:lnTo>
                  <a:lnTo>
                    <a:pt x="2792" y="857"/>
                  </a:lnTo>
                  <a:lnTo>
                    <a:pt x="2721" y="929"/>
                  </a:lnTo>
                  <a:lnTo>
                    <a:pt x="2625" y="1001"/>
                  </a:lnTo>
                  <a:lnTo>
                    <a:pt x="2505" y="1073"/>
                  </a:lnTo>
                  <a:lnTo>
                    <a:pt x="2368" y="1145"/>
                  </a:lnTo>
                  <a:lnTo>
                    <a:pt x="2212" y="1217"/>
                  </a:lnTo>
                  <a:lnTo>
                    <a:pt x="2033" y="1289"/>
                  </a:lnTo>
                  <a:lnTo>
                    <a:pt x="1842" y="1361"/>
                  </a:lnTo>
                  <a:lnTo>
                    <a:pt x="1626" y="1433"/>
                  </a:lnTo>
                  <a:lnTo>
                    <a:pt x="1393" y="1499"/>
                  </a:lnTo>
                  <a:lnTo>
                    <a:pt x="1142" y="1571"/>
                  </a:lnTo>
                  <a:lnTo>
                    <a:pt x="879" y="1636"/>
                  </a:lnTo>
                  <a:lnTo>
                    <a:pt x="604" y="1702"/>
                  </a:lnTo>
                  <a:lnTo>
                    <a:pt x="305" y="1768"/>
                  </a:lnTo>
                  <a:lnTo>
                    <a:pt x="0" y="1828"/>
                  </a:lnTo>
                  <a:lnTo>
                    <a:pt x="0" y="1846"/>
                  </a:lnTo>
                  <a:lnTo>
                    <a:pt x="311" y="1780"/>
                  </a:lnTo>
                  <a:lnTo>
                    <a:pt x="610" y="1714"/>
                  </a:lnTo>
                  <a:lnTo>
                    <a:pt x="897" y="1648"/>
                  </a:lnTo>
                  <a:lnTo>
                    <a:pt x="1166" y="1583"/>
                  </a:lnTo>
                  <a:lnTo>
                    <a:pt x="1417" y="1511"/>
                  </a:lnTo>
                  <a:lnTo>
                    <a:pt x="1656" y="1439"/>
                  </a:lnTo>
                  <a:lnTo>
                    <a:pt x="1871" y="1367"/>
                  </a:lnTo>
                  <a:lnTo>
                    <a:pt x="2075" y="1295"/>
                  </a:lnTo>
                  <a:lnTo>
                    <a:pt x="2254" y="1223"/>
                  </a:lnTo>
                  <a:lnTo>
                    <a:pt x="2416" y="1151"/>
                  </a:lnTo>
                  <a:lnTo>
                    <a:pt x="2559" y="1079"/>
                  </a:lnTo>
                  <a:lnTo>
                    <a:pt x="2679" y="1001"/>
                  </a:lnTo>
                  <a:lnTo>
                    <a:pt x="2774" y="929"/>
                  </a:lnTo>
                  <a:lnTo>
                    <a:pt x="2846" y="857"/>
                  </a:lnTo>
                  <a:lnTo>
                    <a:pt x="2876" y="815"/>
                  </a:lnTo>
                  <a:lnTo>
                    <a:pt x="2900" y="779"/>
                  </a:lnTo>
                  <a:lnTo>
                    <a:pt x="2912" y="743"/>
                  </a:lnTo>
                  <a:lnTo>
                    <a:pt x="2924" y="707"/>
                  </a:lnTo>
                  <a:lnTo>
                    <a:pt x="2924" y="7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hidden">
            <a:xfrm>
              <a:off x="114" y="2847"/>
              <a:ext cx="1493" cy="204"/>
            </a:xfrm>
            <a:custGeom>
              <a:avLst/>
              <a:gdLst/>
              <a:ahLst/>
              <a:cxnLst>
                <a:cxn ang="0">
                  <a:pos x="1399" y="204"/>
                </a:cxn>
                <a:cxn ang="0">
                  <a:pos x="0" y="18"/>
                </a:cxn>
                <a:cxn ang="0">
                  <a:pos x="77" y="0"/>
                </a:cxn>
                <a:cxn ang="0">
                  <a:pos x="1488" y="186"/>
                </a:cxn>
                <a:cxn ang="0">
                  <a:pos x="1399" y="204"/>
                </a:cxn>
                <a:cxn ang="0">
                  <a:pos x="1399" y="204"/>
                </a:cxn>
              </a:cxnLst>
              <a:rect l="0" t="0" r="r" b="b"/>
              <a:pathLst>
                <a:path w="1488" h="204">
                  <a:moveTo>
                    <a:pt x="1399" y="204"/>
                  </a:moveTo>
                  <a:lnTo>
                    <a:pt x="0" y="18"/>
                  </a:lnTo>
                  <a:lnTo>
                    <a:pt x="77" y="0"/>
                  </a:lnTo>
                  <a:lnTo>
                    <a:pt x="1488" y="186"/>
                  </a:lnTo>
                  <a:lnTo>
                    <a:pt x="1399" y="204"/>
                  </a:lnTo>
                  <a:lnTo>
                    <a:pt x="1399" y="20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" name="Rectangle 13"/>
            <p:cNvSpPr>
              <a:spLocks noChangeArrowheads="1"/>
            </p:cNvSpPr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" name="Rectangle 14"/>
            <p:cNvSpPr>
              <a:spLocks noChangeArrowheads="1"/>
            </p:cNvSpPr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17" name="Group 15"/>
            <p:cNvGrpSpPr>
              <a:grpSpLocks/>
            </p:cNvGrpSpPr>
            <p:nvPr/>
          </p:nvGrpSpPr>
          <p:grpSpPr bwMode="auto">
            <a:xfrm>
              <a:off x="192" y="2284"/>
              <a:ext cx="1254" cy="923"/>
              <a:chOff x="192" y="2284"/>
              <a:chExt cx="1254" cy="923"/>
            </a:xfrm>
          </p:grpSpPr>
          <p:sp>
            <p:nvSpPr>
              <p:cNvPr id="18" name="Freeform 16"/>
              <p:cNvSpPr>
                <a:spLocks/>
              </p:cNvSpPr>
              <p:nvPr/>
            </p:nvSpPr>
            <p:spPr bwMode="hidden">
              <a:xfrm>
                <a:off x="408" y="3009"/>
                <a:ext cx="47" cy="6"/>
              </a:xfrm>
              <a:custGeom>
                <a:avLst/>
                <a:gdLst/>
                <a:ahLst/>
                <a:cxnLst>
                  <a:cxn ang="0">
                    <a:pos x="47" y="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7" y="6"/>
                  </a:cxn>
                  <a:cxn ang="0">
                    <a:pos x="47" y="6"/>
                  </a:cxn>
                  <a:cxn ang="0">
                    <a:pos x="47" y="6"/>
                  </a:cxn>
                </a:cxnLst>
                <a:rect l="0" t="0" r="r" b="b"/>
                <a:pathLst>
                  <a:path w="47" h="6">
                    <a:moveTo>
                      <a:pt x="47" y="6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47" y="6"/>
                    </a:lnTo>
                    <a:lnTo>
                      <a:pt x="47" y="6"/>
                    </a:lnTo>
                    <a:lnTo>
                      <a:pt x="47" y="6"/>
                    </a:lnTo>
                    <a:close/>
                  </a:path>
                </a:pathLst>
              </a:custGeom>
              <a:solidFill>
                <a:srgbClr val="14148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9" name="Freeform 17"/>
              <p:cNvSpPr>
                <a:spLocks/>
              </p:cNvSpPr>
              <p:nvPr/>
            </p:nvSpPr>
            <p:spPr bwMode="hidden">
              <a:xfrm>
                <a:off x="912" y="2284"/>
                <a:ext cx="324" cy="162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6" y="24"/>
                  </a:cxn>
                  <a:cxn ang="0">
                    <a:pos x="12" y="18"/>
                  </a:cxn>
                  <a:cxn ang="0">
                    <a:pos x="48" y="6"/>
                  </a:cxn>
                  <a:cxn ang="0">
                    <a:pos x="101" y="0"/>
                  </a:cxn>
                  <a:cxn ang="0">
                    <a:pos x="137" y="6"/>
                  </a:cxn>
                  <a:cxn ang="0">
                    <a:pos x="173" y="18"/>
                  </a:cxn>
                  <a:cxn ang="0">
                    <a:pos x="239" y="54"/>
                  </a:cxn>
                  <a:cxn ang="0">
                    <a:pos x="287" y="90"/>
                  </a:cxn>
                  <a:cxn ang="0">
                    <a:pos x="317" y="114"/>
                  </a:cxn>
                  <a:cxn ang="0">
                    <a:pos x="323" y="126"/>
                  </a:cxn>
                  <a:cxn ang="0">
                    <a:pos x="323" y="126"/>
                  </a:cxn>
                  <a:cxn ang="0">
                    <a:pos x="221" y="162"/>
                  </a:cxn>
                  <a:cxn ang="0">
                    <a:pos x="0" y="24"/>
                  </a:cxn>
                  <a:cxn ang="0">
                    <a:pos x="0" y="24"/>
                  </a:cxn>
                </a:cxnLst>
                <a:rect l="0" t="0" r="r" b="b"/>
                <a:pathLst>
                  <a:path w="323" h="162">
                    <a:moveTo>
                      <a:pt x="0" y="24"/>
                    </a:moveTo>
                    <a:lnTo>
                      <a:pt x="6" y="24"/>
                    </a:lnTo>
                    <a:lnTo>
                      <a:pt x="12" y="18"/>
                    </a:lnTo>
                    <a:lnTo>
                      <a:pt x="48" y="6"/>
                    </a:lnTo>
                    <a:lnTo>
                      <a:pt x="101" y="0"/>
                    </a:lnTo>
                    <a:lnTo>
                      <a:pt x="137" y="6"/>
                    </a:lnTo>
                    <a:lnTo>
                      <a:pt x="173" y="18"/>
                    </a:lnTo>
                    <a:lnTo>
                      <a:pt x="239" y="54"/>
                    </a:lnTo>
                    <a:lnTo>
                      <a:pt x="287" y="90"/>
                    </a:lnTo>
                    <a:lnTo>
                      <a:pt x="317" y="114"/>
                    </a:lnTo>
                    <a:lnTo>
                      <a:pt x="323" y="126"/>
                    </a:lnTo>
                    <a:lnTo>
                      <a:pt x="323" y="126"/>
                    </a:lnTo>
                    <a:lnTo>
                      <a:pt x="221" y="162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0" name="Freeform 18"/>
              <p:cNvSpPr>
                <a:spLocks noEditPoints="1"/>
              </p:cNvSpPr>
              <p:nvPr/>
            </p:nvSpPr>
            <p:spPr bwMode="hidden">
              <a:xfrm>
                <a:off x="192" y="2284"/>
                <a:ext cx="1254" cy="923"/>
              </a:xfrm>
              <a:custGeom>
                <a:avLst/>
                <a:gdLst/>
                <a:ahLst/>
                <a:cxnLst>
                  <a:cxn ang="0">
                    <a:pos x="1166" y="641"/>
                  </a:cxn>
                  <a:cxn ang="0">
                    <a:pos x="1166" y="473"/>
                  </a:cxn>
                  <a:cxn ang="0">
                    <a:pos x="1136" y="384"/>
                  </a:cxn>
                  <a:cxn ang="0">
                    <a:pos x="1112" y="288"/>
                  </a:cxn>
                  <a:cxn ang="0">
                    <a:pos x="1053" y="174"/>
                  </a:cxn>
                  <a:cxn ang="0">
                    <a:pos x="981" y="96"/>
                  </a:cxn>
                  <a:cxn ang="0">
                    <a:pos x="963" y="72"/>
                  </a:cxn>
                  <a:cxn ang="0">
                    <a:pos x="891" y="18"/>
                  </a:cxn>
                  <a:cxn ang="0">
                    <a:pos x="819" y="6"/>
                  </a:cxn>
                  <a:cxn ang="0">
                    <a:pos x="712" y="24"/>
                  </a:cxn>
                  <a:cxn ang="0">
                    <a:pos x="664" y="42"/>
                  </a:cxn>
                  <a:cxn ang="0">
                    <a:pos x="568" y="120"/>
                  </a:cxn>
                  <a:cxn ang="0">
                    <a:pos x="532" y="228"/>
                  </a:cxn>
                  <a:cxn ang="0">
                    <a:pos x="509" y="348"/>
                  </a:cxn>
                  <a:cxn ang="0">
                    <a:pos x="431" y="479"/>
                  </a:cxn>
                  <a:cxn ang="0">
                    <a:pos x="413" y="539"/>
                  </a:cxn>
                  <a:cxn ang="0">
                    <a:pos x="353" y="599"/>
                  </a:cxn>
                  <a:cxn ang="0">
                    <a:pos x="305" y="629"/>
                  </a:cxn>
                  <a:cxn ang="0">
                    <a:pos x="293" y="635"/>
                  </a:cxn>
                  <a:cxn ang="0">
                    <a:pos x="257" y="677"/>
                  </a:cxn>
                  <a:cxn ang="0">
                    <a:pos x="150" y="797"/>
                  </a:cxn>
                  <a:cxn ang="0">
                    <a:pos x="54" y="839"/>
                  </a:cxn>
                  <a:cxn ang="0">
                    <a:pos x="156" y="905"/>
                  </a:cxn>
                  <a:cxn ang="0">
                    <a:pos x="240" y="869"/>
                  </a:cxn>
                  <a:cxn ang="0">
                    <a:pos x="640" y="827"/>
                  </a:cxn>
                  <a:cxn ang="0">
                    <a:pos x="700" y="725"/>
                  </a:cxn>
                  <a:cxn ang="0">
                    <a:pos x="694" y="611"/>
                  </a:cxn>
                  <a:cxn ang="0">
                    <a:pos x="778" y="551"/>
                  </a:cxn>
                  <a:cxn ang="0">
                    <a:pos x="879" y="449"/>
                  </a:cxn>
                  <a:cxn ang="0">
                    <a:pos x="909" y="414"/>
                  </a:cxn>
                  <a:cxn ang="0">
                    <a:pos x="975" y="318"/>
                  </a:cxn>
                  <a:cxn ang="0">
                    <a:pos x="1023" y="336"/>
                  </a:cxn>
                  <a:cxn ang="0">
                    <a:pos x="1118" y="617"/>
                  </a:cxn>
                  <a:cxn ang="0">
                    <a:pos x="1112" y="689"/>
                  </a:cxn>
                  <a:cxn ang="0">
                    <a:pos x="1148" y="749"/>
                  </a:cxn>
                  <a:cxn ang="0">
                    <a:pos x="1202" y="713"/>
                  </a:cxn>
                  <a:cxn ang="0">
                    <a:pos x="1238" y="749"/>
                  </a:cxn>
                  <a:cxn ang="0">
                    <a:pos x="1250" y="743"/>
                  </a:cxn>
                  <a:cxn ang="0">
                    <a:pos x="694" y="264"/>
                  </a:cxn>
                  <a:cxn ang="0">
                    <a:pos x="784" y="372"/>
                  </a:cxn>
                  <a:cxn ang="0">
                    <a:pos x="766" y="443"/>
                  </a:cxn>
                  <a:cxn ang="0">
                    <a:pos x="706" y="515"/>
                  </a:cxn>
                  <a:cxn ang="0">
                    <a:pos x="658" y="569"/>
                  </a:cxn>
                  <a:cxn ang="0">
                    <a:pos x="616" y="593"/>
                  </a:cxn>
                  <a:cxn ang="0">
                    <a:pos x="574" y="617"/>
                  </a:cxn>
                  <a:cxn ang="0">
                    <a:pos x="562" y="707"/>
                  </a:cxn>
                  <a:cxn ang="0">
                    <a:pos x="353" y="755"/>
                  </a:cxn>
                  <a:cxn ang="0">
                    <a:pos x="389" y="641"/>
                  </a:cxn>
                  <a:cxn ang="0">
                    <a:pos x="425" y="647"/>
                  </a:cxn>
                  <a:cxn ang="0">
                    <a:pos x="443" y="617"/>
                  </a:cxn>
                  <a:cxn ang="0">
                    <a:pos x="568" y="515"/>
                  </a:cxn>
                  <a:cxn ang="0">
                    <a:pos x="616" y="473"/>
                  </a:cxn>
                  <a:cxn ang="0">
                    <a:pos x="640" y="396"/>
                  </a:cxn>
                  <a:cxn ang="0">
                    <a:pos x="640" y="378"/>
                  </a:cxn>
                  <a:cxn ang="0">
                    <a:pos x="664" y="270"/>
                  </a:cxn>
                  <a:cxn ang="0">
                    <a:pos x="682" y="192"/>
                  </a:cxn>
                  <a:cxn ang="0">
                    <a:pos x="694" y="264"/>
                  </a:cxn>
                  <a:cxn ang="0">
                    <a:pos x="532" y="455"/>
                  </a:cxn>
                  <a:cxn ang="0">
                    <a:pos x="634" y="803"/>
                  </a:cxn>
                </a:cxnLst>
                <a:rect l="0" t="0" r="r" b="b"/>
                <a:pathLst>
                  <a:path w="1250" h="923">
                    <a:moveTo>
                      <a:pt x="1244" y="713"/>
                    </a:moveTo>
                    <a:lnTo>
                      <a:pt x="1214" y="683"/>
                    </a:lnTo>
                    <a:lnTo>
                      <a:pt x="1166" y="653"/>
                    </a:lnTo>
                    <a:lnTo>
                      <a:pt x="1166" y="653"/>
                    </a:lnTo>
                    <a:lnTo>
                      <a:pt x="1166" y="641"/>
                    </a:lnTo>
                    <a:lnTo>
                      <a:pt x="1172" y="617"/>
                    </a:lnTo>
                    <a:lnTo>
                      <a:pt x="1172" y="581"/>
                    </a:lnTo>
                    <a:lnTo>
                      <a:pt x="1172" y="545"/>
                    </a:lnTo>
                    <a:lnTo>
                      <a:pt x="1172" y="509"/>
                    </a:lnTo>
                    <a:lnTo>
                      <a:pt x="1166" y="473"/>
                    </a:lnTo>
                    <a:lnTo>
                      <a:pt x="1154" y="443"/>
                    </a:lnTo>
                    <a:lnTo>
                      <a:pt x="1148" y="431"/>
                    </a:lnTo>
                    <a:lnTo>
                      <a:pt x="1142" y="425"/>
                    </a:lnTo>
                    <a:lnTo>
                      <a:pt x="1142" y="408"/>
                    </a:lnTo>
                    <a:lnTo>
                      <a:pt x="1136" y="384"/>
                    </a:lnTo>
                    <a:lnTo>
                      <a:pt x="1130" y="354"/>
                    </a:lnTo>
                    <a:lnTo>
                      <a:pt x="1118" y="324"/>
                    </a:lnTo>
                    <a:lnTo>
                      <a:pt x="1106" y="300"/>
                    </a:lnTo>
                    <a:lnTo>
                      <a:pt x="1112" y="294"/>
                    </a:lnTo>
                    <a:lnTo>
                      <a:pt x="1112" y="288"/>
                    </a:lnTo>
                    <a:lnTo>
                      <a:pt x="1112" y="270"/>
                    </a:lnTo>
                    <a:lnTo>
                      <a:pt x="1106" y="252"/>
                    </a:lnTo>
                    <a:lnTo>
                      <a:pt x="1083" y="210"/>
                    </a:lnTo>
                    <a:lnTo>
                      <a:pt x="1059" y="180"/>
                    </a:lnTo>
                    <a:lnTo>
                      <a:pt x="1053" y="174"/>
                    </a:lnTo>
                    <a:lnTo>
                      <a:pt x="1047" y="168"/>
                    </a:lnTo>
                    <a:lnTo>
                      <a:pt x="1041" y="126"/>
                    </a:lnTo>
                    <a:lnTo>
                      <a:pt x="1017" y="114"/>
                    </a:lnTo>
                    <a:lnTo>
                      <a:pt x="987" y="90"/>
                    </a:lnTo>
                    <a:lnTo>
                      <a:pt x="981" y="96"/>
                    </a:lnTo>
                    <a:lnTo>
                      <a:pt x="981" y="102"/>
                    </a:lnTo>
                    <a:lnTo>
                      <a:pt x="975" y="120"/>
                    </a:lnTo>
                    <a:lnTo>
                      <a:pt x="975" y="108"/>
                    </a:lnTo>
                    <a:lnTo>
                      <a:pt x="969" y="90"/>
                    </a:lnTo>
                    <a:lnTo>
                      <a:pt x="963" y="72"/>
                    </a:lnTo>
                    <a:lnTo>
                      <a:pt x="963" y="66"/>
                    </a:lnTo>
                    <a:lnTo>
                      <a:pt x="933" y="42"/>
                    </a:lnTo>
                    <a:lnTo>
                      <a:pt x="921" y="36"/>
                    </a:lnTo>
                    <a:lnTo>
                      <a:pt x="915" y="30"/>
                    </a:lnTo>
                    <a:lnTo>
                      <a:pt x="891" y="18"/>
                    </a:lnTo>
                    <a:lnTo>
                      <a:pt x="885" y="18"/>
                    </a:lnTo>
                    <a:lnTo>
                      <a:pt x="867" y="18"/>
                    </a:lnTo>
                    <a:lnTo>
                      <a:pt x="855" y="18"/>
                    </a:lnTo>
                    <a:lnTo>
                      <a:pt x="849" y="18"/>
                    </a:lnTo>
                    <a:lnTo>
                      <a:pt x="819" y="6"/>
                    </a:lnTo>
                    <a:lnTo>
                      <a:pt x="796" y="0"/>
                    </a:lnTo>
                    <a:lnTo>
                      <a:pt x="772" y="6"/>
                    </a:lnTo>
                    <a:lnTo>
                      <a:pt x="754" y="18"/>
                    </a:lnTo>
                    <a:lnTo>
                      <a:pt x="730" y="18"/>
                    </a:lnTo>
                    <a:lnTo>
                      <a:pt x="712" y="24"/>
                    </a:lnTo>
                    <a:lnTo>
                      <a:pt x="700" y="30"/>
                    </a:lnTo>
                    <a:lnTo>
                      <a:pt x="700" y="30"/>
                    </a:lnTo>
                    <a:lnTo>
                      <a:pt x="694" y="30"/>
                    </a:lnTo>
                    <a:lnTo>
                      <a:pt x="688" y="30"/>
                    </a:lnTo>
                    <a:lnTo>
                      <a:pt x="664" y="42"/>
                    </a:lnTo>
                    <a:lnTo>
                      <a:pt x="628" y="60"/>
                    </a:lnTo>
                    <a:lnTo>
                      <a:pt x="586" y="90"/>
                    </a:lnTo>
                    <a:lnTo>
                      <a:pt x="574" y="108"/>
                    </a:lnTo>
                    <a:lnTo>
                      <a:pt x="562" y="120"/>
                    </a:lnTo>
                    <a:lnTo>
                      <a:pt x="568" y="120"/>
                    </a:lnTo>
                    <a:lnTo>
                      <a:pt x="568" y="114"/>
                    </a:lnTo>
                    <a:lnTo>
                      <a:pt x="550" y="150"/>
                    </a:lnTo>
                    <a:lnTo>
                      <a:pt x="538" y="192"/>
                    </a:lnTo>
                    <a:lnTo>
                      <a:pt x="532" y="216"/>
                    </a:lnTo>
                    <a:lnTo>
                      <a:pt x="532" y="228"/>
                    </a:lnTo>
                    <a:lnTo>
                      <a:pt x="532" y="228"/>
                    </a:lnTo>
                    <a:lnTo>
                      <a:pt x="527" y="246"/>
                    </a:lnTo>
                    <a:lnTo>
                      <a:pt x="521" y="276"/>
                    </a:lnTo>
                    <a:lnTo>
                      <a:pt x="515" y="312"/>
                    </a:lnTo>
                    <a:lnTo>
                      <a:pt x="509" y="348"/>
                    </a:lnTo>
                    <a:lnTo>
                      <a:pt x="473" y="390"/>
                    </a:lnTo>
                    <a:lnTo>
                      <a:pt x="473" y="396"/>
                    </a:lnTo>
                    <a:lnTo>
                      <a:pt x="467" y="402"/>
                    </a:lnTo>
                    <a:lnTo>
                      <a:pt x="449" y="437"/>
                    </a:lnTo>
                    <a:lnTo>
                      <a:pt x="431" y="479"/>
                    </a:lnTo>
                    <a:lnTo>
                      <a:pt x="419" y="521"/>
                    </a:lnTo>
                    <a:lnTo>
                      <a:pt x="413" y="527"/>
                    </a:lnTo>
                    <a:lnTo>
                      <a:pt x="413" y="533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353" y="599"/>
                    </a:lnTo>
                    <a:lnTo>
                      <a:pt x="347" y="599"/>
                    </a:lnTo>
                    <a:lnTo>
                      <a:pt x="341" y="599"/>
                    </a:lnTo>
                    <a:lnTo>
                      <a:pt x="335" y="611"/>
                    </a:lnTo>
                    <a:lnTo>
                      <a:pt x="311" y="629"/>
                    </a:lnTo>
                    <a:lnTo>
                      <a:pt x="305" y="629"/>
                    </a:lnTo>
                    <a:lnTo>
                      <a:pt x="299" y="629"/>
                    </a:lnTo>
                    <a:lnTo>
                      <a:pt x="299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57" y="659"/>
                    </a:lnTo>
                    <a:lnTo>
                      <a:pt x="257" y="665"/>
                    </a:lnTo>
                    <a:lnTo>
                      <a:pt x="257" y="665"/>
                    </a:lnTo>
                    <a:lnTo>
                      <a:pt x="257" y="677"/>
                    </a:lnTo>
                    <a:lnTo>
                      <a:pt x="257" y="701"/>
                    </a:lnTo>
                    <a:lnTo>
                      <a:pt x="257" y="719"/>
                    </a:lnTo>
                    <a:lnTo>
                      <a:pt x="257" y="731"/>
                    </a:lnTo>
                    <a:lnTo>
                      <a:pt x="216" y="725"/>
                    </a:lnTo>
                    <a:lnTo>
                      <a:pt x="150" y="797"/>
                    </a:lnTo>
                    <a:lnTo>
                      <a:pt x="150" y="827"/>
                    </a:lnTo>
                    <a:lnTo>
                      <a:pt x="174" y="827"/>
                    </a:lnTo>
                    <a:lnTo>
                      <a:pt x="114" y="845"/>
                    </a:lnTo>
                    <a:lnTo>
                      <a:pt x="108" y="851"/>
                    </a:lnTo>
                    <a:lnTo>
                      <a:pt x="54" y="839"/>
                    </a:lnTo>
                    <a:lnTo>
                      <a:pt x="0" y="857"/>
                    </a:lnTo>
                    <a:lnTo>
                      <a:pt x="0" y="875"/>
                    </a:lnTo>
                    <a:lnTo>
                      <a:pt x="102" y="893"/>
                    </a:lnTo>
                    <a:lnTo>
                      <a:pt x="96" y="893"/>
                    </a:lnTo>
                    <a:lnTo>
                      <a:pt x="156" y="905"/>
                    </a:lnTo>
                    <a:lnTo>
                      <a:pt x="168" y="899"/>
                    </a:lnTo>
                    <a:lnTo>
                      <a:pt x="311" y="923"/>
                    </a:lnTo>
                    <a:lnTo>
                      <a:pt x="365" y="911"/>
                    </a:lnTo>
                    <a:lnTo>
                      <a:pt x="371" y="887"/>
                    </a:lnTo>
                    <a:lnTo>
                      <a:pt x="240" y="869"/>
                    </a:lnTo>
                    <a:lnTo>
                      <a:pt x="240" y="863"/>
                    </a:lnTo>
                    <a:lnTo>
                      <a:pt x="497" y="791"/>
                    </a:lnTo>
                    <a:lnTo>
                      <a:pt x="503" y="809"/>
                    </a:lnTo>
                    <a:lnTo>
                      <a:pt x="640" y="827"/>
                    </a:lnTo>
                    <a:lnTo>
                      <a:pt x="640" y="827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658" y="719"/>
                    </a:lnTo>
                    <a:lnTo>
                      <a:pt x="664" y="653"/>
                    </a:lnTo>
                    <a:lnTo>
                      <a:pt x="664" y="653"/>
                    </a:lnTo>
                    <a:lnTo>
                      <a:pt x="670" y="623"/>
                    </a:lnTo>
                    <a:lnTo>
                      <a:pt x="694" y="611"/>
                    </a:lnTo>
                    <a:lnTo>
                      <a:pt x="694" y="605"/>
                    </a:lnTo>
                    <a:lnTo>
                      <a:pt x="694" y="605"/>
                    </a:lnTo>
                    <a:lnTo>
                      <a:pt x="718" y="587"/>
                    </a:lnTo>
                    <a:lnTo>
                      <a:pt x="748" y="569"/>
                    </a:lnTo>
                    <a:lnTo>
                      <a:pt x="778" y="551"/>
                    </a:lnTo>
                    <a:lnTo>
                      <a:pt x="796" y="533"/>
                    </a:lnTo>
                    <a:lnTo>
                      <a:pt x="819" y="515"/>
                    </a:lnTo>
                    <a:lnTo>
                      <a:pt x="843" y="497"/>
                    </a:lnTo>
                    <a:lnTo>
                      <a:pt x="867" y="467"/>
                    </a:lnTo>
                    <a:lnTo>
                      <a:pt x="879" y="449"/>
                    </a:lnTo>
                    <a:lnTo>
                      <a:pt x="879" y="443"/>
                    </a:lnTo>
                    <a:lnTo>
                      <a:pt x="885" y="443"/>
                    </a:lnTo>
                    <a:lnTo>
                      <a:pt x="891" y="431"/>
                    </a:lnTo>
                    <a:lnTo>
                      <a:pt x="903" y="425"/>
                    </a:lnTo>
                    <a:lnTo>
                      <a:pt x="909" y="414"/>
                    </a:lnTo>
                    <a:lnTo>
                      <a:pt x="909" y="390"/>
                    </a:lnTo>
                    <a:lnTo>
                      <a:pt x="903" y="360"/>
                    </a:lnTo>
                    <a:lnTo>
                      <a:pt x="927" y="348"/>
                    </a:lnTo>
                    <a:lnTo>
                      <a:pt x="951" y="330"/>
                    </a:lnTo>
                    <a:lnTo>
                      <a:pt x="975" y="318"/>
                    </a:lnTo>
                    <a:lnTo>
                      <a:pt x="993" y="300"/>
                    </a:lnTo>
                    <a:lnTo>
                      <a:pt x="999" y="306"/>
                    </a:lnTo>
                    <a:lnTo>
                      <a:pt x="1011" y="306"/>
                    </a:lnTo>
                    <a:lnTo>
                      <a:pt x="1023" y="336"/>
                    </a:lnTo>
                    <a:lnTo>
                      <a:pt x="1023" y="336"/>
                    </a:lnTo>
                    <a:lnTo>
                      <a:pt x="1071" y="449"/>
                    </a:lnTo>
                    <a:lnTo>
                      <a:pt x="1071" y="467"/>
                    </a:lnTo>
                    <a:lnTo>
                      <a:pt x="1077" y="497"/>
                    </a:lnTo>
                    <a:lnTo>
                      <a:pt x="1101" y="563"/>
                    </a:lnTo>
                    <a:lnTo>
                      <a:pt x="1118" y="617"/>
                    </a:lnTo>
                    <a:lnTo>
                      <a:pt x="1124" y="641"/>
                    </a:lnTo>
                    <a:lnTo>
                      <a:pt x="1124" y="653"/>
                    </a:lnTo>
                    <a:lnTo>
                      <a:pt x="1118" y="659"/>
                    </a:lnTo>
                    <a:lnTo>
                      <a:pt x="1112" y="671"/>
                    </a:lnTo>
                    <a:lnTo>
                      <a:pt x="1112" y="689"/>
                    </a:lnTo>
                    <a:lnTo>
                      <a:pt x="1118" y="701"/>
                    </a:lnTo>
                    <a:lnTo>
                      <a:pt x="1124" y="719"/>
                    </a:lnTo>
                    <a:lnTo>
                      <a:pt x="1130" y="737"/>
                    </a:lnTo>
                    <a:lnTo>
                      <a:pt x="1136" y="749"/>
                    </a:lnTo>
                    <a:lnTo>
                      <a:pt x="1148" y="749"/>
                    </a:lnTo>
                    <a:lnTo>
                      <a:pt x="1154" y="743"/>
                    </a:lnTo>
                    <a:lnTo>
                      <a:pt x="1154" y="725"/>
                    </a:lnTo>
                    <a:lnTo>
                      <a:pt x="1148" y="707"/>
                    </a:lnTo>
                    <a:lnTo>
                      <a:pt x="1148" y="701"/>
                    </a:lnTo>
                    <a:lnTo>
                      <a:pt x="1202" y="713"/>
                    </a:lnTo>
                    <a:lnTo>
                      <a:pt x="1208" y="719"/>
                    </a:lnTo>
                    <a:lnTo>
                      <a:pt x="1214" y="737"/>
                    </a:lnTo>
                    <a:lnTo>
                      <a:pt x="1220" y="749"/>
                    </a:lnTo>
                    <a:lnTo>
                      <a:pt x="1232" y="755"/>
                    </a:lnTo>
                    <a:lnTo>
                      <a:pt x="1238" y="749"/>
                    </a:lnTo>
                    <a:lnTo>
                      <a:pt x="1232" y="737"/>
                    </a:lnTo>
                    <a:lnTo>
                      <a:pt x="1238" y="749"/>
                    </a:lnTo>
                    <a:lnTo>
                      <a:pt x="1244" y="755"/>
                    </a:lnTo>
                    <a:lnTo>
                      <a:pt x="1250" y="749"/>
                    </a:lnTo>
                    <a:lnTo>
                      <a:pt x="1250" y="743"/>
                    </a:lnTo>
                    <a:lnTo>
                      <a:pt x="1250" y="731"/>
                    </a:lnTo>
                    <a:lnTo>
                      <a:pt x="1244" y="719"/>
                    </a:lnTo>
                    <a:lnTo>
                      <a:pt x="1244" y="713"/>
                    </a:lnTo>
                    <a:lnTo>
                      <a:pt x="1244" y="713"/>
                    </a:lnTo>
                    <a:close/>
                    <a:moveTo>
                      <a:pt x="694" y="264"/>
                    </a:moveTo>
                    <a:lnTo>
                      <a:pt x="700" y="276"/>
                    </a:lnTo>
                    <a:lnTo>
                      <a:pt x="712" y="288"/>
                    </a:lnTo>
                    <a:lnTo>
                      <a:pt x="742" y="330"/>
                    </a:lnTo>
                    <a:lnTo>
                      <a:pt x="778" y="360"/>
                    </a:lnTo>
                    <a:lnTo>
                      <a:pt x="784" y="372"/>
                    </a:lnTo>
                    <a:lnTo>
                      <a:pt x="790" y="378"/>
                    </a:lnTo>
                    <a:lnTo>
                      <a:pt x="796" y="384"/>
                    </a:lnTo>
                    <a:lnTo>
                      <a:pt x="796" y="384"/>
                    </a:lnTo>
                    <a:lnTo>
                      <a:pt x="790" y="431"/>
                    </a:lnTo>
                    <a:lnTo>
                      <a:pt x="766" y="443"/>
                    </a:lnTo>
                    <a:lnTo>
                      <a:pt x="748" y="461"/>
                    </a:lnTo>
                    <a:lnTo>
                      <a:pt x="724" y="485"/>
                    </a:lnTo>
                    <a:lnTo>
                      <a:pt x="712" y="503"/>
                    </a:lnTo>
                    <a:lnTo>
                      <a:pt x="712" y="509"/>
                    </a:lnTo>
                    <a:lnTo>
                      <a:pt x="706" y="515"/>
                    </a:lnTo>
                    <a:lnTo>
                      <a:pt x="688" y="533"/>
                    </a:lnTo>
                    <a:lnTo>
                      <a:pt x="670" y="551"/>
                    </a:lnTo>
                    <a:lnTo>
                      <a:pt x="658" y="563"/>
                    </a:lnTo>
                    <a:lnTo>
                      <a:pt x="658" y="569"/>
                    </a:lnTo>
                    <a:lnTo>
                      <a:pt x="658" y="569"/>
                    </a:lnTo>
                    <a:lnTo>
                      <a:pt x="658" y="569"/>
                    </a:lnTo>
                    <a:lnTo>
                      <a:pt x="652" y="569"/>
                    </a:lnTo>
                    <a:lnTo>
                      <a:pt x="652" y="575"/>
                    </a:lnTo>
                    <a:lnTo>
                      <a:pt x="640" y="581"/>
                    </a:lnTo>
                    <a:lnTo>
                      <a:pt x="616" y="593"/>
                    </a:lnTo>
                    <a:lnTo>
                      <a:pt x="604" y="599"/>
                    </a:lnTo>
                    <a:lnTo>
                      <a:pt x="592" y="605"/>
                    </a:lnTo>
                    <a:lnTo>
                      <a:pt x="592" y="605"/>
                    </a:lnTo>
                    <a:lnTo>
                      <a:pt x="586" y="611"/>
                    </a:lnTo>
                    <a:lnTo>
                      <a:pt x="574" y="617"/>
                    </a:lnTo>
                    <a:lnTo>
                      <a:pt x="562" y="629"/>
                    </a:lnTo>
                    <a:lnTo>
                      <a:pt x="550" y="635"/>
                    </a:lnTo>
                    <a:lnTo>
                      <a:pt x="550" y="653"/>
                    </a:lnTo>
                    <a:lnTo>
                      <a:pt x="556" y="677"/>
                    </a:lnTo>
                    <a:lnTo>
                      <a:pt x="562" y="707"/>
                    </a:lnTo>
                    <a:lnTo>
                      <a:pt x="538" y="737"/>
                    </a:lnTo>
                    <a:lnTo>
                      <a:pt x="377" y="785"/>
                    </a:lnTo>
                    <a:lnTo>
                      <a:pt x="365" y="761"/>
                    </a:lnTo>
                    <a:lnTo>
                      <a:pt x="359" y="755"/>
                    </a:lnTo>
                    <a:lnTo>
                      <a:pt x="353" y="755"/>
                    </a:lnTo>
                    <a:lnTo>
                      <a:pt x="359" y="683"/>
                    </a:lnTo>
                    <a:lnTo>
                      <a:pt x="365" y="671"/>
                    </a:lnTo>
                    <a:lnTo>
                      <a:pt x="371" y="665"/>
                    </a:lnTo>
                    <a:lnTo>
                      <a:pt x="389" y="641"/>
                    </a:lnTo>
                    <a:lnTo>
                      <a:pt x="389" y="641"/>
                    </a:lnTo>
                    <a:lnTo>
                      <a:pt x="413" y="629"/>
                    </a:lnTo>
                    <a:lnTo>
                      <a:pt x="431" y="611"/>
                    </a:lnTo>
                    <a:lnTo>
                      <a:pt x="419" y="623"/>
                    </a:lnTo>
                    <a:lnTo>
                      <a:pt x="419" y="629"/>
                    </a:lnTo>
                    <a:lnTo>
                      <a:pt x="425" y="647"/>
                    </a:lnTo>
                    <a:lnTo>
                      <a:pt x="425" y="659"/>
                    </a:lnTo>
                    <a:lnTo>
                      <a:pt x="431" y="665"/>
                    </a:lnTo>
                    <a:lnTo>
                      <a:pt x="437" y="659"/>
                    </a:lnTo>
                    <a:lnTo>
                      <a:pt x="443" y="635"/>
                    </a:lnTo>
                    <a:lnTo>
                      <a:pt x="443" y="617"/>
                    </a:lnTo>
                    <a:lnTo>
                      <a:pt x="443" y="605"/>
                    </a:lnTo>
                    <a:lnTo>
                      <a:pt x="491" y="575"/>
                    </a:lnTo>
                    <a:lnTo>
                      <a:pt x="527" y="545"/>
                    </a:lnTo>
                    <a:lnTo>
                      <a:pt x="550" y="527"/>
                    </a:lnTo>
                    <a:lnTo>
                      <a:pt x="568" y="515"/>
                    </a:lnTo>
                    <a:lnTo>
                      <a:pt x="586" y="503"/>
                    </a:lnTo>
                    <a:lnTo>
                      <a:pt x="598" y="497"/>
                    </a:lnTo>
                    <a:lnTo>
                      <a:pt x="610" y="485"/>
                    </a:lnTo>
                    <a:lnTo>
                      <a:pt x="616" y="479"/>
                    </a:lnTo>
                    <a:lnTo>
                      <a:pt x="616" y="473"/>
                    </a:lnTo>
                    <a:lnTo>
                      <a:pt x="628" y="455"/>
                    </a:lnTo>
                    <a:lnTo>
                      <a:pt x="634" y="431"/>
                    </a:lnTo>
                    <a:lnTo>
                      <a:pt x="640" y="408"/>
                    </a:lnTo>
                    <a:lnTo>
                      <a:pt x="640" y="402"/>
                    </a:lnTo>
                    <a:lnTo>
                      <a:pt x="640" y="396"/>
                    </a:lnTo>
                    <a:lnTo>
                      <a:pt x="628" y="396"/>
                    </a:lnTo>
                    <a:lnTo>
                      <a:pt x="634" y="396"/>
                    </a:lnTo>
                    <a:lnTo>
                      <a:pt x="634" y="396"/>
                    </a:lnTo>
                    <a:lnTo>
                      <a:pt x="634" y="390"/>
                    </a:lnTo>
                    <a:lnTo>
                      <a:pt x="640" y="378"/>
                    </a:lnTo>
                    <a:lnTo>
                      <a:pt x="652" y="336"/>
                    </a:lnTo>
                    <a:lnTo>
                      <a:pt x="664" y="300"/>
                    </a:lnTo>
                    <a:lnTo>
                      <a:pt x="664" y="282"/>
                    </a:lnTo>
                    <a:lnTo>
                      <a:pt x="670" y="276"/>
                    </a:lnTo>
                    <a:lnTo>
                      <a:pt x="664" y="270"/>
                    </a:lnTo>
                    <a:lnTo>
                      <a:pt x="658" y="258"/>
                    </a:lnTo>
                    <a:lnTo>
                      <a:pt x="646" y="246"/>
                    </a:lnTo>
                    <a:lnTo>
                      <a:pt x="640" y="240"/>
                    </a:lnTo>
                    <a:lnTo>
                      <a:pt x="676" y="258"/>
                    </a:lnTo>
                    <a:lnTo>
                      <a:pt x="682" y="192"/>
                    </a:lnTo>
                    <a:lnTo>
                      <a:pt x="682" y="198"/>
                    </a:lnTo>
                    <a:lnTo>
                      <a:pt x="682" y="222"/>
                    </a:lnTo>
                    <a:lnTo>
                      <a:pt x="688" y="246"/>
                    </a:lnTo>
                    <a:lnTo>
                      <a:pt x="694" y="264"/>
                    </a:lnTo>
                    <a:lnTo>
                      <a:pt x="694" y="264"/>
                    </a:lnTo>
                    <a:close/>
                    <a:moveTo>
                      <a:pt x="532" y="455"/>
                    </a:moveTo>
                    <a:lnTo>
                      <a:pt x="527" y="461"/>
                    </a:lnTo>
                    <a:lnTo>
                      <a:pt x="532" y="449"/>
                    </a:lnTo>
                    <a:lnTo>
                      <a:pt x="532" y="455"/>
                    </a:lnTo>
                    <a:lnTo>
                      <a:pt x="532" y="455"/>
                    </a:lnTo>
                    <a:close/>
                    <a:moveTo>
                      <a:pt x="634" y="803"/>
                    </a:moveTo>
                    <a:lnTo>
                      <a:pt x="634" y="803"/>
                    </a:lnTo>
                    <a:lnTo>
                      <a:pt x="634" y="803"/>
                    </a:lnTo>
                    <a:lnTo>
                      <a:pt x="634" y="803"/>
                    </a:lnTo>
                    <a:lnTo>
                      <a:pt x="634" y="80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1" name="Freeform 19"/>
              <p:cNvSpPr>
                <a:spLocks/>
              </p:cNvSpPr>
              <p:nvPr/>
            </p:nvSpPr>
            <p:spPr bwMode="hidden">
              <a:xfrm>
                <a:off x="684" y="2709"/>
                <a:ext cx="47" cy="78"/>
              </a:xfrm>
              <a:custGeom>
                <a:avLst/>
                <a:gdLst/>
                <a:ahLst/>
                <a:cxnLst>
                  <a:cxn ang="0">
                    <a:pos x="12" y="72"/>
                  </a:cxn>
                  <a:cxn ang="0">
                    <a:pos x="18" y="60"/>
                  </a:cxn>
                  <a:cxn ang="0">
                    <a:pos x="24" y="54"/>
                  </a:cxn>
                  <a:cxn ang="0">
                    <a:pos x="47" y="0"/>
                  </a:cxn>
                  <a:cxn ang="0">
                    <a:pos x="0" y="78"/>
                  </a:cxn>
                  <a:cxn ang="0">
                    <a:pos x="12" y="72"/>
                  </a:cxn>
                  <a:cxn ang="0">
                    <a:pos x="12" y="72"/>
                  </a:cxn>
                </a:cxnLst>
                <a:rect l="0" t="0" r="r" b="b"/>
                <a:pathLst>
                  <a:path w="47" h="78">
                    <a:moveTo>
                      <a:pt x="12" y="72"/>
                    </a:moveTo>
                    <a:lnTo>
                      <a:pt x="18" y="60"/>
                    </a:lnTo>
                    <a:lnTo>
                      <a:pt x="24" y="54"/>
                    </a:lnTo>
                    <a:lnTo>
                      <a:pt x="47" y="0"/>
                    </a:lnTo>
                    <a:lnTo>
                      <a:pt x="0" y="78"/>
                    </a:lnTo>
                    <a:lnTo>
                      <a:pt x="12" y="72"/>
                    </a:lnTo>
                    <a:lnTo>
                      <a:pt x="12" y="7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Freeform 20"/>
              <p:cNvSpPr>
                <a:spLocks/>
              </p:cNvSpPr>
              <p:nvPr/>
            </p:nvSpPr>
            <p:spPr bwMode="hidden">
              <a:xfrm>
                <a:off x="1284" y="2572"/>
                <a:ext cx="149" cy="419"/>
              </a:xfrm>
              <a:custGeom>
                <a:avLst/>
                <a:gdLst/>
                <a:ahLst/>
                <a:cxnLst>
                  <a:cxn ang="0">
                    <a:pos x="29" y="96"/>
                  </a:cxn>
                  <a:cxn ang="0">
                    <a:pos x="41" y="126"/>
                  </a:cxn>
                  <a:cxn ang="0">
                    <a:pos x="29" y="161"/>
                  </a:cxn>
                  <a:cxn ang="0">
                    <a:pos x="47" y="149"/>
                  </a:cxn>
                  <a:cxn ang="0">
                    <a:pos x="53" y="347"/>
                  </a:cxn>
                  <a:cxn ang="0">
                    <a:pos x="65" y="371"/>
                  </a:cxn>
                  <a:cxn ang="0">
                    <a:pos x="65" y="377"/>
                  </a:cxn>
                  <a:cxn ang="0">
                    <a:pos x="65" y="389"/>
                  </a:cxn>
                  <a:cxn ang="0">
                    <a:pos x="77" y="395"/>
                  </a:cxn>
                  <a:cxn ang="0">
                    <a:pos x="101" y="407"/>
                  </a:cxn>
                  <a:cxn ang="0">
                    <a:pos x="125" y="413"/>
                  </a:cxn>
                  <a:cxn ang="0">
                    <a:pos x="149" y="419"/>
                  </a:cxn>
                  <a:cxn ang="0">
                    <a:pos x="125" y="395"/>
                  </a:cxn>
                  <a:cxn ang="0">
                    <a:pos x="77" y="365"/>
                  </a:cxn>
                  <a:cxn ang="0">
                    <a:pos x="77" y="365"/>
                  </a:cxn>
                  <a:cxn ang="0">
                    <a:pos x="77" y="353"/>
                  </a:cxn>
                  <a:cxn ang="0">
                    <a:pos x="83" y="329"/>
                  </a:cxn>
                  <a:cxn ang="0">
                    <a:pos x="83" y="293"/>
                  </a:cxn>
                  <a:cxn ang="0">
                    <a:pos x="83" y="257"/>
                  </a:cxn>
                  <a:cxn ang="0">
                    <a:pos x="83" y="221"/>
                  </a:cxn>
                  <a:cxn ang="0">
                    <a:pos x="77" y="185"/>
                  </a:cxn>
                  <a:cxn ang="0">
                    <a:pos x="65" y="155"/>
                  </a:cxn>
                  <a:cxn ang="0">
                    <a:pos x="59" y="143"/>
                  </a:cxn>
                  <a:cxn ang="0">
                    <a:pos x="53" y="137"/>
                  </a:cxn>
                  <a:cxn ang="0">
                    <a:pos x="53" y="120"/>
                  </a:cxn>
                  <a:cxn ang="0">
                    <a:pos x="53" y="108"/>
                  </a:cxn>
                  <a:cxn ang="0">
                    <a:pos x="47" y="90"/>
                  </a:cxn>
                  <a:cxn ang="0">
                    <a:pos x="35" y="54"/>
                  </a:cxn>
                  <a:cxn ang="0">
                    <a:pos x="23" y="18"/>
                  </a:cxn>
                  <a:cxn ang="0">
                    <a:pos x="17" y="6"/>
                  </a:cxn>
                  <a:cxn ang="0">
                    <a:pos x="17" y="0"/>
                  </a:cxn>
                  <a:cxn ang="0">
                    <a:pos x="0" y="6"/>
                  </a:cxn>
                  <a:cxn ang="0">
                    <a:pos x="6" y="114"/>
                  </a:cxn>
                  <a:cxn ang="0">
                    <a:pos x="29" y="96"/>
                  </a:cxn>
                  <a:cxn ang="0">
                    <a:pos x="29" y="96"/>
                  </a:cxn>
                </a:cxnLst>
                <a:rect l="0" t="0" r="r" b="b"/>
                <a:pathLst>
                  <a:path w="149" h="419">
                    <a:moveTo>
                      <a:pt x="29" y="96"/>
                    </a:moveTo>
                    <a:lnTo>
                      <a:pt x="41" y="126"/>
                    </a:lnTo>
                    <a:lnTo>
                      <a:pt x="29" y="161"/>
                    </a:lnTo>
                    <a:lnTo>
                      <a:pt x="47" y="149"/>
                    </a:lnTo>
                    <a:lnTo>
                      <a:pt x="53" y="347"/>
                    </a:lnTo>
                    <a:lnTo>
                      <a:pt x="65" y="371"/>
                    </a:lnTo>
                    <a:lnTo>
                      <a:pt x="65" y="377"/>
                    </a:lnTo>
                    <a:lnTo>
                      <a:pt x="65" y="389"/>
                    </a:lnTo>
                    <a:lnTo>
                      <a:pt x="77" y="395"/>
                    </a:lnTo>
                    <a:lnTo>
                      <a:pt x="101" y="407"/>
                    </a:lnTo>
                    <a:lnTo>
                      <a:pt x="125" y="413"/>
                    </a:lnTo>
                    <a:lnTo>
                      <a:pt x="149" y="419"/>
                    </a:lnTo>
                    <a:lnTo>
                      <a:pt x="125" y="395"/>
                    </a:lnTo>
                    <a:lnTo>
                      <a:pt x="77" y="365"/>
                    </a:lnTo>
                    <a:lnTo>
                      <a:pt x="77" y="365"/>
                    </a:lnTo>
                    <a:lnTo>
                      <a:pt x="77" y="353"/>
                    </a:lnTo>
                    <a:lnTo>
                      <a:pt x="83" y="329"/>
                    </a:lnTo>
                    <a:lnTo>
                      <a:pt x="83" y="293"/>
                    </a:lnTo>
                    <a:lnTo>
                      <a:pt x="83" y="257"/>
                    </a:lnTo>
                    <a:lnTo>
                      <a:pt x="83" y="221"/>
                    </a:lnTo>
                    <a:lnTo>
                      <a:pt x="77" y="185"/>
                    </a:lnTo>
                    <a:lnTo>
                      <a:pt x="65" y="155"/>
                    </a:lnTo>
                    <a:lnTo>
                      <a:pt x="59" y="143"/>
                    </a:lnTo>
                    <a:lnTo>
                      <a:pt x="53" y="137"/>
                    </a:lnTo>
                    <a:lnTo>
                      <a:pt x="53" y="120"/>
                    </a:lnTo>
                    <a:lnTo>
                      <a:pt x="53" y="108"/>
                    </a:lnTo>
                    <a:lnTo>
                      <a:pt x="47" y="90"/>
                    </a:lnTo>
                    <a:lnTo>
                      <a:pt x="35" y="54"/>
                    </a:lnTo>
                    <a:lnTo>
                      <a:pt x="23" y="18"/>
                    </a:lnTo>
                    <a:lnTo>
                      <a:pt x="17" y="6"/>
                    </a:lnTo>
                    <a:lnTo>
                      <a:pt x="17" y="0"/>
                    </a:lnTo>
                    <a:lnTo>
                      <a:pt x="0" y="6"/>
                    </a:lnTo>
                    <a:lnTo>
                      <a:pt x="6" y="114"/>
                    </a:lnTo>
                    <a:lnTo>
                      <a:pt x="29" y="96"/>
                    </a:lnTo>
                    <a:lnTo>
                      <a:pt x="2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3" name="Freeform 21"/>
              <p:cNvSpPr>
                <a:spLocks/>
              </p:cNvSpPr>
              <p:nvPr/>
            </p:nvSpPr>
            <p:spPr bwMode="hidden">
              <a:xfrm>
                <a:off x="1140" y="2434"/>
                <a:ext cx="167" cy="138"/>
              </a:xfrm>
              <a:custGeom>
                <a:avLst/>
                <a:gdLst/>
                <a:ahLst/>
                <a:cxnLst>
                  <a:cxn ang="0">
                    <a:pos x="102" y="18"/>
                  </a:cxn>
                  <a:cxn ang="0">
                    <a:pos x="96" y="12"/>
                  </a:cxn>
                  <a:cxn ang="0">
                    <a:pos x="90" y="0"/>
                  </a:cxn>
                  <a:cxn ang="0">
                    <a:pos x="78" y="0"/>
                  </a:cxn>
                  <a:cxn ang="0">
                    <a:pos x="66" y="0"/>
                  </a:cxn>
                  <a:cxn ang="0">
                    <a:pos x="60" y="0"/>
                  </a:cxn>
                  <a:cxn ang="0">
                    <a:pos x="48" y="6"/>
                  </a:cxn>
                  <a:cxn ang="0">
                    <a:pos x="36" y="12"/>
                  </a:cxn>
                  <a:cxn ang="0">
                    <a:pos x="30" y="12"/>
                  </a:cxn>
                  <a:cxn ang="0">
                    <a:pos x="24" y="24"/>
                  </a:cxn>
                  <a:cxn ang="0">
                    <a:pos x="18" y="42"/>
                  </a:cxn>
                  <a:cxn ang="0">
                    <a:pos x="6" y="66"/>
                  </a:cxn>
                  <a:cxn ang="0">
                    <a:pos x="0" y="72"/>
                  </a:cxn>
                  <a:cxn ang="0">
                    <a:pos x="42" y="30"/>
                  </a:cxn>
                  <a:cxn ang="0">
                    <a:pos x="30" y="66"/>
                  </a:cxn>
                  <a:cxn ang="0">
                    <a:pos x="96" y="36"/>
                  </a:cxn>
                  <a:cxn ang="0">
                    <a:pos x="120" y="78"/>
                  </a:cxn>
                  <a:cxn ang="0">
                    <a:pos x="120" y="54"/>
                  </a:cxn>
                  <a:cxn ang="0">
                    <a:pos x="167" y="138"/>
                  </a:cxn>
                  <a:cxn ang="0">
                    <a:pos x="167" y="120"/>
                  </a:cxn>
                  <a:cxn ang="0">
                    <a:pos x="161" y="102"/>
                  </a:cxn>
                  <a:cxn ang="0">
                    <a:pos x="138" y="60"/>
                  </a:cxn>
                  <a:cxn ang="0">
                    <a:pos x="114" y="30"/>
                  </a:cxn>
                  <a:cxn ang="0">
                    <a:pos x="108" y="24"/>
                  </a:cxn>
                  <a:cxn ang="0">
                    <a:pos x="102" y="18"/>
                  </a:cxn>
                  <a:cxn ang="0">
                    <a:pos x="102" y="18"/>
                  </a:cxn>
                </a:cxnLst>
                <a:rect l="0" t="0" r="r" b="b"/>
                <a:pathLst>
                  <a:path w="167" h="138">
                    <a:moveTo>
                      <a:pt x="102" y="18"/>
                    </a:moveTo>
                    <a:lnTo>
                      <a:pt x="96" y="12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6" y="0"/>
                    </a:lnTo>
                    <a:lnTo>
                      <a:pt x="60" y="0"/>
                    </a:lnTo>
                    <a:lnTo>
                      <a:pt x="48" y="6"/>
                    </a:lnTo>
                    <a:lnTo>
                      <a:pt x="36" y="12"/>
                    </a:lnTo>
                    <a:lnTo>
                      <a:pt x="30" y="12"/>
                    </a:lnTo>
                    <a:lnTo>
                      <a:pt x="24" y="24"/>
                    </a:lnTo>
                    <a:lnTo>
                      <a:pt x="18" y="42"/>
                    </a:lnTo>
                    <a:lnTo>
                      <a:pt x="6" y="66"/>
                    </a:lnTo>
                    <a:lnTo>
                      <a:pt x="0" y="72"/>
                    </a:lnTo>
                    <a:lnTo>
                      <a:pt x="42" y="30"/>
                    </a:lnTo>
                    <a:lnTo>
                      <a:pt x="30" y="66"/>
                    </a:lnTo>
                    <a:lnTo>
                      <a:pt x="96" y="36"/>
                    </a:lnTo>
                    <a:lnTo>
                      <a:pt x="120" y="78"/>
                    </a:lnTo>
                    <a:lnTo>
                      <a:pt x="120" y="54"/>
                    </a:lnTo>
                    <a:lnTo>
                      <a:pt x="167" y="138"/>
                    </a:lnTo>
                    <a:lnTo>
                      <a:pt x="167" y="120"/>
                    </a:lnTo>
                    <a:lnTo>
                      <a:pt x="161" y="102"/>
                    </a:lnTo>
                    <a:lnTo>
                      <a:pt x="138" y="60"/>
                    </a:lnTo>
                    <a:lnTo>
                      <a:pt x="114" y="30"/>
                    </a:lnTo>
                    <a:lnTo>
                      <a:pt x="108" y="24"/>
                    </a:lnTo>
                    <a:lnTo>
                      <a:pt x="102" y="18"/>
                    </a:lnTo>
                    <a:lnTo>
                      <a:pt x="102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4" name="Freeform 22"/>
              <p:cNvSpPr>
                <a:spLocks/>
              </p:cNvSpPr>
              <p:nvPr/>
            </p:nvSpPr>
            <p:spPr bwMode="hidden">
              <a:xfrm>
                <a:off x="948" y="2314"/>
                <a:ext cx="113" cy="11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0"/>
                  </a:cxn>
                  <a:cxn ang="0">
                    <a:pos x="24" y="6"/>
                  </a:cxn>
                  <a:cxn ang="0">
                    <a:pos x="48" y="18"/>
                  </a:cxn>
                  <a:cxn ang="0">
                    <a:pos x="71" y="36"/>
                  </a:cxn>
                  <a:cxn ang="0">
                    <a:pos x="83" y="48"/>
                  </a:cxn>
                  <a:cxn ang="0">
                    <a:pos x="95" y="66"/>
                  </a:cxn>
                  <a:cxn ang="0">
                    <a:pos x="107" y="90"/>
                  </a:cxn>
                  <a:cxn ang="0">
                    <a:pos x="113" y="114"/>
                  </a:cxn>
                  <a:cxn ang="0">
                    <a:pos x="83" y="66"/>
                  </a:cxn>
                  <a:cxn ang="0">
                    <a:pos x="60" y="78"/>
                  </a:cxn>
                  <a:cxn ang="0">
                    <a:pos x="71" y="54"/>
                  </a:cxn>
                  <a:cxn ang="0">
                    <a:pos x="12" y="78"/>
                  </a:cxn>
                  <a:cxn ang="0">
                    <a:pos x="60" y="48"/>
                  </a:cxn>
                  <a:cxn ang="0">
                    <a:pos x="60" y="42"/>
                  </a:cxn>
                  <a:cxn ang="0">
                    <a:pos x="54" y="30"/>
                  </a:cxn>
                  <a:cxn ang="0">
                    <a:pos x="36" y="18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13" h="114">
                    <a:moveTo>
                      <a:pt x="0" y="0"/>
                    </a:moveTo>
                    <a:lnTo>
                      <a:pt x="6" y="0"/>
                    </a:lnTo>
                    <a:lnTo>
                      <a:pt x="24" y="6"/>
                    </a:lnTo>
                    <a:lnTo>
                      <a:pt x="48" y="18"/>
                    </a:lnTo>
                    <a:lnTo>
                      <a:pt x="71" y="36"/>
                    </a:lnTo>
                    <a:lnTo>
                      <a:pt x="83" y="48"/>
                    </a:lnTo>
                    <a:lnTo>
                      <a:pt x="95" y="66"/>
                    </a:lnTo>
                    <a:lnTo>
                      <a:pt x="107" y="90"/>
                    </a:lnTo>
                    <a:lnTo>
                      <a:pt x="113" y="114"/>
                    </a:lnTo>
                    <a:lnTo>
                      <a:pt x="83" y="66"/>
                    </a:lnTo>
                    <a:lnTo>
                      <a:pt x="60" y="78"/>
                    </a:lnTo>
                    <a:lnTo>
                      <a:pt x="71" y="54"/>
                    </a:lnTo>
                    <a:lnTo>
                      <a:pt x="12" y="78"/>
                    </a:lnTo>
                    <a:lnTo>
                      <a:pt x="60" y="48"/>
                    </a:lnTo>
                    <a:lnTo>
                      <a:pt x="60" y="42"/>
                    </a:lnTo>
                    <a:lnTo>
                      <a:pt x="54" y="30"/>
                    </a:lnTo>
                    <a:lnTo>
                      <a:pt x="36" y="1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5" name="Freeform 23"/>
              <p:cNvSpPr>
                <a:spLocks/>
              </p:cNvSpPr>
              <p:nvPr/>
            </p:nvSpPr>
            <p:spPr bwMode="hidden">
              <a:xfrm>
                <a:off x="1122" y="2578"/>
                <a:ext cx="66" cy="60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42" y="18"/>
                  </a:cxn>
                  <a:cxn ang="0">
                    <a:pos x="36" y="6"/>
                  </a:cxn>
                  <a:cxn ang="0">
                    <a:pos x="24" y="30"/>
                  </a:cxn>
                  <a:cxn ang="0">
                    <a:pos x="18" y="36"/>
                  </a:cxn>
                  <a:cxn ang="0">
                    <a:pos x="6" y="48"/>
                  </a:cxn>
                  <a:cxn ang="0">
                    <a:pos x="0" y="60"/>
                  </a:cxn>
                  <a:cxn ang="0">
                    <a:pos x="12" y="54"/>
                  </a:cxn>
                  <a:cxn ang="0">
                    <a:pos x="30" y="36"/>
                  </a:cxn>
                  <a:cxn ang="0">
                    <a:pos x="54" y="18"/>
                  </a:cxn>
                  <a:cxn ang="0">
                    <a:pos x="66" y="6"/>
                  </a:cxn>
                  <a:cxn ang="0">
                    <a:pos x="54" y="0"/>
                  </a:cxn>
                  <a:cxn ang="0">
                    <a:pos x="54" y="0"/>
                  </a:cxn>
                </a:cxnLst>
                <a:rect l="0" t="0" r="r" b="b"/>
                <a:pathLst>
                  <a:path w="66" h="60">
                    <a:moveTo>
                      <a:pt x="54" y="0"/>
                    </a:moveTo>
                    <a:lnTo>
                      <a:pt x="42" y="18"/>
                    </a:lnTo>
                    <a:lnTo>
                      <a:pt x="36" y="6"/>
                    </a:lnTo>
                    <a:lnTo>
                      <a:pt x="24" y="30"/>
                    </a:lnTo>
                    <a:lnTo>
                      <a:pt x="18" y="36"/>
                    </a:lnTo>
                    <a:lnTo>
                      <a:pt x="6" y="48"/>
                    </a:lnTo>
                    <a:lnTo>
                      <a:pt x="0" y="60"/>
                    </a:lnTo>
                    <a:lnTo>
                      <a:pt x="12" y="54"/>
                    </a:lnTo>
                    <a:lnTo>
                      <a:pt x="30" y="36"/>
                    </a:lnTo>
                    <a:lnTo>
                      <a:pt x="54" y="18"/>
                    </a:lnTo>
                    <a:lnTo>
                      <a:pt x="66" y="6"/>
                    </a:lnTo>
                    <a:lnTo>
                      <a:pt x="54" y="0"/>
                    </a:lnTo>
                    <a:lnTo>
                      <a:pt x="5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6" name="Freeform 24"/>
              <p:cNvSpPr>
                <a:spLocks/>
              </p:cNvSpPr>
              <p:nvPr/>
            </p:nvSpPr>
            <p:spPr bwMode="hidden">
              <a:xfrm>
                <a:off x="942" y="2674"/>
                <a:ext cx="161" cy="179"/>
              </a:xfrm>
              <a:custGeom>
                <a:avLst/>
                <a:gdLst/>
                <a:ahLst/>
                <a:cxnLst>
                  <a:cxn ang="0">
                    <a:pos x="131" y="53"/>
                  </a:cxn>
                  <a:cxn ang="0">
                    <a:pos x="137" y="53"/>
                  </a:cxn>
                  <a:cxn ang="0">
                    <a:pos x="143" y="41"/>
                  </a:cxn>
                  <a:cxn ang="0">
                    <a:pos x="155" y="35"/>
                  </a:cxn>
                  <a:cxn ang="0">
                    <a:pos x="161" y="24"/>
                  </a:cxn>
                  <a:cxn ang="0">
                    <a:pos x="161" y="12"/>
                  </a:cxn>
                  <a:cxn ang="0">
                    <a:pos x="161" y="0"/>
                  </a:cxn>
                  <a:cxn ang="0">
                    <a:pos x="149" y="24"/>
                  </a:cxn>
                  <a:cxn ang="0">
                    <a:pos x="143" y="35"/>
                  </a:cxn>
                  <a:cxn ang="0">
                    <a:pos x="131" y="35"/>
                  </a:cxn>
                  <a:cxn ang="0">
                    <a:pos x="119" y="41"/>
                  </a:cxn>
                  <a:cxn ang="0">
                    <a:pos x="125" y="53"/>
                  </a:cxn>
                  <a:cxn ang="0">
                    <a:pos x="95" y="95"/>
                  </a:cxn>
                  <a:cxn ang="0">
                    <a:pos x="0" y="137"/>
                  </a:cxn>
                  <a:cxn ang="0">
                    <a:pos x="60" y="119"/>
                  </a:cxn>
                  <a:cxn ang="0">
                    <a:pos x="54" y="125"/>
                  </a:cxn>
                  <a:cxn ang="0">
                    <a:pos x="48" y="131"/>
                  </a:cxn>
                  <a:cxn ang="0">
                    <a:pos x="24" y="155"/>
                  </a:cxn>
                  <a:cxn ang="0">
                    <a:pos x="12" y="167"/>
                  </a:cxn>
                  <a:cxn ang="0">
                    <a:pos x="0" y="173"/>
                  </a:cxn>
                  <a:cxn ang="0">
                    <a:pos x="0" y="179"/>
                  </a:cxn>
                  <a:cxn ang="0">
                    <a:pos x="6" y="173"/>
                  </a:cxn>
                  <a:cxn ang="0">
                    <a:pos x="30" y="155"/>
                  </a:cxn>
                  <a:cxn ang="0">
                    <a:pos x="48" y="143"/>
                  </a:cxn>
                  <a:cxn ang="0">
                    <a:pos x="71" y="125"/>
                  </a:cxn>
                  <a:cxn ang="0">
                    <a:pos x="95" y="107"/>
                  </a:cxn>
                  <a:cxn ang="0">
                    <a:pos x="119" y="77"/>
                  </a:cxn>
                  <a:cxn ang="0">
                    <a:pos x="131" y="59"/>
                  </a:cxn>
                  <a:cxn ang="0">
                    <a:pos x="131" y="53"/>
                  </a:cxn>
                  <a:cxn ang="0">
                    <a:pos x="131" y="53"/>
                  </a:cxn>
                </a:cxnLst>
                <a:rect l="0" t="0" r="r" b="b"/>
                <a:pathLst>
                  <a:path w="161" h="179">
                    <a:moveTo>
                      <a:pt x="131" y="53"/>
                    </a:moveTo>
                    <a:lnTo>
                      <a:pt x="137" y="53"/>
                    </a:lnTo>
                    <a:lnTo>
                      <a:pt x="143" y="41"/>
                    </a:lnTo>
                    <a:lnTo>
                      <a:pt x="155" y="35"/>
                    </a:lnTo>
                    <a:lnTo>
                      <a:pt x="161" y="24"/>
                    </a:lnTo>
                    <a:lnTo>
                      <a:pt x="161" y="12"/>
                    </a:lnTo>
                    <a:lnTo>
                      <a:pt x="161" y="0"/>
                    </a:lnTo>
                    <a:lnTo>
                      <a:pt x="149" y="24"/>
                    </a:lnTo>
                    <a:lnTo>
                      <a:pt x="143" y="35"/>
                    </a:lnTo>
                    <a:lnTo>
                      <a:pt x="131" y="35"/>
                    </a:lnTo>
                    <a:lnTo>
                      <a:pt x="119" y="41"/>
                    </a:lnTo>
                    <a:lnTo>
                      <a:pt x="125" y="53"/>
                    </a:lnTo>
                    <a:lnTo>
                      <a:pt x="95" y="95"/>
                    </a:lnTo>
                    <a:lnTo>
                      <a:pt x="0" y="137"/>
                    </a:lnTo>
                    <a:lnTo>
                      <a:pt x="60" y="119"/>
                    </a:lnTo>
                    <a:lnTo>
                      <a:pt x="54" y="125"/>
                    </a:lnTo>
                    <a:lnTo>
                      <a:pt x="48" y="131"/>
                    </a:lnTo>
                    <a:lnTo>
                      <a:pt x="24" y="155"/>
                    </a:lnTo>
                    <a:lnTo>
                      <a:pt x="12" y="167"/>
                    </a:lnTo>
                    <a:lnTo>
                      <a:pt x="0" y="173"/>
                    </a:lnTo>
                    <a:lnTo>
                      <a:pt x="0" y="179"/>
                    </a:lnTo>
                    <a:lnTo>
                      <a:pt x="6" y="173"/>
                    </a:lnTo>
                    <a:lnTo>
                      <a:pt x="30" y="155"/>
                    </a:lnTo>
                    <a:lnTo>
                      <a:pt x="48" y="143"/>
                    </a:lnTo>
                    <a:lnTo>
                      <a:pt x="71" y="125"/>
                    </a:lnTo>
                    <a:lnTo>
                      <a:pt x="95" y="107"/>
                    </a:lnTo>
                    <a:lnTo>
                      <a:pt x="119" y="77"/>
                    </a:lnTo>
                    <a:lnTo>
                      <a:pt x="131" y="59"/>
                    </a:lnTo>
                    <a:lnTo>
                      <a:pt x="131" y="53"/>
                    </a:lnTo>
                    <a:lnTo>
                      <a:pt x="131" y="5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7" name="Freeform 25"/>
              <p:cNvSpPr>
                <a:spLocks/>
              </p:cNvSpPr>
              <p:nvPr/>
            </p:nvSpPr>
            <p:spPr bwMode="hidden">
              <a:xfrm>
                <a:off x="737" y="2763"/>
                <a:ext cx="73" cy="54"/>
              </a:xfrm>
              <a:custGeom>
                <a:avLst/>
                <a:gdLst/>
                <a:ahLst/>
                <a:cxnLst>
                  <a:cxn ang="0">
                    <a:pos x="24" y="36"/>
                  </a:cxn>
                  <a:cxn ang="0">
                    <a:pos x="48" y="24"/>
                  </a:cxn>
                  <a:cxn ang="0">
                    <a:pos x="60" y="12"/>
                  </a:cxn>
                  <a:cxn ang="0">
                    <a:pos x="66" y="6"/>
                  </a:cxn>
                  <a:cxn ang="0">
                    <a:pos x="72" y="0"/>
                  </a:cxn>
                  <a:cxn ang="0">
                    <a:pos x="42" y="18"/>
                  </a:cxn>
                  <a:cxn ang="0">
                    <a:pos x="30" y="24"/>
                  </a:cxn>
                  <a:cxn ang="0">
                    <a:pos x="24" y="24"/>
                  </a:cxn>
                  <a:cxn ang="0">
                    <a:pos x="18" y="18"/>
                  </a:cxn>
                  <a:cxn ang="0">
                    <a:pos x="12" y="12"/>
                  </a:cxn>
                  <a:cxn ang="0">
                    <a:pos x="0" y="54"/>
                  </a:cxn>
                  <a:cxn ang="0">
                    <a:pos x="12" y="42"/>
                  </a:cxn>
                  <a:cxn ang="0">
                    <a:pos x="24" y="36"/>
                  </a:cxn>
                  <a:cxn ang="0">
                    <a:pos x="24" y="36"/>
                  </a:cxn>
                </a:cxnLst>
                <a:rect l="0" t="0" r="r" b="b"/>
                <a:pathLst>
                  <a:path w="72" h="54">
                    <a:moveTo>
                      <a:pt x="24" y="36"/>
                    </a:moveTo>
                    <a:lnTo>
                      <a:pt x="48" y="24"/>
                    </a:lnTo>
                    <a:lnTo>
                      <a:pt x="60" y="12"/>
                    </a:lnTo>
                    <a:lnTo>
                      <a:pt x="66" y="6"/>
                    </a:lnTo>
                    <a:lnTo>
                      <a:pt x="72" y="0"/>
                    </a:lnTo>
                    <a:lnTo>
                      <a:pt x="42" y="18"/>
                    </a:lnTo>
                    <a:lnTo>
                      <a:pt x="30" y="24"/>
                    </a:lnTo>
                    <a:lnTo>
                      <a:pt x="24" y="24"/>
                    </a:lnTo>
                    <a:lnTo>
                      <a:pt x="18" y="18"/>
                    </a:lnTo>
                    <a:lnTo>
                      <a:pt x="12" y="12"/>
                    </a:lnTo>
                    <a:lnTo>
                      <a:pt x="0" y="54"/>
                    </a:lnTo>
                    <a:lnTo>
                      <a:pt x="12" y="42"/>
                    </a:lnTo>
                    <a:lnTo>
                      <a:pt x="24" y="36"/>
                    </a:lnTo>
                    <a:lnTo>
                      <a:pt x="24" y="3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8" name="Freeform 26"/>
              <p:cNvSpPr>
                <a:spLocks/>
              </p:cNvSpPr>
              <p:nvPr/>
            </p:nvSpPr>
            <p:spPr bwMode="hidden">
              <a:xfrm>
                <a:off x="624" y="2889"/>
                <a:ext cx="12" cy="54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12"/>
                  </a:cxn>
                  <a:cxn ang="0">
                    <a:pos x="0" y="18"/>
                  </a:cxn>
                  <a:cxn ang="0">
                    <a:pos x="6" y="54"/>
                  </a:cxn>
                  <a:cxn ang="0">
                    <a:pos x="12" y="36"/>
                  </a:cxn>
                  <a:cxn ang="0">
                    <a:pos x="12" y="18"/>
                  </a:cxn>
                  <a:cxn ang="0">
                    <a:pos x="12" y="6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54">
                    <a:moveTo>
                      <a:pt x="12" y="0"/>
                    </a:moveTo>
                    <a:lnTo>
                      <a:pt x="0" y="12"/>
                    </a:lnTo>
                    <a:lnTo>
                      <a:pt x="0" y="18"/>
                    </a:lnTo>
                    <a:lnTo>
                      <a:pt x="6" y="54"/>
                    </a:lnTo>
                    <a:lnTo>
                      <a:pt x="12" y="36"/>
                    </a:lnTo>
                    <a:lnTo>
                      <a:pt x="12" y="18"/>
                    </a:lnTo>
                    <a:lnTo>
                      <a:pt x="12" y="6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hidden">
              <a:xfrm>
                <a:off x="492" y="3021"/>
                <a:ext cx="48" cy="72"/>
              </a:xfrm>
              <a:custGeom>
                <a:avLst/>
                <a:gdLst/>
                <a:ahLst/>
                <a:cxnLst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6" y="0"/>
                  </a:cxn>
                  <a:cxn ang="0">
                    <a:pos x="42" y="12"/>
                  </a:cxn>
                  <a:cxn ang="0">
                    <a:pos x="42" y="12"/>
                  </a:cxn>
                  <a:cxn ang="0">
                    <a:pos x="0" y="72"/>
                  </a:cxn>
                  <a:cxn ang="0">
                    <a:pos x="18" y="54"/>
                  </a:cxn>
                  <a:cxn ang="0">
                    <a:pos x="18" y="6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</a:cxnLst>
                <a:rect l="0" t="0" r="r" b="b"/>
                <a:pathLst>
                  <a:path w="48" h="72">
                    <a:moveTo>
                      <a:pt x="48" y="6"/>
                    </a:moveTo>
                    <a:lnTo>
                      <a:pt x="48" y="6"/>
                    </a:lnTo>
                    <a:lnTo>
                      <a:pt x="48" y="6"/>
                    </a:lnTo>
                    <a:lnTo>
                      <a:pt x="48" y="6"/>
                    </a:lnTo>
                    <a:lnTo>
                      <a:pt x="6" y="0"/>
                    </a:lnTo>
                    <a:lnTo>
                      <a:pt x="42" y="12"/>
                    </a:lnTo>
                    <a:lnTo>
                      <a:pt x="42" y="12"/>
                    </a:lnTo>
                    <a:lnTo>
                      <a:pt x="0" y="72"/>
                    </a:lnTo>
                    <a:lnTo>
                      <a:pt x="18" y="54"/>
                    </a:lnTo>
                    <a:lnTo>
                      <a:pt x="18" y="66"/>
                    </a:lnTo>
                    <a:lnTo>
                      <a:pt x="48" y="6"/>
                    </a:lnTo>
                    <a:lnTo>
                      <a:pt x="48" y="6"/>
                    </a:lnTo>
                    <a:lnTo>
                      <a:pt x="48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hidden">
              <a:xfrm>
                <a:off x="437" y="3027"/>
                <a:ext cx="288" cy="84"/>
              </a:xfrm>
              <a:custGeom>
                <a:avLst/>
                <a:gdLst/>
                <a:ahLst/>
                <a:cxnLst>
                  <a:cxn ang="0">
                    <a:pos x="287" y="0"/>
                  </a:cxn>
                  <a:cxn ang="0">
                    <a:pos x="0" y="84"/>
                  </a:cxn>
                  <a:cxn ang="0">
                    <a:pos x="168" y="36"/>
                  </a:cxn>
                  <a:cxn ang="0">
                    <a:pos x="114" y="60"/>
                  </a:cxn>
                  <a:cxn ang="0">
                    <a:pos x="276" y="18"/>
                  </a:cxn>
                  <a:cxn ang="0">
                    <a:pos x="287" y="0"/>
                  </a:cxn>
                  <a:cxn ang="0">
                    <a:pos x="287" y="0"/>
                  </a:cxn>
                </a:cxnLst>
                <a:rect l="0" t="0" r="r" b="b"/>
                <a:pathLst>
                  <a:path w="287" h="84">
                    <a:moveTo>
                      <a:pt x="287" y="0"/>
                    </a:moveTo>
                    <a:lnTo>
                      <a:pt x="0" y="84"/>
                    </a:lnTo>
                    <a:lnTo>
                      <a:pt x="168" y="36"/>
                    </a:lnTo>
                    <a:lnTo>
                      <a:pt x="114" y="60"/>
                    </a:lnTo>
                    <a:lnTo>
                      <a:pt x="276" y="18"/>
                    </a:lnTo>
                    <a:lnTo>
                      <a:pt x="287" y="0"/>
                    </a:lnTo>
                    <a:lnTo>
                      <a:pt x="287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1" name="Freeform 29"/>
              <p:cNvSpPr>
                <a:spLocks/>
              </p:cNvSpPr>
              <p:nvPr/>
            </p:nvSpPr>
            <p:spPr bwMode="hidden">
              <a:xfrm>
                <a:off x="828" y="3003"/>
                <a:ext cx="66" cy="10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6" y="6"/>
                  </a:cxn>
                  <a:cxn ang="0">
                    <a:pos x="0" y="84"/>
                  </a:cxn>
                  <a:cxn ang="0">
                    <a:pos x="54" y="24"/>
                  </a:cxn>
                  <a:cxn ang="0">
                    <a:pos x="6" y="108"/>
                  </a:cxn>
                  <a:cxn ang="0">
                    <a:pos x="66" y="6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6" h="108">
                    <a:moveTo>
                      <a:pt x="6" y="0"/>
                    </a:moveTo>
                    <a:lnTo>
                      <a:pt x="66" y="6"/>
                    </a:lnTo>
                    <a:lnTo>
                      <a:pt x="0" y="84"/>
                    </a:lnTo>
                    <a:lnTo>
                      <a:pt x="54" y="24"/>
                    </a:lnTo>
                    <a:lnTo>
                      <a:pt x="6" y="108"/>
                    </a:lnTo>
                    <a:lnTo>
                      <a:pt x="66" y="6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2" name="Freeform 30"/>
              <p:cNvSpPr>
                <a:spLocks/>
              </p:cNvSpPr>
              <p:nvPr/>
            </p:nvSpPr>
            <p:spPr bwMode="hidden">
              <a:xfrm>
                <a:off x="366" y="3111"/>
                <a:ext cx="77" cy="42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42" y="0"/>
                  </a:cxn>
                  <a:cxn ang="0">
                    <a:pos x="60" y="6"/>
                  </a:cxn>
                  <a:cxn ang="0">
                    <a:pos x="48" y="6"/>
                  </a:cxn>
                  <a:cxn ang="0">
                    <a:pos x="42" y="6"/>
                  </a:cxn>
                  <a:cxn ang="0">
                    <a:pos x="60" y="6"/>
                  </a:cxn>
                  <a:cxn ang="0">
                    <a:pos x="0" y="24"/>
                  </a:cxn>
                  <a:cxn ang="0">
                    <a:pos x="71" y="6"/>
                  </a:cxn>
                  <a:cxn ang="0">
                    <a:pos x="66" y="42"/>
                  </a:cxn>
                  <a:cxn ang="0">
                    <a:pos x="77" y="6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77" h="42">
                    <a:moveTo>
                      <a:pt x="36" y="0"/>
                    </a:moveTo>
                    <a:lnTo>
                      <a:pt x="42" y="0"/>
                    </a:lnTo>
                    <a:lnTo>
                      <a:pt x="60" y="6"/>
                    </a:lnTo>
                    <a:lnTo>
                      <a:pt x="48" y="6"/>
                    </a:lnTo>
                    <a:lnTo>
                      <a:pt x="42" y="6"/>
                    </a:lnTo>
                    <a:lnTo>
                      <a:pt x="60" y="6"/>
                    </a:lnTo>
                    <a:lnTo>
                      <a:pt x="0" y="24"/>
                    </a:lnTo>
                    <a:lnTo>
                      <a:pt x="71" y="6"/>
                    </a:lnTo>
                    <a:lnTo>
                      <a:pt x="66" y="42"/>
                    </a:lnTo>
                    <a:lnTo>
                      <a:pt x="77" y="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3" name="Freeform 31"/>
              <p:cNvSpPr>
                <a:spLocks/>
              </p:cNvSpPr>
              <p:nvPr/>
            </p:nvSpPr>
            <p:spPr bwMode="hidden">
              <a:xfrm>
                <a:off x="498" y="3165"/>
                <a:ext cx="66" cy="30"/>
              </a:xfrm>
              <a:custGeom>
                <a:avLst/>
                <a:gdLst/>
                <a:ahLst/>
                <a:cxnLst>
                  <a:cxn ang="0">
                    <a:pos x="66" y="6"/>
                  </a:cxn>
                  <a:cxn ang="0">
                    <a:pos x="0" y="0"/>
                  </a:cxn>
                  <a:cxn ang="0">
                    <a:pos x="54" y="6"/>
                  </a:cxn>
                  <a:cxn ang="0">
                    <a:pos x="18" y="18"/>
                  </a:cxn>
                  <a:cxn ang="0">
                    <a:pos x="60" y="12"/>
                  </a:cxn>
                  <a:cxn ang="0">
                    <a:pos x="60" y="30"/>
                  </a:cxn>
                  <a:cxn ang="0">
                    <a:pos x="60" y="30"/>
                  </a:cxn>
                  <a:cxn ang="0">
                    <a:pos x="66" y="6"/>
                  </a:cxn>
                  <a:cxn ang="0">
                    <a:pos x="66" y="6"/>
                  </a:cxn>
                </a:cxnLst>
                <a:rect l="0" t="0" r="r" b="b"/>
                <a:pathLst>
                  <a:path w="66" h="30">
                    <a:moveTo>
                      <a:pt x="66" y="6"/>
                    </a:moveTo>
                    <a:lnTo>
                      <a:pt x="0" y="0"/>
                    </a:lnTo>
                    <a:lnTo>
                      <a:pt x="54" y="6"/>
                    </a:lnTo>
                    <a:lnTo>
                      <a:pt x="18" y="18"/>
                    </a:lnTo>
                    <a:lnTo>
                      <a:pt x="60" y="12"/>
                    </a:lnTo>
                    <a:lnTo>
                      <a:pt x="60" y="30"/>
                    </a:lnTo>
                    <a:lnTo>
                      <a:pt x="60" y="30"/>
                    </a:lnTo>
                    <a:lnTo>
                      <a:pt x="66" y="6"/>
                    </a:lnTo>
                    <a:lnTo>
                      <a:pt x="6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4" name="Freeform 32"/>
              <p:cNvSpPr>
                <a:spLocks/>
              </p:cNvSpPr>
              <p:nvPr/>
            </p:nvSpPr>
            <p:spPr bwMode="hidden">
              <a:xfrm>
                <a:off x="840" y="2919"/>
                <a:ext cx="18" cy="60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12" y="24"/>
                  </a:cxn>
                  <a:cxn ang="0">
                    <a:pos x="12" y="60"/>
                  </a:cxn>
                  <a:cxn ang="0">
                    <a:pos x="18" y="18"/>
                  </a:cxn>
                  <a:cxn ang="0">
                    <a:pos x="18" y="18"/>
                  </a:cxn>
                  <a:cxn ang="0">
                    <a:pos x="18" y="0"/>
                  </a:cxn>
                  <a:cxn ang="0">
                    <a:pos x="12" y="18"/>
                  </a:cxn>
                  <a:cxn ang="0">
                    <a:pos x="0" y="24"/>
                  </a:cxn>
                  <a:cxn ang="0">
                    <a:pos x="0" y="24"/>
                  </a:cxn>
                </a:cxnLst>
                <a:rect l="0" t="0" r="r" b="b"/>
                <a:pathLst>
                  <a:path w="18" h="60">
                    <a:moveTo>
                      <a:pt x="0" y="24"/>
                    </a:moveTo>
                    <a:lnTo>
                      <a:pt x="12" y="24"/>
                    </a:lnTo>
                    <a:lnTo>
                      <a:pt x="12" y="60"/>
                    </a:lnTo>
                    <a:lnTo>
                      <a:pt x="18" y="18"/>
                    </a:lnTo>
                    <a:lnTo>
                      <a:pt x="18" y="18"/>
                    </a:lnTo>
                    <a:lnTo>
                      <a:pt x="18" y="0"/>
                    </a:lnTo>
                    <a:lnTo>
                      <a:pt x="12" y="18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5" name="Freeform 33"/>
              <p:cNvSpPr>
                <a:spLocks/>
              </p:cNvSpPr>
              <p:nvPr/>
            </p:nvSpPr>
            <p:spPr bwMode="hidden">
              <a:xfrm>
                <a:off x="546" y="3021"/>
                <a:ext cx="6" cy="1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18"/>
                  </a:cxn>
                  <a:cxn ang="0">
                    <a:pos x="6" y="12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" h="18">
                    <a:moveTo>
                      <a:pt x="6" y="0"/>
                    </a:moveTo>
                    <a:lnTo>
                      <a:pt x="0" y="18"/>
                    </a:lnTo>
                    <a:lnTo>
                      <a:pt x="6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6" name="Freeform 34"/>
              <p:cNvSpPr>
                <a:spLocks/>
              </p:cNvSpPr>
              <p:nvPr/>
            </p:nvSpPr>
            <p:spPr bwMode="hidden">
              <a:xfrm>
                <a:off x="534" y="2943"/>
                <a:ext cx="30" cy="78"/>
              </a:xfrm>
              <a:custGeom>
                <a:avLst/>
                <a:gdLst/>
                <a:ahLst/>
                <a:cxnLst>
                  <a:cxn ang="0">
                    <a:pos x="24" y="6"/>
                  </a:cxn>
                  <a:cxn ang="0">
                    <a:pos x="18" y="24"/>
                  </a:cxn>
                  <a:cxn ang="0">
                    <a:pos x="0" y="18"/>
                  </a:cxn>
                  <a:cxn ang="0">
                    <a:pos x="12" y="30"/>
                  </a:cxn>
                  <a:cxn ang="0">
                    <a:pos x="6" y="42"/>
                  </a:cxn>
                  <a:cxn ang="0">
                    <a:pos x="18" y="78"/>
                  </a:cxn>
                  <a:cxn ang="0">
                    <a:pos x="18" y="24"/>
                  </a:cxn>
                  <a:cxn ang="0">
                    <a:pos x="24" y="12"/>
                  </a:cxn>
                  <a:cxn ang="0">
                    <a:pos x="30" y="6"/>
                  </a:cxn>
                  <a:cxn ang="0">
                    <a:pos x="30" y="6"/>
                  </a:cxn>
                  <a:cxn ang="0">
                    <a:pos x="12" y="0"/>
                  </a:cxn>
                  <a:cxn ang="0">
                    <a:pos x="24" y="6"/>
                  </a:cxn>
                  <a:cxn ang="0">
                    <a:pos x="24" y="6"/>
                  </a:cxn>
                </a:cxnLst>
                <a:rect l="0" t="0" r="r" b="b"/>
                <a:pathLst>
                  <a:path w="30" h="78">
                    <a:moveTo>
                      <a:pt x="24" y="6"/>
                    </a:moveTo>
                    <a:lnTo>
                      <a:pt x="18" y="24"/>
                    </a:lnTo>
                    <a:lnTo>
                      <a:pt x="0" y="18"/>
                    </a:lnTo>
                    <a:lnTo>
                      <a:pt x="12" y="30"/>
                    </a:lnTo>
                    <a:lnTo>
                      <a:pt x="6" y="42"/>
                    </a:lnTo>
                    <a:lnTo>
                      <a:pt x="18" y="78"/>
                    </a:lnTo>
                    <a:lnTo>
                      <a:pt x="18" y="24"/>
                    </a:lnTo>
                    <a:lnTo>
                      <a:pt x="24" y="12"/>
                    </a:lnTo>
                    <a:lnTo>
                      <a:pt x="30" y="6"/>
                    </a:lnTo>
                    <a:lnTo>
                      <a:pt x="30" y="6"/>
                    </a:lnTo>
                    <a:lnTo>
                      <a:pt x="12" y="0"/>
                    </a:lnTo>
                    <a:lnTo>
                      <a:pt x="24" y="6"/>
                    </a:lnTo>
                    <a:lnTo>
                      <a:pt x="24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7" name="Freeform 35"/>
              <p:cNvSpPr>
                <a:spLocks/>
              </p:cNvSpPr>
              <p:nvPr/>
            </p:nvSpPr>
            <p:spPr bwMode="hidden">
              <a:xfrm>
                <a:off x="540" y="3039"/>
                <a:ext cx="24" cy="24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2" y="6"/>
                  </a:cxn>
                  <a:cxn ang="0">
                    <a:pos x="24" y="24"/>
                  </a:cxn>
                  <a:cxn ang="0">
                    <a:pos x="24" y="18"/>
                  </a:cxn>
                  <a:cxn ang="0">
                    <a:pos x="18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24" h="24">
                    <a:moveTo>
                      <a:pt x="6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12" y="6"/>
                    </a:lnTo>
                    <a:lnTo>
                      <a:pt x="24" y="24"/>
                    </a:lnTo>
                    <a:lnTo>
                      <a:pt x="24" y="18"/>
                    </a:lnTo>
                    <a:lnTo>
                      <a:pt x="18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8" name="Freeform 36"/>
              <p:cNvSpPr>
                <a:spLocks/>
              </p:cNvSpPr>
              <p:nvPr/>
            </p:nvSpPr>
            <p:spPr bwMode="hidden">
              <a:xfrm>
                <a:off x="801" y="2681"/>
                <a:ext cx="215" cy="216"/>
              </a:xfrm>
              <a:custGeom>
                <a:avLst/>
                <a:gdLst/>
                <a:ahLst/>
                <a:cxnLst>
                  <a:cxn ang="0">
                    <a:pos x="215" y="0"/>
                  </a:cxn>
                  <a:cxn ang="0">
                    <a:pos x="147" y="36"/>
                  </a:cxn>
                  <a:cxn ang="0">
                    <a:pos x="132" y="49"/>
                  </a:cxn>
                  <a:cxn ang="0">
                    <a:pos x="104" y="79"/>
                  </a:cxn>
                  <a:cxn ang="0">
                    <a:pos x="87" y="114"/>
                  </a:cxn>
                  <a:cxn ang="0">
                    <a:pos x="48" y="156"/>
                  </a:cxn>
                  <a:cxn ang="0">
                    <a:pos x="42" y="166"/>
                  </a:cxn>
                  <a:cxn ang="0">
                    <a:pos x="29" y="177"/>
                  </a:cxn>
                  <a:cxn ang="0">
                    <a:pos x="0" y="208"/>
                  </a:cxn>
                  <a:cxn ang="0">
                    <a:pos x="48" y="216"/>
                  </a:cxn>
                  <a:cxn ang="0">
                    <a:pos x="215" y="0"/>
                  </a:cxn>
                </a:cxnLst>
                <a:rect l="0" t="0" r="r" b="b"/>
                <a:pathLst>
                  <a:path w="215" h="216">
                    <a:moveTo>
                      <a:pt x="215" y="0"/>
                    </a:moveTo>
                    <a:lnTo>
                      <a:pt x="147" y="36"/>
                    </a:lnTo>
                    <a:lnTo>
                      <a:pt x="132" y="49"/>
                    </a:lnTo>
                    <a:lnTo>
                      <a:pt x="104" y="79"/>
                    </a:lnTo>
                    <a:lnTo>
                      <a:pt x="87" y="114"/>
                    </a:lnTo>
                    <a:lnTo>
                      <a:pt x="48" y="156"/>
                    </a:lnTo>
                    <a:lnTo>
                      <a:pt x="42" y="166"/>
                    </a:lnTo>
                    <a:lnTo>
                      <a:pt x="29" y="177"/>
                    </a:lnTo>
                    <a:lnTo>
                      <a:pt x="0" y="208"/>
                    </a:lnTo>
                    <a:lnTo>
                      <a:pt x="48" y="216"/>
                    </a:lnTo>
                    <a:lnTo>
                      <a:pt x="215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9" name="Freeform 37"/>
              <p:cNvSpPr>
                <a:spLocks/>
              </p:cNvSpPr>
              <p:nvPr/>
            </p:nvSpPr>
            <p:spPr bwMode="hidden">
              <a:xfrm>
                <a:off x="536" y="2710"/>
                <a:ext cx="212" cy="179"/>
              </a:xfrm>
              <a:custGeom>
                <a:avLst/>
                <a:gdLst/>
                <a:ahLst/>
                <a:cxnLst>
                  <a:cxn ang="0">
                    <a:pos x="212" y="0"/>
                  </a:cxn>
                  <a:cxn ang="0">
                    <a:pos x="144" y="36"/>
                  </a:cxn>
                  <a:cxn ang="0">
                    <a:pos x="0" y="179"/>
                  </a:cxn>
                  <a:cxn ang="0">
                    <a:pos x="177" y="85"/>
                  </a:cxn>
                  <a:cxn ang="0">
                    <a:pos x="212" y="0"/>
                  </a:cxn>
                </a:cxnLst>
                <a:rect l="0" t="0" r="r" b="b"/>
                <a:pathLst>
                  <a:path w="212" h="179">
                    <a:moveTo>
                      <a:pt x="212" y="0"/>
                    </a:moveTo>
                    <a:lnTo>
                      <a:pt x="144" y="36"/>
                    </a:lnTo>
                    <a:lnTo>
                      <a:pt x="0" y="179"/>
                    </a:lnTo>
                    <a:lnTo>
                      <a:pt x="177" y="85"/>
                    </a:lnTo>
                    <a:lnTo>
                      <a:pt x="212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0" name="Freeform 38"/>
              <p:cNvSpPr>
                <a:spLocks/>
              </p:cNvSpPr>
              <p:nvPr/>
            </p:nvSpPr>
            <p:spPr bwMode="hidden">
              <a:xfrm>
                <a:off x="1037" y="2609"/>
                <a:ext cx="64" cy="79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64" y="79"/>
                  </a:cxn>
                  <a:cxn ang="0">
                    <a:pos x="60" y="0"/>
                  </a:cxn>
                  <a:cxn ang="0">
                    <a:pos x="0" y="22"/>
                  </a:cxn>
                </a:cxnLst>
                <a:rect l="0" t="0" r="r" b="b"/>
                <a:pathLst>
                  <a:path w="64" h="79">
                    <a:moveTo>
                      <a:pt x="0" y="22"/>
                    </a:moveTo>
                    <a:lnTo>
                      <a:pt x="64" y="79"/>
                    </a:lnTo>
                    <a:lnTo>
                      <a:pt x="60" y="0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1" name="Freeform 39"/>
              <p:cNvSpPr>
                <a:spLocks/>
              </p:cNvSpPr>
              <p:nvPr userDrawn="1"/>
            </p:nvSpPr>
            <p:spPr bwMode="hidden">
              <a:xfrm>
                <a:off x="867" y="2471"/>
                <a:ext cx="137" cy="20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87"/>
                  </a:cxn>
                  <a:cxn ang="0">
                    <a:pos x="69" y="154"/>
                  </a:cxn>
                  <a:cxn ang="0">
                    <a:pos x="137" y="207"/>
                  </a:cxn>
                  <a:cxn ang="0">
                    <a:pos x="0" y="0"/>
                  </a:cxn>
                </a:cxnLst>
                <a:rect l="0" t="0" r="r" b="b"/>
                <a:pathLst>
                  <a:path w="137" h="207">
                    <a:moveTo>
                      <a:pt x="0" y="0"/>
                    </a:moveTo>
                    <a:lnTo>
                      <a:pt x="17" y="87"/>
                    </a:lnTo>
                    <a:lnTo>
                      <a:pt x="69" y="154"/>
                    </a:lnTo>
                    <a:lnTo>
                      <a:pt x="137" y="20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2" name="Freeform 40"/>
              <p:cNvSpPr>
                <a:spLocks/>
              </p:cNvSpPr>
              <p:nvPr userDrawn="1"/>
            </p:nvSpPr>
            <p:spPr bwMode="hidden">
              <a:xfrm>
                <a:off x="817" y="2507"/>
                <a:ext cx="65" cy="222"/>
              </a:xfrm>
              <a:custGeom>
                <a:avLst/>
                <a:gdLst/>
                <a:ahLst/>
                <a:cxnLst>
                  <a:cxn ang="0">
                    <a:pos x="0" y="222"/>
                  </a:cxn>
                  <a:cxn ang="0">
                    <a:pos x="40" y="142"/>
                  </a:cxn>
                  <a:cxn ang="0">
                    <a:pos x="65" y="72"/>
                  </a:cxn>
                  <a:cxn ang="0">
                    <a:pos x="7" y="0"/>
                  </a:cxn>
                  <a:cxn ang="0">
                    <a:pos x="0" y="222"/>
                  </a:cxn>
                </a:cxnLst>
                <a:rect l="0" t="0" r="r" b="b"/>
                <a:pathLst>
                  <a:path w="65" h="222">
                    <a:moveTo>
                      <a:pt x="0" y="222"/>
                    </a:moveTo>
                    <a:lnTo>
                      <a:pt x="40" y="142"/>
                    </a:lnTo>
                    <a:lnTo>
                      <a:pt x="65" y="72"/>
                    </a:lnTo>
                    <a:lnTo>
                      <a:pt x="7" y="0"/>
                    </a:lnTo>
                    <a:lnTo>
                      <a:pt x="0" y="222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</p:grpSp>
      <p:sp>
        <p:nvSpPr>
          <p:cNvPr id="122921" name="Rectangle 41"/>
          <p:cNvSpPr>
            <a:spLocks noGrp="1" noChangeArrowheads="1"/>
          </p:cNvSpPr>
          <p:nvPr>
            <p:ph type="ctrTitle"/>
          </p:nvPr>
        </p:nvSpPr>
        <p:spPr>
          <a:xfrm>
            <a:off x="685800" y="1447800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2922" name="Rectangle 4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03575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3" name="Rectangle 43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4" name="Rectangle 4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5" name="Rectangle 4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629639-7105-423F-B903-9EBE206A0F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34FB8C-BE08-44CB-9017-FC925D2C8C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9428EC-083D-4D00-B49D-A450DB4061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4BF40B-BCD1-4560-84EB-A781E7CFD3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052EBF-668B-4E5A-AAE1-C2444586F0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F881A9-204B-435F-8016-30D59DFEC7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2C337C-D9DB-4ED5-ACFD-9C2DB62686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24C211-A2CE-421F-B259-E1FB0FE58B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87A597-69BE-443C-8F6D-8FF7F09193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595213-A8B1-408E-8109-5C8929AA63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8750"/>
            <a:ext cx="2057400" cy="59721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8750"/>
            <a:ext cx="6019800" cy="59721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4A19BB-F106-4731-A0A4-A39273430C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7"/>
          <p:cNvSpPr>
            <a:spLocks noChangeShapeType="1"/>
          </p:cNvSpPr>
          <p:nvPr/>
        </p:nvSpPr>
        <p:spPr bwMode="auto">
          <a:xfrm>
            <a:off x="228600" y="990600"/>
            <a:ext cx="8610600" cy="0"/>
          </a:xfrm>
          <a:prstGeom prst="line">
            <a:avLst/>
          </a:prstGeom>
          <a:noFill/>
          <a:ln w="66675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228600" y="1447800"/>
            <a:ext cx="2286000" cy="2514600"/>
            <a:chOff x="144" y="912"/>
            <a:chExt cx="1440" cy="1584"/>
          </a:xfrm>
        </p:grpSpPr>
        <p:sp>
          <p:nvSpPr>
            <p:cNvPr id="6" name="Rectangle 9"/>
            <p:cNvSpPr>
              <a:spLocks noChangeArrowheads="1"/>
            </p:cNvSpPr>
            <p:nvPr/>
          </p:nvSpPr>
          <p:spPr bwMode="auto">
            <a:xfrm>
              <a:off x="960" y="912"/>
              <a:ext cx="52" cy="97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Rectangle 10"/>
            <p:cNvSpPr>
              <a:spLocks noChangeArrowheads="1"/>
            </p:cNvSpPr>
            <p:nvPr/>
          </p:nvSpPr>
          <p:spPr bwMode="auto">
            <a:xfrm>
              <a:off x="844" y="912"/>
              <a:ext cx="52" cy="861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" name="Rectangle 11"/>
            <p:cNvSpPr>
              <a:spLocks noChangeArrowheads="1"/>
            </p:cNvSpPr>
            <p:nvPr/>
          </p:nvSpPr>
          <p:spPr bwMode="auto">
            <a:xfrm>
              <a:off x="727" y="912"/>
              <a:ext cx="52" cy="73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Rectangle 12"/>
            <p:cNvSpPr>
              <a:spLocks noChangeArrowheads="1"/>
            </p:cNvSpPr>
            <p:nvPr/>
          </p:nvSpPr>
          <p:spPr bwMode="auto">
            <a:xfrm>
              <a:off x="610" y="912"/>
              <a:ext cx="52" cy="612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" name="Rectangle 13"/>
            <p:cNvSpPr>
              <a:spLocks noChangeArrowheads="1"/>
            </p:cNvSpPr>
            <p:nvPr/>
          </p:nvSpPr>
          <p:spPr bwMode="auto">
            <a:xfrm>
              <a:off x="494" y="912"/>
              <a:ext cx="52" cy="49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" name="Rectangle 14"/>
            <p:cNvSpPr>
              <a:spLocks noChangeArrowheads="1"/>
            </p:cNvSpPr>
            <p:nvPr/>
          </p:nvSpPr>
          <p:spPr bwMode="auto">
            <a:xfrm>
              <a:off x="377" y="912"/>
              <a:ext cx="52" cy="361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" name="Rectangle 15"/>
            <p:cNvSpPr>
              <a:spLocks noChangeArrowheads="1"/>
            </p:cNvSpPr>
            <p:nvPr/>
          </p:nvSpPr>
          <p:spPr bwMode="auto">
            <a:xfrm>
              <a:off x="260" y="912"/>
              <a:ext cx="52" cy="249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Rectangle 16"/>
            <p:cNvSpPr>
              <a:spLocks noChangeArrowheads="1"/>
            </p:cNvSpPr>
            <p:nvPr/>
          </p:nvSpPr>
          <p:spPr bwMode="auto">
            <a:xfrm>
              <a:off x="144" y="912"/>
              <a:ext cx="52" cy="125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" name="Rectangle 17"/>
            <p:cNvSpPr>
              <a:spLocks noChangeArrowheads="1"/>
            </p:cNvSpPr>
            <p:nvPr/>
          </p:nvSpPr>
          <p:spPr bwMode="auto">
            <a:xfrm>
              <a:off x="1077" y="912"/>
              <a:ext cx="49" cy="109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" name="Rectangle 18"/>
            <p:cNvSpPr>
              <a:spLocks noChangeArrowheads="1"/>
            </p:cNvSpPr>
            <p:nvPr/>
          </p:nvSpPr>
          <p:spPr bwMode="auto">
            <a:xfrm>
              <a:off x="1191" y="912"/>
              <a:ext cx="49" cy="1223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" name="Rectangle 19"/>
            <p:cNvSpPr>
              <a:spLocks noChangeArrowheads="1"/>
            </p:cNvSpPr>
            <p:nvPr/>
          </p:nvSpPr>
          <p:spPr bwMode="auto">
            <a:xfrm>
              <a:off x="1304" y="912"/>
              <a:ext cx="49" cy="1341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" name="Rectangle 20"/>
            <p:cNvSpPr>
              <a:spLocks noChangeArrowheads="1"/>
            </p:cNvSpPr>
            <p:nvPr/>
          </p:nvSpPr>
          <p:spPr bwMode="auto">
            <a:xfrm>
              <a:off x="1418" y="912"/>
              <a:ext cx="52" cy="146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" name="Rectangle 21"/>
            <p:cNvSpPr>
              <a:spLocks noChangeArrowheads="1"/>
            </p:cNvSpPr>
            <p:nvPr/>
          </p:nvSpPr>
          <p:spPr bwMode="auto">
            <a:xfrm>
              <a:off x="1535" y="912"/>
              <a:ext cx="49" cy="158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9" name="Line 22"/>
          <p:cNvSpPr>
            <a:spLocks noChangeShapeType="1"/>
          </p:cNvSpPr>
          <p:nvPr/>
        </p:nvSpPr>
        <p:spPr bwMode="auto">
          <a:xfrm>
            <a:off x="266700" y="6172200"/>
            <a:ext cx="86106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49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95600" y="1371600"/>
            <a:ext cx="5867400" cy="2286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5791200" cy="1447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0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78B8D-46E1-4594-92C5-F78A8CF970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0A54D7-3097-435A-9154-1107AC32CA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FD1F68-2789-496A-9F2C-CB59C9802D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76400" y="1981200"/>
            <a:ext cx="3429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7800" y="1981200"/>
            <a:ext cx="3429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90FD9B-AE1C-4479-AAA2-B59BD29BE8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2C7ED4-E818-4468-99A0-DD837C6C4B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C375D1-5C8B-438E-9E68-C58ACA34CF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5BFDF5-5690-4EF7-9F73-C762FE6EBF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63A16C-475F-4079-B1C4-8F5D5C23A1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E5EDFE-E0A0-412A-ABFC-CCC8F0ADAF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6B4320-9890-4B2B-93E6-3BBBB21927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34200" y="457200"/>
            <a:ext cx="17526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76400" y="457200"/>
            <a:ext cx="510540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D77F9F-FAF0-4290-A769-20BE821225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6979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57E1CC-6417-471A-A8FC-488237C128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8EA2DC-B50C-4196-B55B-93FD686DC8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06E093-ABF9-4A9F-B561-F0C95591AB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4C10C7-1DA8-4FA6-AA24-95970FA09E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EDE565-5F14-42AD-AA39-F72AB0D0F9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A9BBA3-C376-4E43-9951-85E7594EAD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6BAF01-060E-4791-8CF0-C59748BA79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ECC0A2-FEEC-4C8F-968D-1C61A762E8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6DF8C3-A59D-48D3-9B29-A7985B1800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8191C0-F404-4338-AE1C-7F33707F26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47676B-A9BB-4034-95B1-A6136B8DBF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59875" cy="6870700"/>
            <a:chOff x="0" y="0"/>
            <a:chExt cx="5770" cy="4328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kumimoji="1" lang="en-US" sz="1800">
                <a:effectLst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kumimoji="1" lang="en-US" sz="1800">
                <a:effectLst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kumimoji="1" lang="en-US" sz="1800">
                <a:effectLst/>
              </a:endParaRPr>
            </a:p>
          </p:txBody>
        </p:sp>
        <p:grpSp>
          <p:nvGrpSpPr>
            <p:cNvPr id="8" name="Group 6"/>
            <p:cNvGrpSpPr>
              <a:grpSpLocks/>
            </p:cNvGrpSpPr>
            <p:nvPr/>
          </p:nvGrpSpPr>
          <p:grpSpPr bwMode="auto">
            <a:xfrm>
              <a:off x="4944" y="-5"/>
              <a:ext cx="816" cy="3980"/>
              <a:chOff x="4944" y="-5"/>
              <a:chExt cx="816" cy="3980"/>
            </a:xfrm>
          </p:grpSpPr>
          <p:grpSp>
            <p:nvGrpSpPr>
              <p:cNvPr id="20" name="Group 7"/>
              <p:cNvGrpSpPr>
                <a:grpSpLocks/>
              </p:cNvGrpSpPr>
              <p:nvPr userDrawn="1"/>
            </p:nvGrpSpPr>
            <p:grpSpPr bwMode="auto">
              <a:xfrm>
                <a:off x="5280" y="-5"/>
                <a:ext cx="480" cy="1436"/>
                <a:chOff x="5280" y="-5"/>
                <a:chExt cx="480" cy="1436"/>
              </a:xfrm>
            </p:grpSpPr>
            <p:grpSp>
              <p:nvGrpSpPr>
                <p:cNvPr id="41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90" y="-6"/>
                  <a:ext cx="174" cy="176"/>
                  <a:chOff x="1717" y="323"/>
                  <a:chExt cx="1690" cy="2560"/>
                </a:xfrm>
              </p:grpSpPr>
              <p:grpSp>
                <p:nvGrpSpPr>
                  <p:cNvPr id="50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717" y="323"/>
                    <a:ext cx="1690" cy="2560"/>
                    <a:chOff x="1717" y="323"/>
                    <a:chExt cx="1690" cy="2560"/>
                  </a:xfrm>
                </p:grpSpPr>
                <p:sp>
                  <p:nvSpPr>
                    <p:cNvPr id="57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73" y="323"/>
                      <a:ext cx="1234" cy="2560"/>
                    </a:xfrm>
                    <a:custGeom>
                      <a:avLst/>
                      <a:gdLst/>
                      <a:ahLst/>
                      <a:cxnLst>
                        <a:cxn ang="0">
                          <a:pos x="337" y="283"/>
                        </a:cxn>
                        <a:cxn ang="0">
                          <a:pos x="415" y="115"/>
                        </a:cxn>
                        <a:cxn ang="0">
                          <a:pos x="583" y="7"/>
                        </a:cxn>
                        <a:cxn ang="0">
                          <a:pos x="895" y="61"/>
                        </a:cxn>
                        <a:cxn ang="0">
                          <a:pos x="1051" y="349"/>
                        </a:cxn>
                        <a:cxn ang="0">
                          <a:pos x="979" y="769"/>
                        </a:cxn>
                        <a:cxn ang="0">
                          <a:pos x="943" y="943"/>
                        </a:cxn>
                        <a:cxn ang="0">
                          <a:pos x="1105" y="1075"/>
                        </a:cxn>
                        <a:cxn ang="0">
                          <a:pos x="1231" y="1525"/>
                        </a:cxn>
                        <a:cxn ang="0">
                          <a:pos x="1123" y="1969"/>
                        </a:cxn>
                        <a:cxn ang="0">
                          <a:pos x="907" y="2077"/>
                        </a:cxn>
                        <a:cxn ang="0">
                          <a:pos x="721" y="2059"/>
                        </a:cxn>
                        <a:cxn ang="0">
                          <a:pos x="655" y="2251"/>
                        </a:cxn>
                        <a:cxn ang="0">
                          <a:pos x="529" y="2527"/>
                        </a:cxn>
                        <a:cxn ang="0">
                          <a:pos x="211" y="2509"/>
                        </a:cxn>
                        <a:cxn ang="0">
                          <a:pos x="31" y="2227"/>
                        </a:cxn>
                        <a:cxn ang="0">
                          <a:pos x="25" y="1969"/>
                        </a:cxn>
                        <a:cxn ang="0">
                          <a:pos x="145" y="1651"/>
                        </a:cxn>
                        <a:cxn ang="0">
                          <a:pos x="259" y="1513"/>
                        </a:cxn>
                        <a:cxn ang="0">
                          <a:pos x="217" y="1729"/>
                        </a:cxn>
                        <a:cxn ang="0">
                          <a:pos x="73" y="2023"/>
                        </a:cxn>
                        <a:cxn ang="0">
                          <a:pos x="169" y="2323"/>
                        </a:cxn>
                        <a:cxn ang="0">
                          <a:pos x="439" y="2431"/>
                        </a:cxn>
                        <a:cxn ang="0">
                          <a:pos x="595" y="2227"/>
                        </a:cxn>
                        <a:cxn ang="0">
                          <a:pos x="577" y="1807"/>
                        </a:cxn>
                        <a:cxn ang="0">
                          <a:pos x="493" y="1531"/>
                        </a:cxn>
                        <a:cxn ang="0">
                          <a:pos x="535" y="1459"/>
                        </a:cxn>
                        <a:cxn ang="0">
                          <a:pos x="625" y="1633"/>
                        </a:cxn>
                        <a:cxn ang="0">
                          <a:pos x="721" y="1933"/>
                        </a:cxn>
                        <a:cxn ang="0">
                          <a:pos x="967" y="1963"/>
                        </a:cxn>
                        <a:cxn ang="0">
                          <a:pos x="1135" y="1687"/>
                        </a:cxn>
                        <a:cxn ang="0">
                          <a:pos x="1117" y="1273"/>
                        </a:cxn>
                        <a:cxn ang="0">
                          <a:pos x="883" y="1057"/>
                        </a:cxn>
                        <a:cxn ang="0">
                          <a:pos x="679" y="1129"/>
                        </a:cxn>
                        <a:cxn ang="0">
                          <a:pos x="577" y="1117"/>
                        </a:cxn>
                        <a:cxn ang="0">
                          <a:pos x="619" y="1033"/>
                        </a:cxn>
                        <a:cxn ang="0">
                          <a:pos x="811" y="937"/>
                        </a:cxn>
                        <a:cxn ang="0">
                          <a:pos x="949" y="613"/>
                        </a:cxn>
                        <a:cxn ang="0">
                          <a:pos x="883" y="175"/>
                        </a:cxn>
                        <a:cxn ang="0">
                          <a:pos x="619" y="103"/>
                        </a:cxn>
                        <a:cxn ang="0">
                          <a:pos x="391" y="355"/>
                        </a:cxn>
                        <a:cxn ang="0">
                          <a:pos x="403" y="763"/>
                        </a:cxn>
                        <a:cxn ang="0">
                          <a:pos x="343" y="949"/>
                        </a:cxn>
                        <a:cxn ang="0">
                          <a:pos x="289" y="685"/>
                        </a:cxn>
                        <a:cxn ang="0">
                          <a:pos x="307" y="367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US"/>
                    </a:p>
                  </p:txBody>
                </p:sp>
                <p:sp>
                  <p:nvSpPr>
                    <p:cNvPr id="58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717" y="381"/>
                      <a:ext cx="864" cy="2065"/>
                    </a:xfrm>
                    <a:custGeom>
                      <a:avLst/>
                      <a:gdLst/>
                      <a:ahLst/>
                      <a:cxnLst>
                        <a:cxn ang="0">
                          <a:pos x="785" y="530"/>
                        </a:cxn>
                        <a:cxn ang="0">
                          <a:pos x="797" y="350"/>
                        </a:cxn>
                        <a:cxn ang="0">
                          <a:pos x="863" y="206"/>
                        </a:cxn>
                        <a:cxn ang="0">
                          <a:pos x="809" y="218"/>
                        </a:cxn>
                        <a:cxn ang="0">
                          <a:pos x="749" y="218"/>
                        </a:cxn>
                        <a:cxn ang="0">
                          <a:pos x="683" y="116"/>
                        </a:cxn>
                        <a:cxn ang="0">
                          <a:pos x="611" y="32"/>
                        </a:cxn>
                        <a:cxn ang="0">
                          <a:pos x="509" y="2"/>
                        </a:cxn>
                        <a:cxn ang="0">
                          <a:pos x="407" y="20"/>
                        </a:cxn>
                        <a:cxn ang="0">
                          <a:pos x="281" y="74"/>
                        </a:cxn>
                        <a:cxn ang="0">
                          <a:pos x="173" y="206"/>
                        </a:cxn>
                        <a:cxn ang="0">
                          <a:pos x="119" y="404"/>
                        </a:cxn>
                        <a:cxn ang="0">
                          <a:pos x="131" y="590"/>
                        </a:cxn>
                        <a:cxn ang="0">
                          <a:pos x="173" y="782"/>
                        </a:cxn>
                        <a:cxn ang="0">
                          <a:pos x="197" y="884"/>
                        </a:cxn>
                        <a:cxn ang="0">
                          <a:pos x="167" y="986"/>
                        </a:cxn>
                        <a:cxn ang="0">
                          <a:pos x="65" y="1124"/>
                        </a:cxn>
                        <a:cxn ang="0">
                          <a:pos x="17" y="1298"/>
                        </a:cxn>
                        <a:cxn ang="0">
                          <a:pos x="5" y="1550"/>
                        </a:cxn>
                        <a:cxn ang="0">
                          <a:pos x="47" y="1748"/>
                        </a:cxn>
                        <a:cxn ang="0">
                          <a:pos x="131" y="1898"/>
                        </a:cxn>
                        <a:cxn ang="0">
                          <a:pos x="299" y="1988"/>
                        </a:cxn>
                        <a:cxn ang="0">
                          <a:pos x="425" y="1982"/>
                        </a:cxn>
                        <a:cxn ang="0">
                          <a:pos x="467" y="1994"/>
                        </a:cxn>
                        <a:cxn ang="0">
                          <a:pos x="497" y="2066"/>
                        </a:cxn>
                        <a:cxn ang="0">
                          <a:pos x="497" y="1964"/>
                        </a:cxn>
                        <a:cxn ang="0">
                          <a:pos x="557" y="1778"/>
                        </a:cxn>
                        <a:cxn ang="0">
                          <a:pos x="617" y="1658"/>
                        </a:cxn>
                        <a:cxn ang="0">
                          <a:pos x="581" y="1700"/>
                        </a:cxn>
                        <a:cxn ang="0">
                          <a:pos x="515" y="1820"/>
                        </a:cxn>
                        <a:cxn ang="0">
                          <a:pos x="407" y="1904"/>
                        </a:cxn>
                        <a:cxn ang="0">
                          <a:pos x="269" y="1898"/>
                        </a:cxn>
                        <a:cxn ang="0">
                          <a:pos x="179" y="1814"/>
                        </a:cxn>
                        <a:cxn ang="0">
                          <a:pos x="113" y="1640"/>
                        </a:cxn>
                        <a:cxn ang="0">
                          <a:pos x="107" y="1394"/>
                        </a:cxn>
                        <a:cxn ang="0">
                          <a:pos x="137" y="1190"/>
                        </a:cxn>
                        <a:cxn ang="0">
                          <a:pos x="203" y="1070"/>
                        </a:cxn>
                        <a:cxn ang="0">
                          <a:pos x="323" y="1022"/>
                        </a:cxn>
                        <a:cxn ang="0">
                          <a:pos x="509" y="1076"/>
                        </a:cxn>
                        <a:cxn ang="0">
                          <a:pos x="611" y="1124"/>
                        </a:cxn>
                        <a:cxn ang="0">
                          <a:pos x="665" y="1100"/>
                        </a:cxn>
                        <a:cxn ang="0">
                          <a:pos x="659" y="1046"/>
                        </a:cxn>
                        <a:cxn ang="0">
                          <a:pos x="611" y="1004"/>
                        </a:cxn>
                        <a:cxn ang="0">
                          <a:pos x="497" y="980"/>
                        </a:cxn>
                        <a:cxn ang="0">
                          <a:pos x="323" y="896"/>
                        </a:cxn>
                        <a:cxn ang="0">
                          <a:pos x="233" y="680"/>
                        </a:cxn>
                        <a:cxn ang="0">
                          <a:pos x="209" y="416"/>
                        </a:cxn>
                        <a:cxn ang="0">
                          <a:pos x="317" y="170"/>
                        </a:cxn>
                        <a:cxn ang="0">
                          <a:pos x="485" y="110"/>
                        </a:cxn>
                        <a:cxn ang="0">
                          <a:pos x="617" y="164"/>
                        </a:cxn>
                        <a:cxn ang="0">
                          <a:pos x="707" y="290"/>
                        </a:cxn>
                        <a:cxn ang="0">
                          <a:pos x="737" y="428"/>
                        </a:cxn>
                        <a:cxn ang="0">
                          <a:pos x="773" y="602"/>
                        </a:cxn>
                        <a:cxn ang="0">
                          <a:pos x="809" y="584"/>
                        </a:cxn>
                        <a:cxn ang="0">
                          <a:pos x="785" y="530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US"/>
                    </a:p>
                  </p:txBody>
                </p:sp>
              </p:grpSp>
              <p:sp>
                <p:nvSpPr>
                  <p:cNvPr id="51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397" y="1428"/>
                    <a:ext cx="175" cy="247"/>
                  </a:xfrm>
                  <a:prstGeom prst="ellipse">
                    <a:avLst/>
                  </a:prstGeom>
                  <a:solidFill>
                    <a:srgbClr val="E7D6B7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52" name="Freeform 13"/>
                  <p:cNvSpPr>
                    <a:spLocks/>
                  </p:cNvSpPr>
                  <p:nvPr/>
                </p:nvSpPr>
                <p:spPr bwMode="auto">
                  <a:xfrm>
                    <a:off x="2659" y="745"/>
                    <a:ext cx="262" cy="524"/>
                  </a:xfrm>
                  <a:custGeom>
                    <a:avLst/>
                    <a:gdLst/>
                    <a:ahLst/>
                    <a:cxnLst>
                      <a:cxn ang="0">
                        <a:pos x="3" y="483"/>
                      </a:cxn>
                      <a:cxn ang="0">
                        <a:pos x="27" y="273"/>
                      </a:cxn>
                      <a:cxn ang="0">
                        <a:pos x="111" y="45"/>
                      </a:cxn>
                      <a:cxn ang="0">
                        <a:pos x="183" y="3"/>
                      </a:cxn>
                      <a:cxn ang="0">
                        <a:pos x="237" y="39"/>
                      </a:cxn>
                      <a:cxn ang="0">
                        <a:pos x="261" y="129"/>
                      </a:cxn>
                      <a:cxn ang="0">
                        <a:pos x="207" y="273"/>
                      </a:cxn>
                      <a:cxn ang="0">
                        <a:pos x="105" y="477"/>
                      </a:cxn>
                      <a:cxn ang="0">
                        <a:pos x="45" y="501"/>
                      </a:cxn>
                      <a:cxn ang="0">
                        <a:pos x="3" y="483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53" name="Freeform 14"/>
                  <p:cNvSpPr>
                    <a:spLocks/>
                  </p:cNvSpPr>
                  <p:nvPr/>
                </p:nvSpPr>
                <p:spPr bwMode="auto">
                  <a:xfrm>
                    <a:off x="2727" y="1588"/>
                    <a:ext cx="398" cy="349"/>
                  </a:xfrm>
                  <a:custGeom>
                    <a:avLst/>
                    <a:gdLst/>
                    <a:ahLst/>
                    <a:cxnLst>
                      <a:cxn ang="0">
                        <a:pos x="100" y="201"/>
                      </a:cxn>
                      <a:cxn ang="0">
                        <a:pos x="16" y="87"/>
                      </a:cxn>
                      <a:cxn ang="0">
                        <a:pos x="4" y="45"/>
                      </a:cxn>
                      <a:cxn ang="0">
                        <a:pos x="28" y="3"/>
                      </a:cxn>
                      <a:cxn ang="0">
                        <a:pos x="130" y="27"/>
                      </a:cxn>
                      <a:cxn ang="0">
                        <a:pos x="250" y="75"/>
                      </a:cxn>
                      <a:cxn ang="0">
                        <a:pos x="364" y="159"/>
                      </a:cxn>
                      <a:cxn ang="0">
                        <a:pos x="388" y="273"/>
                      </a:cxn>
                      <a:cxn ang="0">
                        <a:pos x="340" y="333"/>
                      </a:cxn>
                      <a:cxn ang="0">
                        <a:pos x="244" y="315"/>
                      </a:cxn>
                      <a:cxn ang="0">
                        <a:pos x="100" y="20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54" name="Freeform 15"/>
                  <p:cNvSpPr>
                    <a:spLocks/>
                  </p:cNvSpPr>
                  <p:nvPr/>
                </p:nvSpPr>
                <p:spPr bwMode="auto">
                  <a:xfrm>
                    <a:off x="2474" y="1923"/>
                    <a:ext cx="146" cy="567"/>
                  </a:xfrm>
                  <a:custGeom>
                    <a:avLst/>
                    <a:gdLst/>
                    <a:ahLst/>
                    <a:cxnLst>
                      <a:cxn ang="0">
                        <a:pos x="18" y="165"/>
                      </a:cxn>
                      <a:cxn ang="0">
                        <a:pos x="42" y="39"/>
                      </a:cxn>
                      <a:cxn ang="0">
                        <a:pos x="66" y="3"/>
                      </a:cxn>
                      <a:cxn ang="0">
                        <a:pos x="108" y="27"/>
                      </a:cxn>
                      <a:cxn ang="0">
                        <a:pos x="138" y="165"/>
                      </a:cxn>
                      <a:cxn ang="0">
                        <a:pos x="144" y="423"/>
                      </a:cxn>
                      <a:cxn ang="0">
                        <a:pos x="96" y="543"/>
                      </a:cxn>
                      <a:cxn ang="0">
                        <a:pos x="24" y="513"/>
                      </a:cxn>
                      <a:cxn ang="0">
                        <a:pos x="0" y="315"/>
                      </a:cxn>
                      <a:cxn ang="0">
                        <a:pos x="18" y="165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55" name="Freeform 16"/>
                  <p:cNvSpPr>
                    <a:spLocks/>
                  </p:cNvSpPr>
                  <p:nvPr/>
                </p:nvSpPr>
                <p:spPr bwMode="auto">
                  <a:xfrm>
                    <a:off x="1911" y="1588"/>
                    <a:ext cx="389" cy="247"/>
                  </a:xfrm>
                  <a:custGeom>
                    <a:avLst/>
                    <a:gdLst/>
                    <a:ahLst/>
                    <a:cxnLst>
                      <a:cxn ang="0">
                        <a:pos x="175" y="61"/>
                      </a:cxn>
                      <a:cxn ang="0">
                        <a:pos x="307" y="19"/>
                      </a:cxn>
                      <a:cxn ang="0">
                        <a:pos x="367" y="7"/>
                      </a:cxn>
                      <a:cxn ang="0">
                        <a:pos x="385" y="61"/>
                      </a:cxn>
                      <a:cxn ang="0">
                        <a:pos x="325" y="133"/>
                      </a:cxn>
                      <a:cxn ang="0">
                        <a:pos x="193" y="223"/>
                      </a:cxn>
                      <a:cxn ang="0">
                        <a:pos x="37" y="247"/>
                      </a:cxn>
                      <a:cxn ang="0">
                        <a:pos x="1" y="187"/>
                      </a:cxn>
                      <a:cxn ang="0">
                        <a:pos x="43" y="115"/>
                      </a:cxn>
                      <a:cxn ang="0">
                        <a:pos x="175" y="61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56" name="Freeform 17"/>
                  <p:cNvSpPr>
                    <a:spLocks/>
                  </p:cNvSpPr>
                  <p:nvPr/>
                </p:nvSpPr>
                <p:spPr bwMode="auto">
                  <a:xfrm>
                    <a:off x="2096" y="934"/>
                    <a:ext cx="233" cy="378"/>
                  </a:xfrm>
                  <a:custGeom>
                    <a:avLst/>
                    <a:gdLst/>
                    <a:ahLst/>
                    <a:cxnLst>
                      <a:cxn ang="0">
                        <a:pos x="78" y="270"/>
                      </a:cxn>
                      <a:cxn ang="0">
                        <a:pos x="24" y="192"/>
                      </a:cxn>
                      <a:cxn ang="0">
                        <a:pos x="0" y="96"/>
                      </a:cxn>
                      <a:cxn ang="0">
                        <a:pos x="24" y="12"/>
                      </a:cxn>
                      <a:cxn ang="0">
                        <a:pos x="120" y="24"/>
                      </a:cxn>
                      <a:cxn ang="0">
                        <a:pos x="180" y="132"/>
                      </a:cxn>
                      <a:cxn ang="0">
                        <a:pos x="234" y="306"/>
                      </a:cxn>
                      <a:cxn ang="0">
                        <a:pos x="204" y="378"/>
                      </a:cxn>
                      <a:cxn ang="0">
                        <a:pos x="168" y="354"/>
                      </a:cxn>
                      <a:cxn ang="0">
                        <a:pos x="78" y="270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</p:grpSp>
            <p:pic>
              <p:nvPicPr>
                <p:cNvPr id="42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3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4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5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6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7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8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9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21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22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3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4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5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6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7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8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9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0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1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2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3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4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5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6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7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8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9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0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sp>
          <p:nvSpPr>
            <p:cNvPr id="9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/>
              <a:ahLst/>
              <a:cxnLst>
                <a:cxn ang="0">
                  <a:pos x="372" y="154"/>
                </a:cxn>
                <a:cxn ang="0">
                  <a:pos x="378" y="412"/>
                </a:cxn>
                <a:cxn ang="0">
                  <a:pos x="312" y="724"/>
                </a:cxn>
                <a:cxn ang="0">
                  <a:pos x="138" y="928"/>
                </a:cxn>
                <a:cxn ang="0">
                  <a:pos x="0" y="976"/>
                </a:cxn>
                <a:cxn ang="0">
                  <a:pos x="0" y="1222"/>
                </a:cxn>
                <a:cxn ang="0">
                  <a:pos x="750" y="1222"/>
                </a:cxn>
                <a:cxn ang="0">
                  <a:pos x="750" y="178"/>
                </a:cxn>
                <a:cxn ang="0">
                  <a:pos x="372" y="154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/>
              <a:ahLst/>
              <a:cxnLst>
                <a:cxn ang="0">
                  <a:pos x="0" y="1260"/>
                </a:cxn>
                <a:cxn ang="0">
                  <a:pos x="0" y="1134"/>
                </a:cxn>
                <a:cxn ang="0">
                  <a:pos x="210" y="1032"/>
                </a:cxn>
                <a:cxn ang="0">
                  <a:pos x="324" y="918"/>
                </a:cxn>
                <a:cxn ang="0">
                  <a:pos x="414" y="714"/>
                </a:cxn>
                <a:cxn ang="0">
                  <a:pos x="450" y="456"/>
                </a:cxn>
                <a:cxn ang="0">
                  <a:pos x="438" y="258"/>
                </a:cxn>
                <a:cxn ang="0">
                  <a:pos x="684" y="0"/>
                </a:cxn>
                <a:cxn ang="0">
                  <a:pos x="768" y="18"/>
                </a:cxn>
                <a:cxn ang="0">
                  <a:pos x="768" y="1254"/>
                </a:cxn>
                <a:cxn ang="0">
                  <a:pos x="0" y="1260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/>
              <a:ahLst/>
              <a:cxnLst>
                <a:cxn ang="0">
                  <a:pos x="550" y="115"/>
                </a:cxn>
                <a:cxn ang="0">
                  <a:pos x="460" y="529"/>
                </a:cxn>
                <a:cxn ang="0">
                  <a:pos x="298" y="925"/>
                </a:cxn>
                <a:cxn ang="0">
                  <a:pos x="76" y="1267"/>
                </a:cxn>
                <a:cxn ang="0">
                  <a:pos x="4" y="1339"/>
                </a:cxn>
                <a:cxn ang="0">
                  <a:pos x="100" y="1351"/>
                </a:cxn>
                <a:cxn ang="0">
                  <a:pos x="286" y="1399"/>
                </a:cxn>
                <a:cxn ang="0">
                  <a:pos x="394" y="1525"/>
                </a:cxn>
                <a:cxn ang="0">
                  <a:pos x="478" y="1705"/>
                </a:cxn>
                <a:cxn ang="0">
                  <a:pos x="478" y="1969"/>
                </a:cxn>
                <a:cxn ang="0">
                  <a:pos x="370" y="2263"/>
                </a:cxn>
                <a:cxn ang="0">
                  <a:pos x="124" y="2479"/>
                </a:cxn>
                <a:cxn ang="0">
                  <a:pos x="22" y="2515"/>
                </a:cxn>
                <a:cxn ang="0">
                  <a:pos x="196" y="2533"/>
                </a:cxn>
                <a:cxn ang="0">
                  <a:pos x="388" y="2455"/>
                </a:cxn>
                <a:cxn ang="0">
                  <a:pos x="502" y="2299"/>
                </a:cxn>
                <a:cxn ang="0">
                  <a:pos x="598" y="2197"/>
                </a:cxn>
                <a:cxn ang="0">
                  <a:pos x="694" y="2197"/>
                </a:cxn>
                <a:cxn ang="0">
                  <a:pos x="742" y="2230"/>
                </a:cxn>
                <a:cxn ang="0">
                  <a:pos x="712" y="2137"/>
                </a:cxn>
                <a:cxn ang="0">
                  <a:pos x="664" y="1807"/>
                </a:cxn>
                <a:cxn ang="0">
                  <a:pos x="670" y="1561"/>
                </a:cxn>
                <a:cxn ang="0">
                  <a:pos x="718" y="1393"/>
                </a:cxn>
                <a:cxn ang="0">
                  <a:pos x="748" y="1219"/>
                </a:cxn>
                <a:cxn ang="0">
                  <a:pos x="550" y="115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/>
              <a:ahLst/>
              <a:cxnLst>
                <a:cxn ang="0">
                  <a:pos x="486" y="3"/>
                </a:cxn>
                <a:cxn ang="0">
                  <a:pos x="402" y="381"/>
                </a:cxn>
                <a:cxn ang="0">
                  <a:pos x="216" y="777"/>
                </a:cxn>
                <a:cxn ang="0">
                  <a:pos x="0" y="1119"/>
                </a:cxn>
                <a:cxn ang="0">
                  <a:pos x="102" y="1101"/>
                </a:cxn>
                <a:cxn ang="0">
                  <a:pos x="282" y="1119"/>
                </a:cxn>
                <a:cxn ang="0">
                  <a:pos x="378" y="1185"/>
                </a:cxn>
                <a:cxn ang="0">
                  <a:pos x="432" y="1269"/>
                </a:cxn>
                <a:cxn ang="0">
                  <a:pos x="444" y="1365"/>
                </a:cxn>
                <a:cxn ang="0">
                  <a:pos x="498" y="1203"/>
                </a:cxn>
                <a:cxn ang="0">
                  <a:pos x="564" y="825"/>
                </a:cxn>
                <a:cxn ang="0">
                  <a:pos x="606" y="363"/>
                </a:cxn>
                <a:cxn ang="0">
                  <a:pos x="486" y="3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3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156" y="517"/>
                </a:cxn>
                <a:cxn ang="0">
                  <a:pos x="288" y="991"/>
                </a:cxn>
                <a:cxn ang="0">
                  <a:pos x="414" y="1435"/>
                </a:cxn>
                <a:cxn ang="0">
                  <a:pos x="576" y="1807"/>
                </a:cxn>
                <a:cxn ang="0">
                  <a:pos x="576" y="3055"/>
                </a:cxn>
                <a:cxn ang="0">
                  <a:pos x="414" y="2557"/>
                </a:cxn>
                <a:cxn ang="0">
                  <a:pos x="252" y="1765"/>
                </a:cxn>
                <a:cxn ang="0">
                  <a:pos x="126" y="961"/>
                </a:cxn>
                <a:cxn ang="0">
                  <a:pos x="12" y="151"/>
                </a:cxn>
                <a:cxn ang="0">
                  <a:pos x="42" y="6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3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/>
              <a:ahLst/>
              <a:cxnLst>
                <a:cxn ang="0">
                  <a:pos x="69" y="63"/>
                </a:cxn>
                <a:cxn ang="0">
                  <a:pos x="207" y="549"/>
                </a:cxn>
                <a:cxn ang="0">
                  <a:pos x="381" y="1101"/>
                </a:cxn>
                <a:cxn ang="0">
                  <a:pos x="573" y="1575"/>
                </a:cxn>
                <a:cxn ang="0">
                  <a:pos x="573" y="1935"/>
                </a:cxn>
                <a:cxn ang="0">
                  <a:pos x="321" y="1449"/>
                </a:cxn>
                <a:cxn ang="0">
                  <a:pos x="147" y="699"/>
                </a:cxn>
                <a:cxn ang="0">
                  <a:pos x="15" y="171"/>
                </a:cxn>
                <a:cxn ang="0">
                  <a:pos x="69" y="63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kumimoji="1" lang="en-US" sz="1800">
                <a:effectLst/>
              </a:endParaRPr>
            </a:p>
          </p:txBody>
        </p:sp>
        <p:sp>
          <p:nvSpPr>
            <p:cNvPr id="18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/>
              <a:ahLst/>
              <a:cxnLst>
                <a:cxn ang="0">
                  <a:pos x="1" y="357"/>
                </a:cxn>
                <a:cxn ang="0">
                  <a:pos x="109" y="341"/>
                </a:cxn>
                <a:cxn ang="0">
                  <a:pos x="241" y="305"/>
                </a:cxn>
                <a:cxn ang="0">
                  <a:pos x="353" y="209"/>
                </a:cxn>
                <a:cxn ang="0">
                  <a:pos x="429" y="89"/>
                </a:cxn>
                <a:cxn ang="0">
                  <a:pos x="493" y="17"/>
                </a:cxn>
                <a:cxn ang="0">
                  <a:pos x="577" y="1"/>
                </a:cxn>
                <a:cxn ang="0">
                  <a:pos x="629" y="21"/>
                </a:cxn>
                <a:cxn ang="0">
                  <a:pos x="673" y="65"/>
                </a:cxn>
                <a:cxn ang="0">
                  <a:pos x="673" y="137"/>
                </a:cxn>
                <a:cxn ang="0">
                  <a:pos x="561" y="225"/>
                </a:cxn>
                <a:cxn ang="0">
                  <a:pos x="425" y="297"/>
                </a:cxn>
                <a:cxn ang="0">
                  <a:pos x="245" y="357"/>
                </a:cxn>
                <a:cxn ang="0">
                  <a:pos x="113" y="377"/>
                </a:cxn>
                <a:cxn ang="0">
                  <a:pos x="1" y="357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9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G0" fmla="+- 607 0 0"/>
                <a:gd name="G1" fmla="+- 21600 0 607"/>
                <a:gd name="G2" fmla="*/ 607 1 2"/>
                <a:gd name="G3" fmla="+- 21600 0 G2"/>
                <a:gd name="G4" fmla="+/ 607 21600 2"/>
                <a:gd name="G5" fmla="+/ G1 0 2"/>
                <a:gd name="G6" fmla="*/ 21600 21600 607"/>
                <a:gd name="G7" fmla="*/ G6 1 2"/>
                <a:gd name="G8" fmla="+- 21600 0 G7"/>
                <a:gd name="G9" fmla="*/ 21600 1 2"/>
                <a:gd name="G10" fmla="+- 607 0 G9"/>
                <a:gd name="G11" fmla="?: G10 G8 0"/>
                <a:gd name="G12" fmla="?: G10 G7 21600"/>
                <a:gd name="T0" fmla="*/ 21296 w 21600"/>
                <a:gd name="T1" fmla="*/ 10800 h 21600"/>
                <a:gd name="T2" fmla="*/ 10800 w 21600"/>
                <a:gd name="T3" fmla="*/ 21600 h 21600"/>
                <a:gd name="T4" fmla="*/ 304 w 21600"/>
                <a:gd name="T5" fmla="*/ 10800 h 21600"/>
                <a:gd name="T6" fmla="*/ 10800 w 21600"/>
                <a:gd name="T7" fmla="*/ 0 h 21600"/>
                <a:gd name="T8" fmla="*/ 2104 w 21600"/>
                <a:gd name="T9" fmla="*/ 2104 h 21600"/>
                <a:gd name="T10" fmla="*/ 19496 w 21600"/>
                <a:gd name="T11" fmla="*/ 1949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>
                <a:defRPr/>
              </a:pPr>
              <a:endParaRPr kumimoji="1" lang="en-US" sz="1800">
                <a:effectLst/>
              </a:endParaRPr>
            </a:p>
          </p:txBody>
        </p:sp>
      </p:grpSp>
      <p:sp>
        <p:nvSpPr>
          <p:cNvPr id="130105" name="Rectangle 57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370013"/>
            <a:ext cx="6965950" cy="20574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0106" name="Rectangle 5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727200" y="3886200"/>
            <a:ext cx="5640388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9" name="Rectangle 5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0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DFED18-6038-4263-ADAF-B2E4BD70A0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24DC20-F692-46E8-BA70-F5F7650D1C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F17B55-D5A4-4ADE-9807-FBC842DD3C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32250" y="1598613"/>
            <a:ext cx="3617913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B9241C-CF24-46D1-9A3E-0F9A65C287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5BACF7-35B8-4F3F-9218-A9169C02B2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ABEAC0-8CC8-40E1-AEAF-32089F9073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86AC47-8DC3-4EDF-AF81-940FC93808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746CD2-A094-4D6D-AEA0-EBC939BC9F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94AFD3-B04F-4E53-B6E2-F153FFA413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9F3DA9-B8B4-44E2-96B9-22ECFD2BE8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827713" y="227013"/>
            <a:ext cx="1868487" cy="58689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075" y="227013"/>
            <a:ext cx="5456238" cy="58689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D427C0-2854-4F5A-90D3-1F51D3BC54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7"/>
          <p:cNvSpPr>
            <a:spLocks noChangeShapeType="1"/>
          </p:cNvSpPr>
          <p:nvPr/>
        </p:nvSpPr>
        <p:spPr bwMode="auto">
          <a:xfrm>
            <a:off x="228600" y="990600"/>
            <a:ext cx="8610600" cy="0"/>
          </a:xfrm>
          <a:prstGeom prst="line">
            <a:avLst/>
          </a:prstGeom>
          <a:noFill/>
          <a:ln w="66675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228600" y="1447800"/>
            <a:ext cx="2286000" cy="2514600"/>
            <a:chOff x="144" y="912"/>
            <a:chExt cx="1440" cy="1584"/>
          </a:xfrm>
        </p:grpSpPr>
        <p:sp>
          <p:nvSpPr>
            <p:cNvPr id="6" name="Rectangle 9"/>
            <p:cNvSpPr>
              <a:spLocks noChangeArrowheads="1"/>
            </p:cNvSpPr>
            <p:nvPr/>
          </p:nvSpPr>
          <p:spPr bwMode="auto">
            <a:xfrm>
              <a:off x="960" y="912"/>
              <a:ext cx="52" cy="97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Rectangle 10"/>
            <p:cNvSpPr>
              <a:spLocks noChangeArrowheads="1"/>
            </p:cNvSpPr>
            <p:nvPr/>
          </p:nvSpPr>
          <p:spPr bwMode="auto">
            <a:xfrm>
              <a:off x="844" y="912"/>
              <a:ext cx="52" cy="861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" name="Rectangle 11"/>
            <p:cNvSpPr>
              <a:spLocks noChangeArrowheads="1"/>
            </p:cNvSpPr>
            <p:nvPr/>
          </p:nvSpPr>
          <p:spPr bwMode="auto">
            <a:xfrm>
              <a:off x="727" y="912"/>
              <a:ext cx="52" cy="73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Rectangle 12"/>
            <p:cNvSpPr>
              <a:spLocks noChangeArrowheads="1"/>
            </p:cNvSpPr>
            <p:nvPr/>
          </p:nvSpPr>
          <p:spPr bwMode="auto">
            <a:xfrm>
              <a:off x="610" y="912"/>
              <a:ext cx="52" cy="612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" name="Rectangle 13"/>
            <p:cNvSpPr>
              <a:spLocks noChangeArrowheads="1"/>
            </p:cNvSpPr>
            <p:nvPr/>
          </p:nvSpPr>
          <p:spPr bwMode="auto">
            <a:xfrm>
              <a:off x="494" y="912"/>
              <a:ext cx="52" cy="49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" name="Rectangle 14"/>
            <p:cNvSpPr>
              <a:spLocks noChangeArrowheads="1"/>
            </p:cNvSpPr>
            <p:nvPr/>
          </p:nvSpPr>
          <p:spPr bwMode="auto">
            <a:xfrm>
              <a:off x="377" y="912"/>
              <a:ext cx="52" cy="361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" name="Rectangle 15"/>
            <p:cNvSpPr>
              <a:spLocks noChangeArrowheads="1"/>
            </p:cNvSpPr>
            <p:nvPr/>
          </p:nvSpPr>
          <p:spPr bwMode="auto">
            <a:xfrm>
              <a:off x="260" y="912"/>
              <a:ext cx="52" cy="249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Rectangle 16"/>
            <p:cNvSpPr>
              <a:spLocks noChangeArrowheads="1"/>
            </p:cNvSpPr>
            <p:nvPr/>
          </p:nvSpPr>
          <p:spPr bwMode="auto">
            <a:xfrm>
              <a:off x="144" y="912"/>
              <a:ext cx="52" cy="125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" name="Rectangle 17"/>
            <p:cNvSpPr>
              <a:spLocks noChangeArrowheads="1"/>
            </p:cNvSpPr>
            <p:nvPr/>
          </p:nvSpPr>
          <p:spPr bwMode="auto">
            <a:xfrm>
              <a:off x="1077" y="912"/>
              <a:ext cx="49" cy="109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" name="Rectangle 18"/>
            <p:cNvSpPr>
              <a:spLocks noChangeArrowheads="1"/>
            </p:cNvSpPr>
            <p:nvPr/>
          </p:nvSpPr>
          <p:spPr bwMode="auto">
            <a:xfrm>
              <a:off x="1191" y="912"/>
              <a:ext cx="49" cy="1223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" name="Rectangle 19"/>
            <p:cNvSpPr>
              <a:spLocks noChangeArrowheads="1"/>
            </p:cNvSpPr>
            <p:nvPr/>
          </p:nvSpPr>
          <p:spPr bwMode="auto">
            <a:xfrm>
              <a:off x="1304" y="912"/>
              <a:ext cx="49" cy="1341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" name="Rectangle 20"/>
            <p:cNvSpPr>
              <a:spLocks noChangeArrowheads="1"/>
            </p:cNvSpPr>
            <p:nvPr/>
          </p:nvSpPr>
          <p:spPr bwMode="auto">
            <a:xfrm>
              <a:off x="1418" y="912"/>
              <a:ext cx="52" cy="146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" name="Rectangle 21"/>
            <p:cNvSpPr>
              <a:spLocks noChangeArrowheads="1"/>
            </p:cNvSpPr>
            <p:nvPr/>
          </p:nvSpPr>
          <p:spPr bwMode="auto">
            <a:xfrm>
              <a:off x="1535" y="912"/>
              <a:ext cx="49" cy="158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9" name="Line 22"/>
          <p:cNvSpPr>
            <a:spLocks noChangeShapeType="1"/>
          </p:cNvSpPr>
          <p:nvPr/>
        </p:nvSpPr>
        <p:spPr bwMode="auto">
          <a:xfrm>
            <a:off x="266700" y="6172200"/>
            <a:ext cx="86106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3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95600" y="1371600"/>
            <a:ext cx="5867400" cy="2286000"/>
          </a:xfrm>
        </p:spPr>
        <p:txBody>
          <a:bodyPr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5791200" cy="14478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600" b="1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0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31907-7762-478F-AD71-4A8329352C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178D4E-BBB5-4050-A090-1E816C1F66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A36386-6584-48D9-ACA2-1E35EE2015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76400" y="1981200"/>
            <a:ext cx="3429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7800" y="1981200"/>
            <a:ext cx="3429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E278B7-399E-4FA8-9CA4-C8E65A7F3B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30BDAA-E14A-40A4-850E-262437A496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5D21E-23BD-444B-8E2C-A2C0480C5A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D5CA7F-47D4-406F-842D-D975C01578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EAA482-565D-4DEE-8E97-2D69A5CC8F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3ABB0F-E526-4A06-ACFA-544C6A4E8F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6DD393-1885-40C2-A9F3-3581FCFD5D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34200" y="457200"/>
            <a:ext cx="17526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76400" y="457200"/>
            <a:ext cx="510540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5D6DF5-AFA1-478B-BE4D-D304A6AD75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/>
              <a:ahLst/>
              <a:cxnLst>
                <a:cxn ang="0">
                  <a:pos x="5700" y="86"/>
                </a:cxn>
                <a:cxn ang="0">
                  <a:pos x="5508" y="86"/>
                </a:cxn>
                <a:cxn ang="0">
                  <a:pos x="5454" y="76"/>
                </a:cxn>
                <a:cxn ang="0">
                  <a:pos x="5448" y="65"/>
                </a:cxn>
                <a:cxn ang="0">
                  <a:pos x="5442" y="44"/>
                </a:cxn>
                <a:cxn ang="0">
                  <a:pos x="5414" y="18"/>
                </a:cxn>
                <a:cxn ang="0">
                  <a:pos x="5332" y="7"/>
                </a:cxn>
                <a:cxn ang="0">
                  <a:pos x="5051" y="22"/>
                </a:cxn>
                <a:cxn ang="0">
                  <a:pos x="4986" y="55"/>
                </a:cxn>
                <a:cxn ang="0">
                  <a:pos x="4854" y="102"/>
                </a:cxn>
                <a:cxn ang="0">
                  <a:pos x="4740" y="112"/>
                </a:cxn>
                <a:cxn ang="0">
                  <a:pos x="4662" y="91"/>
                </a:cxn>
                <a:cxn ang="0">
                  <a:pos x="4598" y="25"/>
                </a:cxn>
                <a:cxn ang="0">
                  <a:pos x="4514" y="9"/>
                </a:cxn>
                <a:cxn ang="0">
                  <a:pos x="4410" y="39"/>
                </a:cxn>
                <a:cxn ang="0">
                  <a:pos x="4236" y="81"/>
                </a:cxn>
                <a:cxn ang="0">
                  <a:pos x="4020" y="102"/>
                </a:cxn>
                <a:cxn ang="0">
                  <a:pos x="3810" y="102"/>
                </a:cxn>
                <a:cxn ang="0">
                  <a:pos x="3654" y="76"/>
                </a:cxn>
                <a:cxn ang="0">
                  <a:pos x="3594" y="50"/>
                </a:cxn>
                <a:cxn ang="0">
                  <a:pos x="3528" y="44"/>
                </a:cxn>
                <a:cxn ang="0">
                  <a:pos x="3480" y="55"/>
                </a:cxn>
                <a:cxn ang="0">
                  <a:pos x="3420" y="76"/>
                </a:cxn>
                <a:cxn ang="0">
                  <a:pos x="3048" y="112"/>
                </a:cxn>
                <a:cxn ang="0">
                  <a:pos x="2844" y="128"/>
                </a:cxn>
                <a:cxn ang="0">
                  <a:pos x="2742" y="117"/>
                </a:cxn>
                <a:cxn ang="0">
                  <a:pos x="2710" y="56"/>
                </a:cxn>
                <a:cxn ang="0">
                  <a:pos x="2658" y="50"/>
                </a:cxn>
                <a:cxn ang="0">
                  <a:pos x="2558" y="95"/>
                </a:cxn>
                <a:cxn ang="0">
                  <a:pos x="2444" y="109"/>
                </a:cxn>
                <a:cxn ang="0">
                  <a:pos x="2322" y="91"/>
                </a:cxn>
                <a:cxn ang="0">
                  <a:pos x="2274" y="70"/>
                </a:cxn>
                <a:cxn ang="0">
                  <a:pos x="2185" y="3"/>
                </a:cxn>
                <a:cxn ang="0">
                  <a:pos x="2048" y="64"/>
                </a:cxn>
                <a:cxn ang="0">
                  <a:pos x="1794" y="102"/>
                </a:cxn>
                <a:cxn ang="0">
                  <a:pos x="1560" y="91"/>
                </a:cxn>
                <a:cxn ang="0">
                  <a:pos x="1482" y="76"/>
                </a:cxn>
                <a:cxn ang="0">
                  <a:pos x="1428" y="50"/>
                </a:cxn>
                <a:cxn ang="0">
                  <a:pos x="1374" y="44"/>
                </a:cxn>
                <a:cxn ang="0">
                  <a:pos x="1308" y="55"/>
                </a:cxn>
                <a:cxn ang="0">
                  <a:pos x="1140" y="107"/>
                </a:cxn>
                <a:cxn ang="0">
                  <a:pos x="948" y="143"/>
                </a:cxn>
                <a:cxn ang="0">
                  <a:pos x="708" y="138"/>
                </a:cxn>
                <a:cxn ang="0">
                  <a:pos x="534" y="96"/>
                </a:cxn>
                <a:cxn ang="0">
                  <a:pos x="444" y="55"/>
                </a:cxn>
                <a:cxn ang="0">
                  <a:pos x="396" y="34"/>
                </a:cxn>
                <a:cxn ang="0">
                  <a:pos x="378" y="39"/>
                </a:cxn>
                <a:cxn ang="0">
                  <a:pos x="342" y="70"/>
                </a:cxn>
                <a:cxn ang="0">
                  <a:pos x="288" y="96"/>
                </a:cxn>
                <a:cxn ang="0">
                  <a:pos x="192" y="112"/>
                </a:cxn>
                <a:cxn ang="0">
                  <a:pos x="90" y="112"/>
                </a:cxn>
                <a:cxn ang="0">
                  <a:pos x="0" y="96"/>
                </a:cxn>
                <a:cxn ang="0">
                  <a:pos x="5760" y="44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44408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4409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CCC044-99BE-4CD3-A23E-C322D870EA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6D2FF8-5C11-4677-9404-C82FD1C0BA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89D550-58F0-403F-AC91-CBC50637F9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BFEE56-6504-4794-98F0-E5BE0CA635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64D187-CFA2-4F44-B5CD-D17DDFAB29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A5E977-1A02-4ADF-B5FA-5A1CD2AE51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41969-2E50-433F-BD31-3DCE6F01AC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89CDAB-4C5B-44D6-8FF6-7996BCA181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6B4A00-672B-4CAF-B6DF-3DD07160D2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5EF8A4-59A1-4CBF-A6C1-EB2148EE87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0AACC8-06B2-447A-A205-0F2D6F0177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144000" cy="4046538"/>
            <a:chOff x="0" y="1536"/>
            <a:chExt cx="5760" cy="2549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 rot="-1424751">
              <a:off x="2121" y="2592"/>
              <a:ext cx="3072" cy="384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" name="Freeform 4"/>
            <p:cNvSpPr>
              <a:spLocks/>
            </p:cNvSpPr>
            <p:nvPr userDrawn="1"/>
          </p:nvSpPr>
          <p:spPr bwMode="hidden">
            <a:xfrm>
              <a:off x="0" y="2664"/>
              <a:ext cx="2688" cy="12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60" y="552"/>
                </a:cxn>
                <a:cxn ang="0">
                  <a:pos x="1968" y="264"/>
                </a:cxn>
                <a:cxn ang="0">
                  <a:pos x="2028" y="270"/>
                </a:cxn>
                <a:cxn ang="0">
                  <a:pos x="2661" y="528"/>
                </a:cxn>
                <a:cxn ang="0">
                  <a:pos x="2688" y="648"/>
                </a:cxn>
                <a:cxn ang="0">
                  <a:pos x="2304" y="1080"/>
                </a:cxn>
                <a:cxn ang="0">
                  <a:pos x="1584" y="1224"/>
                </a:cxn>
                <a:cxn ang="0">
                  <a:pos x="1296" y="936"/>
                </a:cxn>
                <a:cxn ang="0">
                  <a:pos x="864" y="1032"/>
                </a:cxn>
                <a:cxn ang="0">
                  <a:pos x="0" y="552"/>
                </a:cxn>
                <a:cxn ang="0">
                  <a:pos x="0" y="0"/>
                </a:cxn>
              </a:cxnLst>
              <a:rect l="0" t="0" r="r" b="b"/>
              <a:pathLst>
                <a:path w="2688" h="1224">
                  <a:moveTo>
                    <a:pt x="0" y="0"/>
                  </a:moveTo>
                  <a:lnTo>
                    <a:pt x="960" y="552"/>
                  </a:lnTo>
                  <a:lnTo>
                    <a:pt x="1968" y="264"/>
                  </a:lnTo>
                  <a:lnTo>
                    <a:pt x="2028" y="270"/>
                  </a:lnTo>
                  <a:lnTo>
                    <a:pt x="2661" y="528"/>
                  </a:lnTo>
                  <a:lnTo>
                    <a:pt x="2688" y="648"/>
                  </a:lnTo>
                  <a:lnTo>
                    <a:pt x="2304" y="1080"/>
                  </a:lnTo>
                  <a:lnTo>
                    <a:pt x="1584" y="1224"/>
                  </a:lnTo>
                  <a:lnTo>
                    <a:pt x="1296" y="936"/>
                  </a:lnTo>
                  <a:lnTo>
                    <a:pt x="864" y="1032"/>
                  </a:lnTo>
                  <a:lnTo>
                    <a:pt x="0" y="5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Freeform 5"/>
            <p:cNvSpPr>
              <a:spLocks/>
            </p:cNvSpPr>
            <p:nvPr userDrawn="1"/>
          </p:nvSpPr>
          <p:spPr bwMode="hidden">
            <a:xfrm>
              <a:off x="3359" y="1536"/>
              <a:ext cx="2401" cy="1232"/>
            </a:xfrm>
            <a:custGeom>
              <a:avLst/>
              <a:gdLst/>
              <a:ahLst/>
              <a:cxnLst>
                <a:cxn ang="0">
                  <a:pos x="2208" y="15"/>
                </a:cxn>
                <a:cxn ang="0">
                  <a:pos x="2088" y="57"/>
                </a:cxn>
                <a:cxn ang="0">
                  <a:pos x="1951" y="99"/>
                </a:cxn>
                <a:cxn ang="0">
                  <a:pos x="1704" y="135"/>
                </a:cxn>
                <a:cxn ang="0">
                  <a:pos x="1314" y="177"/>
                </a:cxn>
                <a:cxn ang="0">
                  <a:pos x="1176" y="189"/>
                </a:cxn>
                <a:cxn ang="0">
                  <a:pos x="1122" y="195"/>
                </a:cxn>
                <a:cxn ang="0">
                  <a:pos x="1075" y="231"/>
                </a:cxn>
                <a:cxn ang="0">
                  <a:pos x="924" y="321"/>
                </a:cxn>
                <a:cxn ang="0">
                  <a:pos x="840" y="369"/>
                </a:cxn>
                <a:cxn ang="0">
                  <a:pos x="630" y="458"/>
                </a:cxn>
                <a:cxn ang="0">
                  <a:pos x="529" y="500"/>
                </a:cxn>
                <a:cxn ang="0">
                  <a:pos x="487" y="542"/>
                </a:cxn>
                <a:cxn ang="0">
                  <a:pos x="457" y="590"/>
                </a:cxn>
                <a:cxn ang="0">
                  <a:pos x="402" y="638"/>
                </a:cxn>
                <a:cxn ang="0">
                  <a:pos x="330" y="758"/>
                </a:cxn>
                <a:cxn ang="0">
                  <a:pos x="312" y="788"/>
                </a:cxn>
                <a:cxn ang="0">
                  <a:pos x="252" y="824"/>
                </a:cxn>
                <a:cxn ang="0">
                  <a:pos x="84" y="926"/>
                </a:cxn>
                <a:cxn ang="0">
                  <a:pos x="0" y="992"/>
                </a:cxn>
                <a:cxn ang="0">
                  <a:pos x="12" y="1040"/>
                </a:cxn>
                <a:cxn ang="0">
                  <a:pos x="132" y="1034"/>
                </a:cxn>
                <a:cxn ang="0">
                  <a:pos x="336" y="980"/>
                </a:cxn>
                <a:cxn ang="0">
                  <a:pos x="529" y="896"/>
                </a:cxn>
                <a:cxn ang="0">
                  <a:pos x="576" y="872"/>
                </a:cxn>
                <a:cxn ang="0">
                  <a:pos x="714" y="848"/>
                </a:cxn>
                <a:cxn ang="0">
                  <a:pos x="966" y="794"/>
                </a:cxn>
                <a:cxn ang="0">
                  <a:pos x="1212" y="782"/>
                </a:cxn>
                <a:cxn ang="0">
                  <a:pos x="1416" y="872"/>
                </a:cxn>
                <a:cxn ang="0">
                  <a:pos x="1464" y="932"/>
                </a:cxn>
                <a:cxn ang="0">
                  <a:pos x="1440" y="992"/>
                </a:cxn>
                <a:cxn ang="0">
                  <a:pos x="1302" y="1040"/>
                </a:cxn>
                <a:cxn ang="0">
                  <a:pos x="1158" y="1100"/>
                </a:cxn>
                <a:cxn ang="0">
                  <a:pos x="1093" y="1148"/>
                </a:cxn>
                <a:cxn ang="0">
                  <a:pos x="1075" y="1208"/>
                </a:cxn>
                <a:cxn ang="0">
                  <a:pos x="1093" y="1232"/>
                </a:cxn>
                <a:cxn ang="0">
                  <a:pos x="1152" y="1226"/>
                </a:cxn>
                <a:cxn ang="0">
                  <a:pos x="1332" y="1208"/>
                </a:cxn>
                <a:cxn ang="0">
                  <a:pos x="1434" y="1184"/>
                </a:cxn>
                <a:cxn ang="0">
                  <a:pos x="1464" y="1172"/>
                </a:cxn>
                <a:cxn ang="0">
                  <a:pos x="1578" y="1130"/>
                </a:cxn>
                <a:cxn ang="0">
                  <a:pos x="1758" y="1064"/>
                </a:cxn>
                <a:cxn ang="0">
                  <a:pos x="1872" y="962"/>
                </a:cxn>
                <a:cxn ang="0">
                  <a:pos x="1986" y="800"/>
                </a:cxn>
                <a:cxn ang="0">
                  <a:pos x="2166" y="650"/>
                </a:cxn>
                <a:cxn ang="0">
                  <a:pos x="2257" y="590"/>
                </a:cxn>
                <a:cxn ang="0">
                  <a:pos x="2400" y="57"/>
                </a:cxn>
              </a:cxnLst>
              <a:rect l="0" t="0" r="r" b="b"/>
              <a:pathLst>
                <a:path w="2401" h="1232">
                  <a:moveTo>
                    <a:pt x="2310" y="3"/>
                  </a:moveTo>
                  <a:lnTo>
                    <a:pt x="2280" y="3"/>
                  </a:lnTo>
                  <a:lnTo>
                    <a:pt x="2208" y="15"/>
                  </a:lnTo>
                  <a:lnTo>
                    <a:pt x="2136" y="27"/>
                  </a:lnTo>
                  <a:lnTo>
                    <a:pt x="2112" y="39"/>
                  </a:lnTo>
                  <a:lnTo>
                    <a:pt x="2088" y="57"/>
                  </a:lnTo>
                  <a:lnTo>
                    <a:pt x="2082" y="63"/>
                  </a:lnTo>
                  <a:lnTo>
                    <a:pt x="2076" y="69"/>
                  </a:lnTo>
                  <a:lnTo>
                    <a:pt x="1951" y="99"/>
                  </a:lnTo>
                  <a:lnTo>
                    <a:pt x="1896" y="111"/>
                  </a:lnTo>
                  <a:lnTo>
                    <a:pt x="1836" y="117"/>
                  </a:lnTo>
                  <a:lnTo>
                    <a:pt x="1704" y="135"/>
                  </a:lnTo>
                  <a:lnTo>
                    <a:pt x="1572" y="153"/>
                  </a:lnTo>
                  <a:lnTo>
                    <a:pt x="1434" y="165"/>
                  </a:lnTo>
                  <a:lnTo>
                    <a:pt x="1314" y="177"/>
                  </a:lnTo>
                  <a:lnTo>
                    <a:pt x="1260" y="183"/>
                  </a:lnTo>
                  <a:lnTo>
                    <a:pt x="1212" y="189"/>
                  </a:lnTo>
                  <a:lnTo>
                    <a:pt x="1176" y="189"/>
                  </a:lnTo>
                  <a:lnTo>
                    <a:pt x="1146" y="195"/>
                  </a:lnTo>
                  <a:lnTo>
                    <a:pt x="1128" y="195"/>
                  </a:lnTo>
                  <a:lnTo>
                    <a:pt x="1122" y="195"/>
                  </a:lnTo>
                  <a:lnTo>
                    <a:pt x="1116" y="201"/>
                  </a:lnTo>
                  <a:lnTo>
                    <a:pt x="1105" y="207"/>
                  </a:lnTo>
                  <a:lnTo>
                    <a:pt x="1075" y="231"/>
                  </a:lnTo>
                  <a:lnTo>
                    <a:pt x="1026" y="261"/>
                  </a:lnTo>
                  <a:lnTo>
                    <a:pt x="972" y="291"/>
                  </a:lnTo>
                  <a:lnTo>
                    <a:pt x="924" y="321"/>
                  </a:lnTo>
                  <a:lnTo>
                    <a:pt x="876" y="345"/>
                  </a:lnTo>
                  <a:lnTo>
                    <a:pt x="846" y="363"/>
                  </a:lnTo>
                  <a:lnTo>
                    <a:pt x="840" y="369"/>
                  </a:lnTo>
                  <a:lnTo>
                    <a:pt x="834" y="369"/>
                  </a:lnTo>
                  <a:lnTo>
                    <a:pt x="732" y="417"/>
                  </a:lnTo>
                  <a:lnTo>
                    <a:pt x="630" y="458"/>
                  </a:lnTo>
                  <a:lnTo>
                    <a:pt x="588" y="476"/>
                  </a:lnTo>
                  <a:lnTo>
                    <a:pt x="552" y="488"/>
                  </a:lnTo>
                  <a:lnTo>
                    <a:pt x="529" y="500"/>
                  </a:lnTo>
                  <a:lnTo>
                    <a:pt x="517" y="506"/>
                  </a:lnTo>
                  <a:lnTo>
                    <a:pt x="499" y="524"/>
                  </a:lnTo>
                  <a:lnTo>
                    <a:pt x="487" y="542"/>
                  </a:lnTo>
                  <a:lnTo>
                    <a:pt x="481" y="560"/>
                  </a:lnTo>
                  <a:lnTo>
                    <a:pt x="481" y="578"/>
                  </a:lnTo>
                  <a:lnTo>
                    <a:pt x="457" y="590"/>
                  </a:lnTo>
                  <a:lnTo>
                    <a:pt x="438" y="596"/>
                  </a:lnTo>
                  <a:lnTo>
                    <a:pt x="420" y="614"/>
                  </a:lnTo>
                  <a:lnTo>
                    <a:pt x="402" y="638"/>
                  </a:lnTo>
                  <a:lnTo>
                    <a:pt x="366" y="698"/>
                  </a:lnTo>
                  <a:lnTo>
                    <a:pt x="348" y="728"/>
                  </a:lnTo>
                  <a:lnTo>
                    <a:pt x="330" y="758"/>
                  </a:lnTo>
                  <a:lnTo>
                    <a:pt x="324" y="776"/>
                  </a:lnTo>
                  <a:lnTo>
                    <a:pt x="318" y="782"/>
                  </a:lnTo>
                  <a:lnTo>
                    <a:pt x="312" y="788"/>
                  </a:lnTo>
                  <a:lnTo>
                    <a:pt x="300" y="794"/>
                  </a:lnTo>
                  <a:lnTo>
                    <a:pt x="282" y="806"/>
                  </a:lnTo>
                  <a:lnTo>
                    <a:pt x="252" y="824"/>
                  </a:lnTo>
                  <a:lnTo>
                    <a:pt x="199" y="854"/>
                  </a:lnTo>
                  <a:lnTo>
                    <a:pt x="151" y="884"/>
                  </a:lnTo>
                  <a:lnTo>
                    <a:pt x="84" y="926"/>
                  </a:lnTo>
                  <a:lnTo>
                    <a:pt x="30" y="962"/>
                  </a:lnTo>
                  <a:lnTo>
                    <a:pt x="12" y="974"/>
                  </a:lnTo>
                  <a:lnTo>
                    <a:pt x="0" y="992"/>
                  </a:lnTo>
                  <a:lnTo>
                    <a:pt x="0" y="1004"/>
                  </a:lnTo>
                  <a:lnTo>
                    <a:pt x="0" y="1022"/>
                  </a:lnTo>
                  <a:lnTo>
                    <a:pt x="12" y="1040"/>
                  </a:lnTo>
                  <a:lnTo>
                    <a:pt x="42" y="1046"/>
                  </a:lnTo>
                  <a:lnTo>
                    <a:pt x="84" y="1046"/>
                  </a:lnTo>
                  <a:lnTo>
                    <a:pt x="132" y="1034"/>
                  </a:lnTo>
                  <a:lnTo>
                    <a:pt x="193" y="1022"/>
                  </a:lnTo>
                  <a:lnTo>
                    <a:pt x="264" y="1004"/>
                  </a:lnTo>
                  <a:lnTo>
                    <a:pt x="336" y="980"/>
                  </a:lnTo>
                  <a:lnTo>
                    <a:pt x="408" y="950"/>
                  </a:lnTo>
                  <a:lnTo>
                    <a:pt x="475" y="920"/>
                  </a:lnTo>
                  <a:lnTo>
                    <a:pt x="529" y="896"/>
                  </a:lnTo>
                  <a:lnTo>
                    <a:pt x="564" y="878"/>
                  </a:lnTo>
                  <a:lnTo>
                    <a:pt x="570" y="872"/>
                  </a:lnTo>
                  <a:lnTo>
                    <a:pt x="576" y="872"/>
                  </a:lnTo>
                  <a:lnTo>
                    <a:pt x="606" y="872"/>
                  </a:lnTo>
                  <a:lnTo>
                    <a:pt x="648" y="866"/>
                  </a:lnTo>
                  <a:lnTo>
                    <a:pt x="714" y="848"/>
                  </a:lnTo>
                  <a:lnTo>
                    <a:pt x="793" y="830"/>
                  </a:lnTo>
                  <a:lnTo>
                    <a:pt x="876" y="812"/>
                  </a:lnTo>
                  <a:lnTo>
                    <a:pt x="966" y="794"/>
                  </a:lnTo>
                  <a:lnTo>
                    <a:pt x="1063" y="782"/>
                  </a:lnTo>
                  <a:lnTo>
                    <a:pt x="1152" y="776"/>
                  </a:lnTo>
                  <a:lnTo>
                    <a:pt x="1212" y="782"/>
                  </a:lnTo>
                  <a:lnTo>
                    <a:pt x="1284" y="806"/>
                  </a:lnTo>
                  <a:lnTo>
                    <a:pt x="1357" y="836"/>
                  </a:lnTo>
                  <a:lnTo>
                    <a:pt x="1416" y="872"/>
                  </a:lnTo>
                  <a:lnTo>
                    <a:pt x="1434" y="890"/>
                  </a:lnTo>
                  <a:lnTo>
                    <a:pt x="1452" y="908"/>
                  </a:lnTo>
                  <a:lnTo>
                    <a:pt x="1464" y="932"/>
                  </a:lnTo>
                  <a:lnTo>
                    <a:pt x="1464" y="950"/>
                  </a:lnTo>
                  <a:lnTo>
                    <a:pt x="1458" y="968"/>
                  </a:lnTo>
                  <a:lnTo>
                    <a:pt x="1440" y="992"/>
                  </a:lnTo>
                  <a:lnTo>
                    <a:pt x="1410" y="1004"/>
                  </a:lnTo>
                  <a:lnTo>
                    <a:pt x="1369" y="1022"/>
                  </a:lnTo>
                  <a:lnTo>
                    <a:pt x="1302" y="1040"/>
                  </a:lnTo>
                  <a:lnTo>
                    <a:pt x="1248" y="1064"/>
                  </a:lnTo>
                  <a:lnTo>
                    <a:pt x="1200" y="1082"/>
                  </a:lnTo>
                  <a:lnTo>
                    <a:pt x="1158" y="1100"/>
                  </a:lnTo>
                  <a:lnTo>
                    <a:pt x="1128" y="1118"/>
                  </a:lnTo>
                  <a:lnTo>
                    <a:pt x="1110" y="1130"/>
                  </a:lnTo>
                  <a:lnTo>
                    <a:pt x="1093" y="1148"/>
                  </a:lnTo>
                  <a:lnTo>
                    <a:pt x="1081" y="1160"/>
                  </a:lnTo>
                  <a:lnTo>
                    <a:pt x="1069" y="1190"/>
                  </a:lnTo>
                  <a:lnTo>
                    <a:pt x="1075" y="1208"/>
                  </a:lnTo>
                  <a:lnTo>
                    <a:pt x="1081" y="1220"/>
                  </a:lnTo>
                  <a:lnTo>
                    <a:pt x="1087" y="1226"/>
                  </a:lnTo>
                  <a:lnTo>
                    <a:pt x="1093" y="1232"/>
                  </a:lnTo>
                  <a:lnTo>
                    <a:pt x="1110" y="1232"/>
                  </a:lnTo>
                  <a:lnTo>
                    <a:pt x="1128" y="1226"/>
                  </a:lnTo>
                  <a:lnTo>
                    <a:pt x="1152" y="1226"/>
                  </a:lnTo>
                  <a:lnTo>
                    <a:pt x="1212" y="1220"/>
                  </a:lnTo>
                  <a:lnTo>
                    <a:pt x="1272" y="1214"/>
                  </a:lnTo>
                  <a:lnTo>
                    <a:pt x="1332" y="1208"/>
                  </a:lnTo>
                  <a:lnTo>
                    <a:pt x="1393" y="1196"/>
                  </a:lnTo>
                  <a:lnTo>
                    <a:pt x="1416" y="1190"/>
                  </a:lnTo>
                  <a:lnTo>
                    <a:pt x="1434" y="1184"/>
                  </a:lnTo>
                  <a:lnTo>
                    <a:pt x="1446" y="1178"/>
                  </a:lnTo>
                  <a:lnTo>
                    <a:pt x="1452" y="1178"/>
                  </a:lnTo>
                  <a:lnTo>
                    <a:pt x="1464" y="1172"/>
                  </a:lnTo>
                  <a:lnTo>
                    <a:pt x="1488" y="1166"/>
                  </a:lnTo>
                  <a:lnTo>
                    <a:pt x="1530" y="1148"/>
                  </a:lnTo>
                  <a:lnTo>
                    <a:pt x="1578" y="1130"/>
                  </a:lnTo>
                  <a:lnTo>
                    <a:pt x="1681" y="1094"/>
                  </a:lnTo>
                  <a:lnTo>
                    <a:pt x="1722" y="1076"/>
                  </a:lnTo>
                  <a:lnTo>
                    <a:pt x="1758" y="1064"/>
                  </a:lnTo>
                  <a:lnTo>
                    <a:pt x="1812" y="1040"/>
                  </a:lnTo>
                  <a:lnTo>
                    <a:pt x="1848" y="1004"/>
                  </a:lnTo>
                  <a:lnTo>
                    <a:pt x="1872" y="962"/>
                  </a:lnTo>
                  <a:lnTo>
                    <a:pt x="1890" y="932"/>
                  </a:lnTo>
                  <a:lnTo>
                    <a:pt x="1932" y="866"/>
                  </a:lnTo>
                  <a:lnTo>
                    <a:pt x="1986" y="800"/>
                  </a:lnTo>
                  <a:lnTo>
                    <a:pt x="2046" y="740"/>
                  </a:lnTo>
                  <a:lnTo>
                    <a:pt x="2112" y="692"/>
                  </a:lnTo>
                  <a:lnTo>
                    <a:pt x="2166" y="650"/>
                  </a:lnTo>
                  <a:lnTo>
                    <a:pt x="2214" y="620"/>
                  </a:lnTo>
                  <a:lnTo>
                    <a:pt x="2244" y="596"/>
                  </a:lnTo>
                  <a:lnTo>
                    <a:pt x="2257" y="590"/>
                  </a:lnTo>
                  <a:lnTo>
                    <a:pt x="2257" y="590"/>
                  </a:lnTo>
                  <a:lnTo>
                    <a:pt x="2400" y="518"/>
                  </a:lnTo>
                  <a:lnTo>
                    <a:pt x="2400" y="57"/>
                  </a:lnTo>
                  <a:lnTo>
                    <a:pt x="2401" y="0"/>
                  </a:lnTo>
                  <a:lnTo>
                    <a:pt x="2310" y="3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" name="Freeform 6"/>
            <p:cNvSpPr>
              <a:spLocks/>
            </p:cNvSpPr>
            <p:nvPr userDrawn="1"/>
          </p:nvSpPr>
          <p:spPr bwMode="hidden">
            <a:xfrm>
              <a:off x="3792" y="1536"/>
              <a:ext cx="1968" cy="762"/>
            </a:xfrm>
            <a:custGeom>
              <a:avLst/>
              <a:gdLst/>
              <a:ahLst/>
              <a:cxnLst>
                <a:cxn ang="0">
                  <a:pos x="965" y="165"/>
                </a:cxn>
                <a:cxn ang="0">
                  <a:pos x="696" y="200"/>
                </a:cxn>
                <a:cxn ang="0">
                  <a:pos x="693" y="237"/>
                </a:cxn>
                <a:cxn ang="0">
                  <a:pos x="924" y="258"/>
                </a:cxn>
                <a:cxn ang="0">
                  <a:pos x="993" y="267"/>
                </a:cxn>
                <a:cxn ang="0">
                  <a:pos x="681" y="291"/>
                </a:cxn>
                <a:cxn ang="0">
                  <a:pos x="633" y="309"/>
                </a:cxn>
                <a:cxn ang="0">
                  <a:pos x="645" y="336"/>
                </a:cxn>
                <a:cxn ang="0">
                  <a:pos x="672" y="351"/>
                </a:cxn>
                <a:cxn ang="0">
                  <a:pos x="984" y="333"/>
                </a:cxn>
                <a:cxn ang="0">
                  <a:pos x="1080" y="357"/>
                </a:cxn>
                <a:cxn ang="0">
                  <a:pos x="624" y="492"/>
                </a:cxn>
                <a:cxn ang="0">
                  <a:pos x="616" y="536"/>
                </a:cxn>
                <a:cxn ang="0">
                  <a:pos x="8" y="724"/>
                </a:cxn>
                <a:cxn ang="0">
                  <a:pos x="0" y="756"/>
                </a:cxn>
                <a:cxn ang="0">
                  <a:pos x="27" y="762"/>
                </a:cxn>
                <a:cxn ang="0">
                  <a:pos x="664" y="564"/>
                </a:cxn>
                <a:cxn ang="0">
                  <a:pos x="856" y="600"/>
                </a:cxn>
                <a:cxn ang="0">
                  <a:pos x="1158" y="507"/>
                </a:cxn>
                <a:cxn ang="0">
                  <a:pos x="1434" y="465"/>
                </a:cxn>
                <a:cxn ang="0">
                  <a:pos x="1572" y="368"/>
                </a:cxn>
                <a:cxn ang="0">
                  <a:pos x="1712" y="340"/>
                </a:cxn>
                <a:cxn ang="0">
                  <a:pos x="1856" y="328"/>
                </a:cxn>
                <a:cxn ang="0">
                  <a:pos x="1968" y="330"/>
                </a:cxn>
                <a:cxn ang="0">
                  <a:pos x="1968" y="0"/>
                </a:cxn>
                <a:cxn ang="0">
                  <a:pos x="1934" y="3"/>
                </a:cxn>
                <a:cxn ang="0">
                  <a:pos x="1832" y="5"/>
                </a:cxn>
                <a:cxn ang="0">
                  <a:pos x="1682" y="35"/>
                </a:cxn>
                <a:cxn ang="0">
                  <a:pos x="1643" y="72"/>
                </a:cxn>
                <a:cxn ang="0">
                  <a:pos x="1392" y="119"/>
                </a:cxn>
              </a:cxnLst>
              <a:rect l="0" t="0" r="r" b="b"/>
              <a:pathLst>
                <a:path w="1968" h="762">
                  <a:moveTo>
                    <a:pt x="965" y="165"/>
                  </a:moveTo>
                  <a:lnTo>
                    <a:pt x="696" y="200"/>
                  </a:lnTo>
                  <a:lnTo>
                    <a:pt x="693" y="237"/>
                  </a:lnTo>
                  <a:lnTo>
                    <a:pt x="924" y="258"/>
                  </a:lnTo>
                  <a:lnTo>
                    <a:pt x="993" y="267"/>
                  </a:lnTo>
                  <a:lnTo>
                    <a:pt x="681" y="291"/>
                  </a:lnTo>
                  <a:lnTo>
                    <a:pt x="633" y="309"/>
                  </a:lnTo>
                  <a:lnTo>
                    <a:pt x="645" y="336"/>
                  </a:lnTo>
                  <a:lnTo>
                    <a:pt x="672" y="351"/>
                  </a:lnTo>
                  <a:lnTo>
                    <a:pt x="984" y="333"/>
                  </a:lnTo>
                  <a:lnTo>
                    <a:pt x="1080" y="357"/>
                  </a:lnTo>
                  <a:lnTo>
                    <a:pt x="624" y="492"/>
                  </a:lnTo>
                  <a:lnTo>
                    <a:pt x="616" y="536"/>
                  </a:lnTo>
                  <a:lnTo>
                    <a:pt x="8" y="724"/>
                  </a:lnTo>
                  <a:lnTo>
                    <a:pt x="0" y="756"/>
                  </a:lnTo>
                  <a:lnTo>
                    <a:pt x="27" y="762"/>
                  </a:lnTo>
                  <a:lnTo>
                    <a:pt x="664" y="564"/>
                  </a:lnTo>
                  <a:lnTo>
                    <a:pt x="856" y="600"/>
                  </a:lnTo>
                  <a:lnTo>
                    <a:pt x="1158" y="507"/>
                  </a:lnTo>
                  <a:lnTo>
                    <a:pt x="1434" y="465"/>
                  </a:lnTo>
                  <a:lnTo>
                    <a:pt x="1572" y="368"/>
                  </a:lnTo>
                  <a:lnTo>
                    <a:pt x="1712" y="340"/>
                  </a:lnTo>
                  <a:lnTo>
                    <a:pt x="1856" y="328"/>
                  </a:lnTo>
                  <a:lnTo>
                    <a:pt x="1968" y="330"/>
                  </a:lnTo>
                  <a:lnTo>
                    <a:pt x="1968" y="0"/>
                  </a:lnTo>
                  <a:lnTo>
                    <a:pt x="1934" y="3"/>
                  </a:lnTo>
                  <a:lnTo>
                    <a:pt x="1832" y="5"/>
                  </a:lnTo>
                  <a:lnTo>
                    <a:pt x="1682" y="35"/>
                  </a:lnTo>
                  <a:lnTo>
                    <a:pt x="1643" y="72"/>
                  </a:lnTo>
                  <a:lnTo>
                    <a:pt x="1392" y="119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 7"/>
            <p:cNvSpPr>
              <a:spLocks/>
            </p:cNvSpPr>
            <p:nvPr userDrawn="1"/>
          </p:nvSpPr>
          <p:spPr bwMode="hidden">
            <a:xfrm>
              <a:off x="3599" y="2477"/>
              <a:ext cx="186" cy="120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185" y="6"/>
                </a:cxn>
                <a:cxn ang="0">
                  <a:pos x="185" y="18"/>
                </a:cxn>
                <a:cxn ang="0">
                  <a:pos x="185" y="36"/>
                </a:cxn>
                <a:cxn ang="0">
                  <a:pos x="179" y="54"/>
                </a:cxn>
                <a:cxn ang="0">
                  <a:pos x="161" y="72"/>
                </a:cxn>
                <a:cxn ang="0">
                  <a:pos x="137" y="96"/>
                </a:cxn>
                <a:cxn ang="0">
                  <a:pos x="101" y="108"/>
                </a:cxn>
                <a:cxn ang="0">
                  <a:pos x="47" y="120"/>
                </a:cxn>
                <a:cxn ang="0">
                  <a:pos x="29" y="120"/>
                </a:cxn>
                <a:cxn ang="0">
                  <a:pos x="17" y="114"/>
                </a:cxn>
                <a:cxn ang="0">
                  <a:pos x="0" y="96"/>
                </a:cxn>
                <a:cxn ang="0">
                  <a:pos x="0" y="78"/>
                </a:cxn>
                <a:cxn ang="0">
                  <a:pos x="0" y="72"/>
                </a:cxn>
                <a:cxn ang="0">
                  <a:pos x="185" y="0"/>
                </a:cxn>
                <a:cxn ang="0">
                  <a:pos x="185" y="0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85" y="18"/>
                  </a:lnTo>
                  <a:lnTo>
                    <a:pt x="185" y="36"/>
                  </a:lnTo>
                  <a:lnTo>
                    <a:pt x="179" y="54"/>
                  </a:lnTo>
                  <a:lnTo>
                    <a:pt x="161" y="72"/>
                  </a:lnTo>
                  <a:lnTo>
                    <a:pt x="137" y="96"/>
                  </a:lnTo>
                  <a:lnTo>
                    <a:pt x="101" y="108"/>
                  </a:lnTo>
                  <a:lnTo>
                    <a:pt x="47" y="120"/>
                  </a:lnTo>
                  <a:lnTo>
                    <a:pt x="29" y="120"/>
                  </a:lnTo>
                  <a:lnTo>
                    <a:pt x="17" y="114"/>
                  </a:lnTo>
                  <a:lnTo>
                    <a:pt x="0" y="96"/>
                  </a:lnTo>
                  <a:lnTo>
                    <a:pt x="0" y="78"/>
                  </a:lnTo>
                  <a:lnTo>
                    <a:pt x="0" y="72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" name="Freeform 8"/>
            <p:cNvSpPr>
              <a:spLocks/>
            </p:cNvSpPr>
            <p:nvPr userDrawn="1"/>
          </p:nvSpPr>
          <p:spPr bwMode="hidden">
            <a:xfrm>
              <a:off x="3779" y="2393"/>
              <a:ext cx="185" cy="120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185" y="6"/>
                </a:cxn>
                <a:cxn ang="0">
                  <a:pos x="179" y="24"/>
                </a:cxn>
                <a:cxn ang="0">
                  <a:pos x="167" y="42"/>
                </a:cxn>
                <a:cxn ang="0">
                  <a:pos x="149" y="66"/>
                </a:cxn>
                <a:cxn ang="0">
                  <a:pos x="131" y="90"/>
                </a:cxn>
                <a:cxn ang="0">
                  <a:pos x="102" y="108"/>
                </a:cxn>
                <a:cxn ang="0">
                  <a:pos x="66" y="120"/>
                </a:cxn>
                <a:cxn ang="0">
                  <a:pos x="18" y="120"/>
                </a:cxn>
                <a:cxn ang="0">
                  <a:pos x="0" y="60"/>
                </a:cxn>
                <a:cxn ang="0">
                  <a:pos x="185" y="0"/>
                </a:cxn>
                <a:cxn ang="0">
                  <a:pos x="185" y="0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79" y="24"/>
                  </a:lnTo>
                  <a:lnTo>
                    <a:pt x="167" y="42"/>
                  </a:lnTo>
                  <a:lnTo>
                    <a:pt x="149" y="66"/>
                  </a:lnTo>
                  <a:lnTo>
                    <a:pt x="131" y="90"/>
                  </a:lnTo>
                  <a:lnTo>
                    <a:pt x="102" y="108"/>
                  </a:lnTo>
                  <a:lnTo>
                    <a:pt x="66" y="120"/>
                  </a:lnTo>
                  <a:lnTo>
                    <a:pt x="18" y="120"/>
                  </a:lnTo>
                  <a:lnTo>
                    <a:pt x="0" y="60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" name="Freeform 9"/>
            <p:cNvSpPr>
              <a:spLocks/>
            </p:cNvSpPr>
            <p:nvPr userDrawn="1"/>
          </p:nvSpPr>
          <p:spPr bwMode="hidden">
            <a:xfrm>
              <a:off x="3839" y="1836"/>
              <a:ext cx="528" cy="275"/>
            </a:xfrm>
            <a:custGeom>
              <a:avLst/>
              <a:gdLst/>
              <a:ahLst/>
              <a:cxnLst>
                <a:cxn ang="0">
                  <a:pos x="0" y="275"/>
                </a:cxn>
                <a:cxn ang="0">
                  <a:pos x="0" y="269"/>
                </a:cxn>
                <a:cxn ang="0">
                  <a:pos x="6" y="251"/>
                </a:cxn>
                <a:cxn ang="0">
                  <a:pos x="6" y="239"/>
                </a:cxn>
                <a:cxn ang="0">
                  <a:pos x="12" y="227"/>
                </a:cxn>
                <a:cxn ang="0">
                  <a:pos x="18" y="221"/>
                </a:cxn>
                <a:cxn ang="0">
                  <a:pos x="36" y="215"/>
                </a:cxn>
                <a:cxn ang="0">
                  <a:pos x="77" y="203"/>
                </a:cxn>
                <a:cxn ang="0">
                  <a:pos x="137" y="179"/>
                </a:cxn>
                <a:cxn ang="0">
                  <a:pos x="209" y="143"/>
                </a:cxn>
                <a:cxn ang="0">
                  <a:pos x="251" y="120"/>
                </a:cxn>
                <a:cxn ang="0">
                  <a:pos x="299" y="96"/>
                </a:cxn>
                <a:cxn ang="0">
                  <a:pos x="394" y="48"/>
                </a:cxn>
                <a:cxn ang="0">
                  <a:pos x="442" y="30"/>
                </a:cxn>
                <a:cxn ang="0">
                  <a:pos x="478" y="12"/>
                </a:cxn>
                <a:cxn ang="0">
                  <a:pos x="502" y="6"/>
                </a:cxn>
                <a:cxn ang="0">
                  <a:pos x="520" y="0"/>
                </a:cxn>
                <a:cxn ang="0">
                  <a:pos x="526" y="0"/>
                </a:cxn>
                <a:cxn ang="0">
                  <a:pos x="520" y="6"/>
                </a:cxn>
                <a:cxn ang="0">
                  <a:pos x="508" y="12"/>
                </a:cxn>
                <a:cxn ang="0">
                  <a:pos x="484" y="24"/>
                </a:cxn>
                <a:cxn ang="0">
                  <a:pos x="460" y="42"/>
                </a:cxn>
                <a:cxn ang="0">
                  <a:pos x="436" y="54"/>
                </a:cxn>
                <a:cxn ang="0">
                  <a:pos x="394" y="78"/>
                </a:cxn>
                <a:cxn ang="0">
                  <a:pos x="340" y="108"/>
                </a:cxn>
                <a:cxn ang="0">
                  <a:pos x="275" y="143"/>
                </a:cxn>
                <a:cxn ang="0">
                  <a:pos x="131" y="221"/>
                </a:cxn>
                <a:cxn ang="0">
                  <a:pos x="65" y="251"/>
                </a:cxn>
                <a:cxn ang="0">
                  <a:pos x="0" y="275"/>
                </a:cxn>
                <a:cxn ang="0">
                  <a:pos x="0" y="275"/>
                </a:cxn>
              </a:cxnLst>
              <a:rect l="0" t="0" r="r" b="b"/>
              <a:pathLst>
                <a:path w="526" h="275">
                  <a:moveTo>
                    <a:pt x="0" y="275"/>
                  </a:moveTo>
                  <a:lnTo>
                    <a:pt x="0" y="269"/>
                  </a:lnTo>
                  <a:lnTo>
                    <a:pt x="6" y="251"/>
                  </a:lnTo>
                  <a:lnTo>
                    <a:pt x="6" y="239"/>
                  </a:lnTo>
                  <a:lnTo>
                    <a:pt x="12" y="227"/>
                  </a:lnTo>
                  <a:lnTo>
                    <a:pt x="18" y="221"/>
                  </a:lnTo>
                  <a:lnTo>
                    <a:pt x="36" y="215"/>
                  </a:lnTo>
                  <a:lnTo>
                    <a:pt x="77" y="203"/>
                  </a:lnTo>
                  <a:lnTo>
                    <a:pt x="137" y="179"/>
                  </a:lnTo>
                  <a:lnTo>
                    <a:pt x="209" y="143"/>
                  </a:lnTo>
                  <a:lnTo>
                    <a:pt x="251" y="120"/>
                  </a:lnTo>
                  <a:lnTo>
                    <a:pt x="299" y="96"/>
                  </a:lnTo>
                  <a:lnTo>
                    <a:pt x="394" y="48"/>
                  </a:lnTo>
                  <a:lnTo>
                    <a:pt x="442" y="30"/>
                  </a:lnTo>
                  <a:lnTo>
                    <a:pt x="478" y="12"/>
                  </a:lnTo>
                  <a:lnTo>
                    <a:pt x="502" y="6"/>
                  </a:lnTo>
                  <a:lnTo>
                    <a:pt x="520" y="0"/>
                  </a:lnTo>
                  <a:lnTo>
                    <a:pt x="526" y="0"/>
                  </a:lnTo>
                  <a:lnTo>
                    <a:pt x="520" y="6"/>
                  </a:lnTo>
                  <a:lnTo>
                    <a:pt x="508" y="12"/>
                  </a:lnTo>
                  <a:lnTo>
                    <a:pt x="484" y="24"/>
                  </a:lnTo>
                  <a:lnTo>
                    <a:pt x="460" y="42"/>
                  </a:lnTo>
                  <a:lnTo>
                    <a:pt x="436" y="54"/>
                  </a:lnTo>
                  <a:lnTo>
                    <a:pt x="394" y="78"/>
                  </a:lnTo>
                  <a:lnTo>
                    <a:pt x="340" y="108"/>
                  </a:lnTo>
                  <a:lnTo>
                    <a:pt x="275" y="143"/>
                  </a:lnTo>
                  <a:lnTo>
                    <a:pt x="131" y="221"/>
                  </a:lnTo>
                  <a:lnTo>
                    <a:pt x="65" y="251"/>
                  </a:lnTo>
                  <a:lnTo>
                    <a:pt x="0" y="275"/>
                  </a:lnTo>
                  <a:lnTo>
                    <a:pt x="0" y="27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" name="Freeform 10"/>
            <p:cNvSpPr>
              <a:spLocks/>
            </p:cNvSpPr>
            <p:nvPr userDrawn="1"/>
          </p:nvSpPr>
          <p:spPr bwMode="hidden">
            <a:xfrm>
              <a:off x="3676" y="2015"/>
              <a:ext cx="721" cy="306"/>
            </a:xfrm>
            <a:custGeom>
              <a:avLst/>
              <a:gdLst/>
              <a:ahLst/>
              <a:cxnLst>
                <a:cxn ang="0">
                  <a:pos x="48" y="216"/>
                </a:cxn>
                <a:cxn ang="0">
                  <a:pos x="30" y="252"/>
                </a:cxn>
                <a:cxn ang="0">
                  <a:pos x="12" y="282"/>
                </a:cxn>
                <a:cxn ang="0">
                  <a:pos x="6" y="300"/>
                </a:cxn>
                <a:cxn ang="0">
                  <a:pos x="0" y="306"/>
                </a:cxn>
                <a:cxn ang="0">
                  <a:pos x="48" y="276"/>
                </a:cxn>
                <a:cxn ang="0">
                  <a:pos x="84" y="252"/>
                </a:cxn>
                <a:cxn ang="0">
                  <a:pos x="108" y="234"/>
                </a:cxn>
                <a:cxn ang="0">
                  <a:pos x="120" y="228"/>
                </a:cxn>
                <a:cxn ang="0">
                  <a:pos x="126" y="228"/>
                </a:cxn>
                <a:cxn ang="0">
                  <a:pos x="144" y="222"/>
                </a:cxn>
                <a:cxn ang="0">
                  <a:pos x="168" y="216"/>
                </a:cxn>
                <a:cxn ang="0">
                  <a:pos x="198" y="204"/>
                </a:cxn>
                <a:cxn ang="0">
                  <a:pos x="275" y="180"/>
                </a:cxn>
                <a:cxn ang="0">
                  <a:pos x="371" y="156"/>
                </a:cxn>
                <a:cxn ang="0">
                  <a:pos x="461" y="126"/>
                </a:cxn>
                <a:cxn ang="0">
                  <a:pos x="544" y="102"/>
                </a:cxn>
                <a:cxn ang="0">
                  <a:pos x="574" y="90"/>
                </a:cxn>
                <a:cxn ang="0">
                  <a:pos x="604" y="84"/>
                </a:cxn>
                <a:cxn ang="0">
                  <a:pos x="622" y="78"/>
                </a:cxn>
                <a:cxn ang="0">
                  <a:pos x="628" y="72"/>
                </a:cxn>
                <a:cxn ang="0">
                  <a:pos x="634" y="66"/>
                </a:cxn>
                <a:cxn ang="0">
                  <a:pos x="652" y="60"/>
                </a:cxn>
                <a:cxn ang="0">
                  <a:pos x="694" y="30"/>
                </a:cxn>
                <a:cxn ang="0">
                  <a:pos x="712" y="18"/>
                </a:cxn>
                <a:cxn ang="0">
                  <a:pos x="718" y="6"/>
                </a:cxn>
                <a:cxn ang="0">
                  <a:pos x="712" y="0"/>
                </a:cxn>
                <a:cxn ang="0">
                  <a:pos x="688" y="0"/>
                </a:cxn>
                <a:cxn ang="0">
                  <a:pos x="628" y="0"/>
                </a:cxn>
                <a:cxn ang="0">
                  <a:pos x="580" y="0"/>
                </a:cxn>
                <a:cxn ang="0">
                  <a:pos x="544" y="0"/>
                </a:cxn>
                <a:cxn ang="0">
                  <a:pos x="514" y="18"/>
                </a:cxn>
                <a:cxn ang="0">
                  <a:pos x="485" y="42"/>
                </a:cxn>
                <a:cxn ang="0">
                  <a:pos x="467" y="54"/>
                </a:cxn>
                <a:cxn ang="0">
                  <a:pos x="449" y="60"/>
                </a:cxn>
                <a:cxn ang="0">
                  <a:pos x="425" y="60"/>
                </a:cxn>
                <a:cxn ang="0">
                  <a:pos x="389" y="66"/>
                </a:cxn>
                <a:cxn ang="0">
                  <a:pos x="347" y="84"/>
                </a:cxn>
                <a:cxn ang="0">
                  <a:pos x="311" y="108"/>
                </a:cxn>
                <a:cxn ang="0">
                  <a:pos x="287" y="126"/>
                </a:cxn>
                <a:cxn ang="0">
                  <a:pos x="275" y="132"/>
                </a:cxn>
                <a:cxn ang="0">
                  <a:pos x="257" y="138"/>
                </a:cxn>
                <a:cxn ang="0">
                  <a:pos x="221" y="138"/>
                </a:cxn>
                <a:cxn ang="0">
                  <a:pos x="186" y="138"/>
                </a:cxn>
                <a:cxn ang="0">
                  <a:pos x="180" y="138"/>
                </a:cxn>
                <a:cxn ang="0">
                  <a:pos x="174" y="138"/>
                </a:cxn>
                <a:cxn ang="0">
                  <a:pos x="114" y="162"/>
                </a:cxn>
                <a:cxn ang="0">
                  <a:pos x="48" y="216"/>
                </a:cxn>
                <a:cxn ang="0">
                  <a:pos x="48" y="216"/>
                </a:cxn>
              </a:cxnLst>
              <a:rect l="0" t="0" r="r" b="b"/>
              <a:pathLst>
                <a:path w="718" h="306">
                  <a:moveTo>
                    <a:pt x="48" y="216"/>
                  </a:moveTo>
                  <a:lnTo>
                    <a:pt x="30" y="252"/>
                  </a:lnTo>
                  <a:lnTo>
                    <a:pt x="12" y="282"/>
                  </a:lnTo>
                  <a:lnTo>
                    <a:pt x="6" y="300"/>
                  </a:lnTo>
                  <a:lnTo>
                    <a:pt x="0" y="306"/>
                  </a:lnTo>
                  <a:lnTo>
                    <a:pt x="48" y="276"/>
                  </a:lnTo>
                  <a:lnTo>
                    <a:pt x="84" y="252"/>
                  </a:lnTo>
                  <a:lnTo>
                    <a:pt x="108" y="234"/>
                  </a:lnTo>
                  <a:lnTo>
                    <a:pt x="120" y="228"/>
                  </a:lnTo>
                  <a:lnTo>
                    <a:pt x="126" y="228"/>
                  </a:lnTo>
                  <a:lnTo>
                    <a:pt x="144" y="222"/>
                  </a:lnTo>
                  <a:lnTo>
                    <a:pt x="168" y="216"/>
                  </a:lnTo>
                  <a:lnTo>
                    <a:pt x="198" y="204"/>
                  </a:lnTo>
                  <a:lnTo>
                    <a:pt x="275" y="180"/>
                  </a:lnTo>
                  <a:lnTo>
                    <a:pt x="371" y="156"/>
                  </a:lnTo>
                  <a:lnTo>
                    <a:pt x="461" y="126"/>
                  </a:lnTo>
                  <a:lnTo>
                    <a:pt x="544" y="102"/>
                  </a:lnTo>
                  <a:lnTo>
                    <a:pt x="574" y="90"/>
                  </a:lnTo>
                  <a:lnTo>
                    <a:pt x="604" y="84"/>
                  </a:lnTo>
                  <a:lnTo>
                    <a:pt x="622" y="78"/>
                  </a:lnTo>
                  <a:lnTo>
                    <a:pt x="628" y="72"/>
                  </a:lnTo>
                  <a:lnTo>
                    <a:pt x="634" y="66"/>
                  </a:lnTo>
                  <a:lnTo>
                    <a:pt x="652" y="60"/>
                  </a:lnTo>
                  <a:lnTo>
                    <a:pt x="694" y="30"/>
                  </a:lnTo>
                  <a:lnTo>
                    <a:pt x="712" y="18"/>
                  </a:lnTo>
                  <a:lnTo>
                    <a:pt x="718" y="6"/>
                  </a:lnTo>
                  <a:lnTo>
                    <a:pt x="712" y="0"/>
                  </a:lnTo>
                  <a:lnTo>
                    <a:pt x="688" y="0"/>
                  </a:lnTo>
                  <a:lnTo>
                    <a:pt x="628" y="0"/>
                  </a:lnTo>
                  <a:lnTo>
                    <a:pt x="580" y="0"/>
                  </a:lnTo>
                  <a:lnTo>
                    <a:pt x="544" y="0"/>
                  </a:lnTo>
                  <a:lnTo>
                    <a:pt x="514" y="18"/>
                  </a:lnTo>
                  <a:lnTo>
                    <a:pt x="485" y="42"/>
                  </a:lnTo>
                  <a:lnTo>
                    <a:pt x="467" y="54"/>
                  </a:lnTo>
                  <a:lnTo>
                    <a:pt x="449" y="60"/>
                  </a:lnTo>
                  <a:lnTo>
                    <a:pt x="425" y="60"/>
                  </a:lnTo>
                  <a:lnTo>
                    <a:pt x="389" y="66"/>
                  </a:lnTo>
                  <a:lnTo>
                    <a:pt x="347" y="84"/>
                  </a:lnTo>
                  <a:lnTo>
                    <a:pt x="311" y="108"/>
                  </a:lnTo>
                  <a:lnTo>
                    <a:pt x="287" y="126"/>
                  </a:lnTo>
                  <a:lnTo>
                    <a:pt x="275" y="132"/>
                  </a:lnTo>
                  <a:lnTo>
                    <a:pt x="257" y="138"/>
                  </a:lnTo>
                  <a:lnTo>
                    <a:pt x="221" y="138"/>
                  </a:lnTo>
                  <a:lnTo>
                    <a:pt x="186" y="138"/>
                  </a:lnTo>
                  <a:lnTo>
                    <a:pt x="180" y="138"/>
                  </a:lnTo>
                  <a:lnTo>
                    <a:pt x="174" y="138"/>
                  </a:lnTo>
                  <a:lnTo>
                    <a:pt x="114" y="162"/>
                  </a:lnTo>
                  <a:lnTo>
                    <a:pt x="48" y="216"/>
                  </a:lnTo>
                  <a:lnTo>
                    <a:pt x="48" y="2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1"/>
            <p:cNvSpPr>
              <a:spLocks/>
            </p:cNvSpPr>
            <p:nvPr userDrawn="1"/>
          </p:nvSpPr>
          <p:spPr bwMode="hidden">
            <a:xfrm>
              <a:off x="3358" y="1890"/>
              <a:ext cx="2400" cy="881"/>
            </a:xfrm>
            <a:custGeom>
              <a:avLst/>
              <a:gdLst/>
              <a:ahLst/>
              <a:cxnLst>
                <a:cxn ang="0">
                  <a:pos x="2231" y="54"/>
                </a:cxn>
                <a:cxn ang="0">
                  <a:pos x="2189" y="54"/>
                </a:cxn>
                <a:cxn ang="0">
                  <a:pos x="2147" y="66"/>
                </a:cxn>
                <a:cxn ang="0">
                  <a:pos x="2021" y="101"/>
                </a:cxn>
                <a:cxn ang="0">
                  <a:pos x="1956" y="119"/>
                </a:cxn>
                <a:cxn ang="0">
                  <a:pos x="1860" y="167"/>
                </a:cxn>
                <a:cxn ang="0">
                  <a:pos x="1836" y="245"/>
                </a:cxn>
                <a:cxn ang="0">
                  <a:pos x="1842" y="305"/>
                </a:cxn>
                <a:cxn ang="0">
                  <a:pos x="1758" y="317"/>
                </a:cxn>
                <a:cxn ang="0">
                  <a:pos x="1597" y="263"/>
                </a:cxn>
                <a:cxn ang="0">
                  <a:pos x="1507" y="257"/>
                </a:cxn>
                <a:cxn ang="0">
                  <a:pos x="1399" y="311"/>
                </a:cxn>
                <a:cxn ang="0">
                  <a:pos x="1334" y="353"/>
                </a:cxn>
                <a:cxn ang="0">
                  <a:pos x="1310" y="359"/>
                </a:cxn>
                <a:cxn ang="0">
                  <a:pos x="1214" y="371"/>
                </a:cxn>
                <a:cxn ang="0">
                  <a:pos x="1160" y="365"/>
                </a:cxn>
                <a:cxn ang="0">
                  <a:pos x="1053" y="371"/>
                </a:cxn>
                <a:cxn ang="0">
                  <a:pos x="957" y="383"/>
                </a:cxn>
                <a:cxn ang="0">
                  <a:pos x="921" y="401"/>
                </a:cxn>
                <a:cxn ang="0">
                  <a:pos x="819" y="419"/>
                </a:cxn>
                <a:cxn ang="0">
                  <a:pos x="778" y="419"/>
                </a:cxn>
                <a:cxn ang="0">
                  <a:pos x="664" y="437"/>
                </a:cxn>
                <a:cxn ang="0">
                  <a:pos x="598" y="473"/>
                </a:cxn>
                <a:cxn ang="0">
                  <a:pos x="503" y="467"/>
                </a:cxn>
                <a:cxn ang="0">
                  <a:pos x="431" y="491"/>
                </a:cxn>
                <a:cxn ang="0">
                  <a:pos x="413" y="539"/>
                </a:cxn>
                <a:cxn ang="0">
                  <a:pos x="347" y="569"/>
                </a:cxn>
                <a:cxn ang="0">
                  <a:pos x="222" y="599"/>
                </a:cxn>
                <a:cxn ang="0">
                  <a:pos x="138" y="647"/>
                </a:cxn>
                <a:cxn ang="0">
                  <a:pos x="108" y="659"/>
                </a:cxn>
                <a:cxn ang="0">
                  <a:pos x="0" y="671"/>
                </a:cxn>
                <a:cxn ang="0">
                  <a:pos x="84" y="695"/>
                </a:cxn>
                <a:cxn ang="0">
                  <a:pos x="263" y="653"/>
                </a:cxn>
                <a:cxn ang="0">
                  <a:pos x="473" y="569"/>
                </a:cxn>
                <a:cxn ang="0">
                  <a:pos x="568" y="521"/>
                </a:cxn>
                <a:cxn ang="0">
                  <a:pos x="646" y="515"/>
                </a:cxn>
                <a:cxn ang="0">
                  <a:pos x="873" y="461"/>
                </a:cxn>
                <a:cxn ang="0">
                  <a:pos x="1148" y="425"/>
                </a:cxn>
                <a:cxn ang="0">
                  <a:pos x="1292" y="461"/>
                </a:cxn>
                <a:cxn ang="0">
                  <a:pos x="1417" y="533"/>
                </a:cxn>
                <a:cxn ang="0">
                  <a:pos x="1435" y="617"/>
                </a:cxn>
                <a:cxn ang="0">
                  <a:pos x="1376" y="653"/>
                </a:cxn>
                <a:cxn ang="0">
                  <a:pos x="1226" y="701"/>
                </a:cxn>
                <a:cxn ang="0">
                  <a:pos x="1112" y="755"/>
                </a:cxn>
                <a:cxn ang="0">
                  <a:pos x="1065" y="809"/>
                </a:cxn>
                <a:cxn ang="0">
                  <a:pos x="1077" y="869"/>
                </a:cxn>
                <a:cxn ang="0">
                  <a:pos x="1106" y="881"/>
                </a:cxn>
                <a:cxn ang="0">
                  <a:pos x="1208" y="869"/>
                </a:cxn>
                <a:cxn ang="0">
                  <a:pos x="1388" y="857"/>
                </a:cxn>
                <a:cxn ang="0">
                  <a:pos x="1441" y="851"/>
                </a:cxn>
                <a:cxn ang="0">
                  <a:pos x="1483" y="833"/>
                </a:cxn>
                <a:cxn ang="0">
                  <a:pos x="1675" y="743"/>
                </a:cxn>
                <a:cxn ang="0">
                  <a:pos x="1806" y="689"/>
                </a:cxn>
                <a:cxn ang="0">
                  <a:pos x="1884" y="581"/>
                </a:cxn>
                <a:cxn ang="0">
                  <a:pos x="2039" y="389"/>
                </a:cxn>
                <a:cxn ang="0">
                  <a:pos x="2207" y="269"/>
                </a:cxn>
                <a:cxn ang="0">
                  <a:pos x="2249" y="239"/>
                </a:cxn>
                <a:cxn ang="0">
                  <a:pos x="2392" y="0"/>
                </a:cxn>
                <a:cxn ang="0">
                  <a:pos x="2302" y="36"/>
                </a:cxn>
              </a:cxnLst>
              <a:rect l="0" t="0" r="r" b="b"/>
              <a:pathLst>
                <a:path w="2392" h="881">
                  <a:moveTo>
                    <a:pt x="2302" y="36"/>
                  </a:moveTo>
                  <a:lnTo>
                    <a:pt x="2266" y="48"/>
                  </a:lnTo>
                  <a:lnTo>
                    <a:pt x="2231" y="54"/>
                  </a:lnTo>
                  <a:lnTo>
                    <a:pt x="2201" y="54"/>
                  </a:lnTo>
                  <a:lnTo>
                    <a:pt x="2195" y="54"/>
                  </a:lnTo>
                  <a:lnTo>
                    <a:pt x="2189" y="54"/>
                  </a:lnTo>
                  <a:lnTo>
                    <a:pt x="2189" y="54"/>
                  </a:lnTo>
                  <a:lnTo>
                    <a:pt x="2177" y="60"/>
                  </a:lnTo>
                  <a:lnTo>
                    <a:pt x="2147" y="66"/>
                  </a:lnTo>
                  <a:lnTo>
                    <a:pt x="2105" y="78"/>
                  </a:lnTo>
                  <a:lnTo>
                    <a:pt x="2057" y="89"/>
                  </a:lnTo>
                  <a:lnTo>
                    <a:pt x="2021" y="101"/>
                  </a:lnTo>
                  <a:lnTo>
                    <a:pt x="1997" y="107"/>
                  </a:lnTo>
                  <a:lnTo>
                    <a:pt x="1973" y="113"/>
                  </a:lnTo>
                  <a:lnTo>
                    <a:pt x="1956" y="119"/>
                  </a:lnTo>
                  <a:lnTo>
                    <a:pt x="1926" y="131"/>
                  </a:lnTo>
                  <a:lnTo>
                    <a:pt x="1896" y="137"/>
                  </a:lnTo>
                  <a:lnTo>
                    <a:pt x="1860" y="167"/>
                  </a:lnTo>
                  <a:lnTo>
                    <a:pt x="1842" y="191"/>
                  </a:lnTo>
                  <a:lnTo>
                    <a:pt x="1836" y="221"/>
                  </a:lnTo>
                  <a:lnTo>
                    <a:pt x="1836" y="245"/>
                  </a:lnTo>
                  <a:lnTo>
                    <a:pt x="1842" y="269"/>
                  </a:lnTo>
                  <a:lnTo>
                    <a:pt x="1842" y="293"/>
                  </a:lnTo>
                  <a:lnTo>
                    <a:pt x="1842" y="305"/>
                  </a:lnTo>
                  <a:lnTo>
                    <a:pt x="1824" y="323"/>
                  </a:lnTo>
                  <a:lnTo>
                    <a:pt x="1794" y="329"/>
                  </a:lnTo>
                  <a:lnTo>
                    <a:pt x="1758" y="317"/>
                  </a:lnTo>
                  <a:lnTo>
                    <a:pt x="1716" y="299"/>
                  </a:lnTo>
                  <a:lnTo>
                    <a:pt x="1657" y="275"/>
                  </a:lnTo>
                  <a:lnTo>
                    <a:pt x="1597" y="263"/>
                  </a:lnTo>
                  <a:lnTo>
                    <a:pt x="1543" y="257"/>
                  </a:lnTo>
                  <a:lnTo>
                    <a:pt x="1519" y="257"/>
                  </a:lnTo>
                  <a:lnTo>
                    <a:pt x="1507" y="257"/>
                  </a:lnTo>
                  <a:lnTo>
                    <a:pt x="1489" y="263"/>
                  </a:lnTo>
                  <a:lnTo>
                    <a:pt x="1459" y="275"/>
                  </a:lnTo>
                  <a:lnTo>
                    <a:pt x="1399" y="311"/>
                  </a:lnTo>
                  <a:lnTo>
                    <a:pt x="1376" y="329"/>
                  </a:lnTo>
                  <a:lnTo>
                    <a:pt x="1352" y="341"/>
                  </a:lnTo>
                  <a:lnTo>
                    <a:pt x="1334" y="353"/>
                  </a:lnTo>
                  <a:lnTo>
                    <a:pt x="1328" y="359"/>
                  </a:lnTo>
                  <a:lnTo>
                    <a:pt x="1322" y="359"/>
                  </a:lnTo>
                  <a:lnTo>
                    <a:pt x="1310" y="359"/>
                  </a:lnTo>
                  <a:lnTo>
                    <a:pt x="1286" y="365"/>
                  </a:lnTo>
                  <a:lnTo>
                    <a:pt x="1262" y="365"/>
                  </a:lnTo>
                  <a:lnTo>
                    <a:pt x="1214" y="371"/>
                  </a:lnTo>
                  <a:lnTo>
                    <a:pt x="1196" y="371"/>
                  </a:lnTo>
                  <a:lnTo>
                    <a:pt x="1178" y="365"/>
                  </a:lnTo>
                  <a:lnTo>
                    <a:pt x="1160" y="365"/>
                  </a:lnTo>
                  <a:lnTo>
                    <a:pt x="1130" y="365"/>
                  </a:lnTo>
                  <a:lnTo>
                    <a:pt x="1095" y="365"/>
                  </a:lnTo>
                  <a:lnTo>
                    <a:pt x="1053" y="371"/>
                  </a:lnTo>
                  <a:lnTo>
                    <a:pt x="1017" y="377"/>
                  </a:lnTo>
                  <a:lnTo>
                    <a:pt x="981" y="377"/>
                  </a:lnTo>
                  <a:lnTo>
                    <a:pt x="957" y="383"/>
                  </a:lnTo>
                  <a:lnTo>
                    <a:pt x="945" y="389"/>
                  </a:lnTo>
                  <a:lnTo>
                    <a:pt x="939" y="395"/>
                  </a:lnTo>
                  <a:lnTo>
                    <a:pt x="921" y="401"/>
                  </a:lnTo>
                  <a:lnTo>
                    <a:pt x="879" y="407"/>
                  </a:lnTo>
                  <a:lnTo>
                    <a:pt x="837" y="419"/>
                  </a:lnTo>
                  <a:lnTo>
                    <a:pt x="819" y="419"/>
                  </a:lnTo>
                  <a:lnTo>
                    <a:pt x="808" y="419"/>
                  </a:lnTo>
                  <a:lnTo>
                    <a:pt x="796" y="419"/>
                  </a:lnTo>
                  <a:lnTo>
                    <a:pt x="778" y="419"/>
                  </a:lnTo>
                  <a:lnTo>
                    <a:pt x="754" y="419"/>
                  </a:lnTo>
                  <a:lnTo>
                    <a:pt x="724" y="425"/>
                  </a:lnTo>
                  <a:lnTo>
                    <a:pt x="664" y="437"/>
                  </a:lnTo>
                  <a:lnTo>
                    <a:pt x="640" y="449"/>
                  </a:lnTo>
                  <a:lnTo>
                    <a:pt x="616" y="461"/>
                  </a:lnTo>
                  <a:lnTo>
                    <a:pt x="598" y="473"/>
                  </a:lnTo>
                  <a:lnTo>
                    <a:pt x="580" y="473"/>
                  </a:lnTo>
                  <a:lnTo>
                    <a:pt x="538" y="473"/>
                  </a:lnTo>
                  <a:lnTo>
                    <a:pt x="503" y="467"/>
                  </a:lnTo>
                  <a:lnTo>
                    <a:pt x="461" y="473"/>
                  </a:lnTo>
                  <a:lnTo>
                    <a:pt x="443" y="479"/>
                  </a:lnTo>
                  <a:lnTo>
                    <a:pt x="431" y="491"/>
                  </a:lnTo>
                  <a:lnTo>
                    <a:pt x="425" y="509"/>
                  </a:lnTo>
                  <a:lnTo>
                    <a:pt x="419" y="533"/>
                  </a:lnTo>
                  <a:lnTo>
                    <a:pt x="413" y="539"/>
                  </a:lnTo>
                  <a:lnTo>
                    <a:pt x="407" y="545"/>
                  </a:lnTo>
                  <a:lnTo>
                    <a:pt x="389" y="551"/>
                  </a:lnTo>
                  <a:lnTo>
                    <a:pt x="347" y="569"/>
                  </a:lnTo>
                  <a:lnTo>
                    <a:pt x="299" y="587"/>
                  </a:lnTo>
                  <a:lnTo>
                    <a:pt x="257" y="593"/>
                  </a:lnTo>
                  <a:lnTo>
                    <a:pt x="222" y="599"/>
                  </a:lnTo>
                  <a:lnTo>
                    <a:pt x="180" y="617"/>
                  </a:lnTo>
                  <a:lnTo>
                    <a:pt x="150" y="641"/>
                  </a:lnTo>
                  <a:lnTo>
                    <a:pt x="138" y="647"/>
                  </a:lnTo>
                  <a:lnTo>
                    <a:pt x="132" y="653"/>
                  </a:lnTo>
                  <a:lnTo>
                    <a:pt x="126" y="659"/>
                  </a:lnTo>
                  <a:lnTo>
                    <a:pt x="108" y="659"/>
                  </a:lnTo>
                  <a:lnTo>
                    <a:pt x="96" y="653"/>
                  </a:lnTo>
                  <a:lnTo>
                    <a:pt x="90" y="653"/>
                  </a:lnTo>
                  <a:lnTo>
                    <a:pt x="0" y="671"/>
                  </a:lnTo>
                  <a:lnTo>
                    <a:pt x="12" y="689"/>
                  </a:lnTo>
                  <a:lnTo>
                    <a:pt x="42" y="695"/>
                  </a:lnTo>
                  <a:lnTo>
                    <a:pt x="84" y="695"/>
                  </a:lnTo>
                  <a:lnTo>
                    <a:pt x="132" y="683"/>
                  </a:lnTo>
                  <a:lnTo>
                    <a:pt x="192" y="671"/>
                  </a:lnTo>
                  <a:lnTo>
                    <a:pt x="263" y="653"/>
                  </a:lnTo>
                  <a:lnTo>
                    <a:pt x="335" y="629"/>
                  </a:lnTo>
                  <a:lnTo>
                    <a:pt x="407" y="599"/>
                  </a:lnTo>
                  <a:lnTo>
                    <a:pt x="473" y="569"/>
                  </a:lnTo>
                  <a:lnTo>
                    <a:pt x="527" y="545"/>
                  </a:lnTo>
                  <a:lnTo>
                    <a:pt x="562" y="527"/>
                  </a:lnTo>
                  <a:lnTo>
                    <a:pt x="568" y="521"/>
                  </a:lnTo>
                  <a:lnTo>
                    <a:pt x="574" y="521"/>
                  </a:lnTo>
                  <a:lnTo>
                    <a:pt x="604" y="521"/>
                  </a:lnTo>
                  <a:lnTo>
                    <a:pt x="646" y="515"/>
                  </a:lnTo>
                  <a:lnTo>
                    <a:pt x="712" y="497"/>
                  </a:lnTo>
                  <a:lnTo>
                    <a:pt x="790" y="479"/>
                  </a:lnTo>
                  <a:lnTo>
                    <a:pt x="873" y="461"/>
                  </a:lnTo>
                  <a:lnTo>
                    <a:pt x="963" y="443"/>
                  </a:lnTo>
                  <a:lnTo>
                    <a:pt x="1059" y="431"/>
                  </a:lnTo>
                  <a:lnTo>
                    <a:pt x="1148" y="425"/>
                  </a:lnTo>
                  <a:lnTo>
                    <a:pt x="1178" y="425"/>
                  </a:lnTo>
                  <a:lnTo>
                    <a:pt x="1214" y="437"/>
                  </a:lnTo>
                  <a:lnTo>
                    <a:pt x="1292" y="461"/>
                  </a:lnTo>
                  <a:lnTo>
                    <a:pt x="1340" y="479"/>
                  </a:lnTo>
                  <a:lnTo>
                    <a:pt x="1382" y="503"/>
                  </a:lnTo>
                  <a:lnTo>
                    <a:pt x="1417" y="533"/>
                  </a:lnTo>
                  <a:lnTo>
                    <a:pt x="1441" y="563"/>
                  </a:lnTo>
                  <a:lnTo>
                    <a:pt x="1447" y="587"/>
                  </a:lnTo>
                  <a:lnTo>
                    <a:pt x="1435" y="617"/>
                  </a:lnTo>
                  <a:lnTo>
                    <a:pt x="1423" y="629"/>
                  </a:lnTo>
                  <a:lnTo>
                    <a:pt x="1405" y="641"/>
                  </a:lnTo>
                  <a:lnTo>
                    <a:pt x="1376" y="653"/>
                  </a:lnTo>
                  <a:lnTo>
                    <a:pt x="1346" y="665"/>
                  </a:lnTo>
                  <a:lnTo>
                    <a:pt x="1280" y="683"/>
                  </a:lnTo>
                  <a:lnTo>
                    <a:pt x="1226" y="701"/>
                  </a:lnTo>
                  <a:lnTo>
                    <a:pt x="1178" y="719"/>
                  </a:lnTo>
                  <a:lnTo>
                    <a:pt x="1142" y="743"/>
                  </a:lnTo>
                  <a:lnTo>
                    <a:pt x="1112" y="755"/>
                  </a:lnTo>
                  <a:lnTo>
                    <a:pt x="1089" y="773"/>
                  </a:lnTo>
                  <a:lnTo>
                    <a:pt x="1077" y="791"/>
                  </a:lnTo>
                  <a:lnTo>
                    <a:pt x="1065" y="809"/>
                  </a:lnTo>
                  <a:lnTo>
                    <a:pt x="1059" y="833"/>
                  </a:lnTo>
                  <a:lnTo>
                    <a:pt x="1065" y="857"/>
                  </a:lnTo>
                  <a:lnTo>
                    <a:pt x="1077" y="869"/>
                  </a:lnTo>
                  <a:lnTo>
                    <a:pt x="1083" y="875"/>
                  </a:lnTo>
                  <a:lnTo>
                    <a:pt x="1089" y="881"/>
                  </a:lnTo>
                  <a:lnTo>
                    <a:pt x="1106" y="881"/>
                  </a:lnTo>
                  <a:lnTo>
                    <a:pt x="1124" y="875"/>
                  </a:lnTo>
                  <a:lnTo>
                    <a:pt x="1148" y="875"/>
                  </a:lnTo>
                  <a:lnTo>
                    <a:pt x="1208" y="869"/>
                  </a:lnTo>
                  <a:lnTo>
                    <a:pt x="1268" y="863"/>
                  </a:lnTo>
                  <a:lnTo>
                    <a:pt x="1328" y="863"/>
                  </a:lnTo>
                  <a:lnTo>
                    <a:pt x="1388" y="857"/>
                  </a:lnTo>
                  <a:lnTo>
                    <a:pt x="1411" y="857"/>
                  </a:lnTo>
                  <a:lnTo>
                    <a:pt x="1429" y="851"/>
                  </a:lnTo>
                  <a:lnTo>
                    <a:pt x="1441" y="851"/>
                  </a:lnTo>
                  <a:lnTo>
                    <a:pt x="1447" y="851"/>
                  </a:lnTo>
                  <a:lnTo>
                    <a:pt x="1459" y="845"/>
                  </a:lnTo>
                  <a:lnTo>
                    <a:pt x="1483" y="833"/>
                  </a:lnTo>
                  <a:lnTo>
                    <a:pt x="1525" y="815"/>
                  </a:lnTo>
                  <a:lnTo>
                    <a:pt x="1573" y="791"/>
                  </a:lnTo>
                  <a:lnTo>
                    <a:pt x="1675" y="743"/>
                  </a:lnTo>
                  <a:lnTo>
                    <a:pt x="1716" y="725"/>
                  </a:lnTo>
                  <a:lnTo>
                    <a:pt x="1752" y="713"/>
                  </a:lnTo>
                  <a:lnTo>
                    <a:pt x="1806" y="689"/>
                  </a:lnTo>
                  <a:lnTo>
                    <a:pt x="1842" y="653"/>
                  </a:lnTo>
                  <a:lnTo>
                    <a:pt x="1866" y="611"/>
                  </a:lnTo>
                  <a:lnTo>
                    <a:pt x="1884" y="581"/>
                  </a:lnTo>
                  <a:lnTo>
                    <a:pt x="1926" y="515"/>
                  </a:lnTo>
                  <a:lnTo>
                    <a:pt x="1979" y="449"/>
                  </a:lnTo>
                  <a:lnTo>
                    <a:pt x="2039" y="389"/>
                  </a:lnTo>
                  <a:lnTo>
                    <a:pt x="2105" y="341"/>
                  </a:lnTo>
                  <a:lnTo>
                    <a:pt x="2159" y="299"/>
                  </a:lnTo>
                  <a:lnTo>
                    <a:pt x="2207" y="269"/>
                  </a:lnTo>
                  <a:lnTo>
                    <a:pt x="2237" y="245"/>
                  </a:lnTo>
                  <a:lnTo>
                    <a:pt x="2249" y="239"/>
                  </a:lnTo>
                  <a:lnTo>
                    <a:pt x="2249" y="239"/>
                  </a:lnTo>
                  <a:lnTo>
                    <a:pt x="2392" y="167"/>
                  </a:lnTo>
                  <a:lnTo>
                    <a:pt x="2392" y="60"/>
                  </a:lnTo>
                  <a:lnTo>
                    <a:pt x="2392" y="0"/>
                  </a:lnTo>
                  <a:lnTo>
                    <a:pt x="2344" y="18"/>
                  </a:lnTo>
                  <a:lnTo>
                    <a:pt x="2302" y="36"/>
                  </a:lnTo>
                  <a:lnTo>
                    <a:pt x="2302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" name="Freeform 12"/>
            <p:cNvSpPr>
              <a:spLocks/>
            </p:cNvSpPr>
            <p:nvPr userDrawn="1"/>
          </p:nvSpPr>
          <p:spPr bwMode="hidden">
            <a:xfrm>
              <a:off x="3839" y="1854"/>
              <a:ext cx="577" cy="258"/>
            </a:xfrm>
            <a:custGeom>
              <a:avLst/>
              <a:gdLst/>
              <a:ahLst/>
              <a:cxnLst>
                <a:cxn ang="0">
                  <a:pos x="30" y="245"/>
                </a:cxn>
                <a:cxn ang="0">
                  <a:pos x="18" y="251"/>
                </a:cxn>
                <a:cxn ang="0">
                  <a:pos x="6" y="257"/>
                </a:cxn>
                <a:cxn ang="0">
                  <a:pos x="0" y="257"/>
                </a:cxn>
                <a:cxn ang="0">
                  <a:pos x="305" y="113"/>
                </a:cxn>
                <a:cxn ang="0">
                  <a:pos x="520" y="0"/>
                </a:cxn>
                <a:cxn ang="0">
                  <a:pos x="526" y="6"/>
                </a:cxn>
                <a:cxn ang="0">
                  <a:pos x="544" y="18"/>
                </a:cxn>
                <a:cxn ang="0">
                  <a:pos x="550" y="24"/>
                </a:cxn>
                <a:cxn ang="0">
                  <a:pos x="550" y="36"/>
                </a:cxn>
                <a:cxn ang="0">
                  <a:pos x="544" y="42"/>
                </a:cxn>
                <a:cxn ang="0">
                  <a:pos x="526" y="54"/>
                </a:cxn>
                <a:cxn ang="0">
                  <a:pos x="514" y="60"/>
                </a:cxn>
                <a:cxn ang="0">
                  <a:pos x="502" y="66"/>
                </a:cxn>
                <a:cxn ang="0">
                  <a:pos x="448" y="84"/>
                </a:cxn>
                <a:cxn ang="0">
                  <a:pos x="382" y="113"/>
                </a:cxn>
                <a:cxn ang="0">
                  <a:pos x="305" y="143"/>
                </a:cxn>
                <a:cxn ang="0">
                  <a:pos x="227" y="173"/>
                </a:cxn>
                <a:cxn ang="0">
                  <a:pos x="149" y="203"/>
                </a:cxn>
                <a:cxn ang="0">
                  <a:pos x="83" y="227"/>
                </a:cxn>
                <a:cxn ang="0">
                  <a:pos x="30" y="245"/>
                </a:cxn>
                <a:cxn ang="0">
                  <a:pos x="30" y="245"/>
                </a:cxn>
              </a:cxnLst>
              <a:rect l="0" t="0" r="r" b="b"/>
              <a:pathLst>
                <a:path w="550" h="257">
                  <a:moveTo>
                    <a:pt x="30" y="245"/>
                  </a:moveTo>
                  <a:lnTo>
                    <a:pt x="18" y="251"/>
                  </a:lnTo>
                  <a:lnTo>
                    <a:pt x="6" y="257"/>
                  </a:lnTo>
                  <a:lnTo>
                    <a:pt x="0" y="257"/>
                  </a:lnTo>
                  <a:lnTo>
                    <a:pt x="305" y="113"/>
                  </a:lnTo>
                  <a:lnTo>
                    <a:pt x="520" y="0"/>
                  </a:lnTo>
                  <a:lnTo>
                    <a:pt x="526" y="6"/>
                  </a:lnTo>
                  <a:lnTo>
                    <a:pt x="544" y="18"/>
                  </a:lnTo>
                  <a:lnTo>
                    <a:pt x="550" y="24"/>
                  </a:lnTo>
                  <a:lnTo>
                    <a:pt x="550" y="36"/>
                  </a:lnTo>
                  <a:lnTo>
                    <a:pt x="544" y="42"/>
                  </a:lnTo>
                  <a:lnTo>
                    <a:pt x="526" y="54"/>
                  </a:lnTo>
                  <a:lnTo>
                    <a:pt x="514" y="60"/>
                  </a:lnTo>
                  <a:lnTo>
                    <a:pt x="502" y="66"/>
                  </a:lnTo>
                  <a:lnTo>
                    <a:pt x="448" y="84"/>
                  </a:lnTo>
                  <a:lnTo>
                    <a:pt x="382" y="113"/>
                  </a:lnTo>
                  <a:lnTo>
                    <a:pt x="305" y="143"/>
                  </a:lnTo>
                  <a:lnTo>
                    <a:pt x="227" y="173"/>
                  </a:lnTo>
                  <a:lnTo>
                    <a:pt x="149" y="203"/>
                  </a:lnTo>
                  <a:lnTo>
                    <a:pt x="83" y="227"/>
                  </a:lnTo>
                  <a:lnTo>
                    <a:pt x="30" y="245"/>
                  </a:lnTo>
                  <a:lnTo>
                    <a:pt x="30" y="24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" name="Freeform 13"/>
            <p:cNvSpPr>
              <a:spLocks/>
            </p:cNvSpPr>
            <p:nvPr userDrawn="1"/>
          </p:nvSpPr>
          <p:spPr bwMode="hidden">
            <a:xfrm>
              <a:off x="5327" y="1642"/>
              <a:ext cx="5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D1A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" name="Freeform 14"/>
            <p:cNvSpPr>
              <a:spLocks/>
            </p:cNvSpPr>
            <p:nvPr userDrawn="1"/>
          </p:nvSpPr>
          <p:spPr bwMode="hidden">
            <a:xfrm>
              <a:off x="3839" y="1728"/>
              <a:ext cx="716" cy="383"/>
            </a:xfrm>
            <a:custGeom>
              <a:avLst/>
              <a:gdLst/>
              <a:ahLst/>
              <a:cxnLst>
                <a:cxn ang="0">
                  <a:pos x="659" y="6"/>
                </a:cxn>
                <a:cxn ang="0">
                  <a:pos x="588" y="42"/>
                </a:cxn>
                <a:cxn ang="0">
                  <a:pos x="515" y="84"/>
                </a:cxn>
                <a:cxn ang="0">
                  <a:pos x="509" y="90"/>
                </a:cxn>
                <a:cxn ang="0">
                  <a:pos x="485" y="102"/>
                </a:cxn>
                <a:cxn ang="0">
                  <a:pos x="455" y="120"/>
                </a:cxn>
                <a:cxn ang="0">
                  <a:pos x="425" y="138"/>
                </a:cxn>
                <a:cxn ang="0">
                  <a:pos x="371" y="168"/>
                </a:cxn>
                <a:cxn ang="0">
                  <a:pos x="306" y="198"/>
                </a:cxn>
                <a:cxn ang="0">
                  <a:pos x="186" y="251"/>
                </a:cxn>
                <a:cxn ang="0">
                  <a:pos x="131" y="269"/>
                </a:cxn>
                <a:cxn ang="0">
                  <a:pos x="89" y="287"/>
                </a:cxn>
                <a:cxn ang="0">
                  <a:pos x="53" y="305"/>
                </a:cxn>
                <a:cxn ang="0">
                  <a:pos x="36" y="311"/>
                </a:cxn>
                <a:cxn ang="0">
                  <a:pos x="12" y="329"/>
                </a:cxn>
                <a:cxn ang="0">
                  <a:pos x="0" y="353"/>
                </a:cxn>
                <a:cxn ang="0">
                  <a:pos x="0" y="371"/>
                </a:cxn>
                <a:cxn ang="0">
                  <a:pos x="0" y="383"/>
                </a:cxn>
                <a:cxn ang="0">
                  <a:pos x="0" y="383"/>
                </a:cxn>
                <a:cxn ang="0">
                  <a:pos x="12" y="371"/>
                </a:cxn>
                <a:cxn ang="0">
                  <a:pos x="30" y="353"/>
                </a:cxn>
                <a:cxn ang="0">
                  <a:pos x="53" y="335"/>
                </a:cxn>
                <a:cxn ang="0">
                  <a:pos x="77" y="317"/>
                </a:cxn>
                <a:cxn ang="0">
                  <a:pos x="101" y="311"/>
                </a:cxn>
                <a:cxn ang="0">
                  <a:pos x="131" y="299"/>
                </a:cxn>
                <a:cxn ang="0">
                  <a:pos x="204" y="269"/>
                </a:cxn>
                <a:cxn ang="0">
                  <a:pos x="240" y="251"/>
                </a:cxn>
                <a:cxn ang="0">
                  <a:pos x="270" y="239"/>
                </a:cxn>
                <a:cxn ang="0">
                  <a:pos x="294" y="228"/>
                </a:cxn>
                <a:cxn ang="0">
                  <a:pos x="312" y="222"/>
                </a:cxn>
                <a:cxn ang="0">
                  <a:pos x="330" y="210"/>
                </a:cxn>
                <a:cxn ang="0">
                  <a:pos x="365" y="186"/>
                </a:cxn>
                <a:cxn ang="0">
                  <a:pos x="419" y="156"/>
                </a:cxn>
                <a:cxn ang="0">
                  <a:pos x="473" y="120"/>
                </a:cxn>
                <a:cxn ang="0">
                  <a:pos x="527" y="90"/>
                </a:cxn>
                <a:cxn ang="0">
                  <a:pos x="576" y="60"/>
                </a:cxn>
                <a:cxn ang="0">
                  <a:pos x="612" y="42"/>
                </a:cxn>
                <a:cxn ang="0">
                  <a:pos x="629" y="36"/>
                </a:cxn>
                <a:cxn ang="0">
                  <a:pos x="647" y="30"/>
                </a:cxn>
                <a:cxn ang="0">
                  <a:pos x="677" y="18"/>
                </a:cxn>
                <a:cxn ang="0">
                  <a:pos x="701" y="6"/>
                </a:cxn>
                <a:cxn ang="0">
                  <a:pos x="713" y="0"/>
                </a:cxn>
                <a:cxn ang="0">
                  <a:pos x="713" y="0"/>
                </a:cxn>
                <a:cxn ang="0">
                  <a:pos x="659" y="6"/>
                </a:cxn>
                <a:cxn ang="0">
                  <a:pos x="716" y="63"/>
                </a:cxn>
              </a:cxnLst>
              <a:rect l="0" t="0" r="r" b="b"/>
              <a:pathLst>
                <a:path w="716" h="383">
                  <a:moveTo>
                    <a:pt x="659" y="6"/>
                  </a:moveTo>
                  <a:lnTo>
                    <a:pt x="588" y="42"/>
                  </a:lnTo>
                  <a:lnTo>
                    <a:pt x="515" y="84"/>
                  </a:lnTo>
                  <a:lnTo>
                    <a:pt x="509" y="90"/>
                  </a:lnTo>
                  <a:lnTo>
                    <a:pt x="485" y="102"/>
                  </a:lnTo>
                  <a:lnTo>
                    <a:pt x="455" y="120"/>
                  </a:lnTo>
                  <a:lnTo>
                    <a:pt x="425" y="138"/>
                  </a:lnTo>
                  <a:lnTo>
                    <a:pt x="371" y="168"/>
                  </a:lnTo>
                  <a:lnTo>
                    <a:pt x="306" y="198"/>
                  </a:lnTo>
                  <a:lnTo>
                    <a:pt x="186" y="251"/>
                  </a:lnTo>
                  <a:lnTo>
                    <a:pt x="131" y="269"/>
                  </a:lnTo>
                  <a:lnTo>
                    <a:pt x="89" y="287"/>
                  </a:lnTo>
                  <a:lnTo>
                    <a:pt x="53" y="305"/>
                  </a:lnTo>
                  <a:lnTo>
                    <a:pt x="36" y="311"/>
                  </a:lnTo>
                  <a:lnTo>
                    <a:pt x="12" y="329"/>
                  </a:lnTo>
                  <a:lnTo>
                    <a:pt x="0" y="353"/>
                  </a:lnTo>
                  <a:lnTo>
                    <a:pt x="0" y="371"/>
                  </a:lnTo>
                  <a:lnTo>
                    <a:pt x="0" y="383"/>
                  </a:lnTo>
                  <a:lnTo>
                    <a:pt x="0" y="383"/>
                  </a:lnTo>
                  <a:lnTo>
                    <a:pt x="12" y="371"/>
                  </a:lnTo>
                  <a:lnTo>
                    <a:pt x="30" y="353"/>
                  </a:lnTo>
                  <a:lnTo>
                    <a:pt x="53" y="335"/>
                  </a:lnTo>
                  <a:lnTo>
                    <a:pt x="77" y="317"/>
                  </a:lnTo>
                  <a:lnTo>
                    <a:pt x="101" y="311"/>
                  </a:lnTo>
                  <a:lnTo>
                    <a:pt x="131" y="299"/>
                  </a:lnTo>
                  <a:lnTo>
                    <a:pt x="204" y="269"/>
                  </a:lnTo>
                  <a:lnTo>
                    <a:pt x="240" y="251"/>
                  </a:lnTo>
                  <a:lnTo>
                    <a:pt x="270" y="239"/>
                  </a:lnTo>
                  <a:lnTo>
                    <a:pt x="294" y="228"/>
                  </a:lnTo>
                  <a:lnTo>
                    <a:pt x="312" y="222"/>
                  </a:lnTo>
                  <a:lnTo>
                    <a:pt x="330" y="210"/>
                  </a:lnTo>
                  <a:lnTo>
                    <a:pt x="365" y="186"/>
                  </a:lnTo>
                  <a:lnTo>
                    <a:pt x="419" y="156"/>
                  </a:lnTo>
                  <a:lnTo>
                    <a:pt x="473" y="120"/>
                  </a:lnTo>
                  <a:lnTo>
                    <a:pt x="527" y="90"/>
                  </a:lnTo>
                  <a:lnTo>
                    <a:pt x="576" y="60"/>
                  </a:lnTo>
                  <a:lnTo>
                    <a:pt x="612" y="42"/>
                  </a:lnTo>
                  <a:lnTo>
                    <a:pt x="629" y="36"/>
                  </a:lnTo>
                  <a:lnTo>
                    <a:pt x="647" y="30"/>
                  </a:lnTo>
                  <a:lnTo>
                    <a:pt x="677" y="18"/>
                  </a:lnTo>
                  <a:lnTo>
                    <a:pt x="701" y="6"/>
                  </a:lnTo>
                  <a:lnTo>
                    <a:pt x="713" y="0"/>
                  </a:lnTo>
                  <a:lnTo>
                    <a:pt x="713" y="0"/>
                  </a:lnTo>
                  <a:lnTo>
                    <a:pt x="659" y="6"/>
                  </a:lnTo>
                  <a:lnTo>
                    <a:pt x="716" y="63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" name="Freeform 15"/>
            <p:cNvSpPr>
              <a:spLocks/>
            </p:cNvSpPr>
            <p:nvPr userDrawn="1"/>
          </p:nvSpPr>
          <p:spPr bwMode="hidden">
            <a:xfrm>
              <a:off x="3453" y="2271"/>
              <a:ext cx="318" cy="225"/>
            </a:xfrm>
            <a:custGeom>
              <a:avLst/>
              <a:gdLst/>
              <a:ahLst/>
              <a:cxnLst>
                <a:cxn ang="0">
                  <a:pos x="6" y="225"/>
                </a:cxn>
                <a:cxn ang="0">
                  <a:pos x="0" y="195"/>
                </a:cxn>
                <a:cxn ang="0">
                  <a:pos x="315" y="0"/>
                </a:cxn>
                <a:cxn ang="0">
                  <a:pos x="303" y="27"/>
                </a:cxn>
                <a:cxn ang="0">
                  <a:pos x="318" y="42"/>
                </a:cxn>
              </a:cxnLst>
              <a:rect l="0" t="0" r="r" b="b"/>
              <a:pathLst>
                <a:path w="318" h="225">
                  <a:moveTo>
                    <a:pt x="6" y="225"/>
                  </a:moveTo>
                  <a:lnTo>
                    <a:pt x="0" y="195"/>
                  </a:lnTo>
                  <a:lnTo>
                    <a:pt x="315" y="0"/>
                  </a:lnTo>
                  <a:lnTo>
                    <a:pt x="303" y="27"/>
                  </a:lnTo>
                  <a:lnTo>
                    <a:pt x="318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" name="Freeform 16"/>
            <p:cNvSpPr>
              <a:spLocks/>
            </p:cNvSpPr>
            <p:nvPr userDrawn="1"/>
          </p:nvSpPr>
          <p:spPr bwMode="hidden">
            <a:xfrm>
              <a:off x="0" y="2658"/>
              <a:ext cx="2595" cy="933"/>
            </a:xfrm>
            <a:custGeom>
              <a:avLst/>
              <a:gdLst/>
              <a:ahLst/>
              <a:cxnLst>
                <a:cxn ang="0">
                  <a:pos x="1050" y="657"/>
                </a:cxn>
                <a:cxn ang="0">
                  <a:pos x="1581" y="690"/>
                </a:cxn>
                <a:cxn ang="0">
                  <a:pos x="1671" y="723"/>
                </a:cxn>
                <a:cxn ang="0">
                  <a:pos x="1176" y="621"/>
                </a:cxn>
                <a:cxn ang="0">
                  <a:pos x="1854" y="567"/>
                </a:cxn>
                <a:cxn ang="0">
                  <a:pos x="1869" y="612"/>
                </a:cxn>
                <a:cxn ang="0">
                  <a:pos x="2103" y="861"/>
                </a:cxn>
                <a:cxn ang="0">
                  <a:pos x="1883" y="520"/>
                </a:cxn>
                <a:cxn ang="0">
                  <a:pos x="1842" y="490"/>
                </a:cxn>
                <a:cxn ang="0">
                  <a:pos x="1770" y="466"/>
                </a:cxn>
                <a:cxn ang="0">
                  <a:pos x="1740" y="448"/>
                </a:cxn>
                <a:cxn ang="0">
                  <a:pos x="1758" y="436"/>
                </a:cxn>
                <a:cxn ang="0">
                  <a:pos x="1830" y="430"/>
                </a:cxn>
                <a:cxn ang="0">
                  <a:pos x="1877" y="424"/>
                </a:cxn>
                <a:cxn ang="0">
                  <a:pos x="1955" y="394"/>
                </a:cxn>
                <a:cxn ang="0">
                  <a:pos x="2052" y="396"/>
                </a:cxn>
                <a:cxn ang="0">
                  <a:pos x="2253" y="732"/>
                </a:cxn>
                <a:cxn ang="0">
                  <a:pos x="2415" y="933"/>
                </a:cxn>
                <a:cxn ang="0">
                  <a:pos x="2397" y="828"/>
                </a:cxn>
                <a:cxn ang="0">
                  <a:pos x="2088" y="400"/>
                </a:cxn>
                <a:cxn ang="0">
                  <a:pos x="2046" y="346"/>
                </a:cxn>
                <a:cxn ang="0">
                  <a:pos x="1997" y="304"/>
                </a:cxn>
                <a:cxn ang="0">
                  <a:pos x="1967" y="286"/>
                </a:cxn>
                <a:cxn ang="0">
                  <a:pos x="1973" y="286"/>
                </a:cxn>
                <a:cxn ang="0">
                  <a:pos x="2009" y="286"/>
                </a:cxn>
                <a:cxn ang="0">
                  <a:pos x="2082" y="322"/>
                </a:cxn>
                <a:cxn ang="0">
                  <a:pos x="2199" y="384"/>
                </a:cxn>
                <a:cxn ang="0">
                  <a:pos x="2394" y="448"/>
                </a:cxn>
                <a:cxn ang="0">
                  <a:pos x="2595" y="516"/>
                </a:cxn>
                <a:cxn ang="0">
                  <a:pos x="2388" y="424"/>
                </a:cxn>
                <a:cxn ang="0">
                  <a:pos x="2219" y="340"/>
                </a:cxn>
                <a:cxn ang="0">
                  <a:pos x="2052" y="280"/>
                </a:cxn>
                <a:cxn ang="0">
                  <a:pos x="1955" y="262"/>
                </a:cxn>
                <a:cxn ang="0">
                  <a:pos x="1877" y="274"/>
                </a:cxn>
                <a:cxn ang="0">
                  <a:pos x="1752" y="274"/>
                </a:cxn>
                <a:cxn ang="0">
                  <a:pos x="1661" y="292"/>
                </a:cxn>
                <a:cxn ang="0">
                  <a:pos x="1607" y="316"/>
                </a:cxn>
                <a:cxn ang="0">
                  <a:pos x="1589" y="322"/>
                </a:cxn>
                <a:cxn ang="0">
                  <a:pos x="1409" y="358"/>
                </a:cxn>
                <a:cxn ang="0">
                  <a:pos x="1152" y="442"/>
                </a:cxn>
                <a:cxn ang="0">
                  <a:pos x="966" y="460"/>
                </a:cxn>
                <a:cxn ang="0">
                  <a:pos x="870" y="442"/>
                </a:cxn>
                <a:cxn ang="0">
                  <a:pos x="828" y="430"/>
                </a:cxn>
                <a:cxn ang="0">
                  <a:pos x="743" y="388"/>
                </a:cxn>
                <a:cxn ang="0">
                  <a:pos x="636" y="334"/>
                </a:cxn>
                <a:cxn ang="0">
                  <a:pos x="467" y="256"/>
                </a:cxn>
                <a:cxn ang="0">
                  <a:pos x="0" y="0"/>
                </a:cxn>
                <a:cxn ang="0">
                  <a:pos x="585" y="390"/>
                </a:cxn>
                <a:cxn ang="0">
                  <a:pos x="849" y="543"/>
                </a:cxn>
                <a:cxn ang="0">
                  <a:pos x="897" y="621"/>
                </a:cxn>
              </a:cxnLst>
              <a:rect l="0" t="0" r="r" b="b"/>
              <a:pathLst>
                <a:path w="2595" h="933">
                  <a:moveTo>
                    <a:pt x="981" y="675"/>
                  </a:moveTo>
                  <a:lnTo>
                    <a:pt x="1050" y="657"/>
                  </a:lnTo>
                  <a:lnTo>
                    <a:pt x="1143" y="651"/>
                  </a:lnTo>
                  <a:lnTo>
                    <a:pt x="1581" y="690"/>
                  </a:lnTo>
                  <a:lnTo>
                    <a:pt x="1623" y="738"/>
                  </a:lnTo>
                  <a:lnTo>
                    <a:pt x="1671" y="723"/>
                  </a:lnTo>
                  <a:lnTo>
                    <a:pt x="1656" y="675"/>
                  </a:lnTo>
                  <a:lnTo>
                    <a:pt x="1176" y="621"/>
                  </a:lnTo>
                  <a:lnTo>
                    <a:pt x="1797" y="534"/>
                  </a:lnTo>
                  <a:lnTo>
                    <a:pt x="1854" y="567"/>
                  </a:lnTo>
                  <a:lnTo>
                    <a:pt x="1881" y="585"/>
                  </a:lnTo>
                  <a:lnTo>
                    <a:pt x="1869" y="612"/>
                  </a:lnTo>
                  <a:lnTo>
                    <a:pt x="1995" y="852"/>
                  </a:lnTo>
                  <a:lnTo>
                    <a:pt x="2103" y="861"/>
                  </a:lnTo>
                  <a:lnTo>
                    <a:pt x="1889" y="538"/>
                  </a:lnTo>
                  <a:lnTo>
                    <a:pt x="1883" y="520"/>
                  </a:lnTo>
                  <a:lnTo>
                    <a:pt x="1872" y="508"/>
                  </a:lnTo>
                  <a:lnTo>
                    <a:pt x="1842" y="490"/>
                  </a:lnTo>
                  <a:lnTo>
                    <a:pt x="1806" y="478"/>
                  </a:lnTo>
                  <a:lnTo>
                    <a:pt x="1770" y="466"/>
                  </a:lnTo>
                  <a:lnTo>
                    <a:pt x="1752" y="454"/>
                  </a:lnTo>
                  <a:lnTo>
                    <a:pt x="1740" y="448"/>
                  </a:lnTo>
                  <a:lnTo>
                    <a:pt x="1746" y="436"/>
                  </a:lnTo>
                  <a:lnTo>
                    <a:pt x="1758" y="436"/>
                  </a:lnTo>
                  <a:lnTo>
                    <a:pt x="1782" y="430"/>
                  </a:lnTo>
                  <a:lnTo>
                    <a:pt x="1830" y="430"/>
                  </a:lnTo>
                  <a:lnTo>
                    <a:pt x="1854" y="430"/>
                  </a:lnTo>
                  <a:lnTo>
                    <a:pt x="1877" y="424"/>
                  </a:lnTo>
                  <a:lnTo>
                    <a:pt x="1925" y="400"/>
                  </a:lnTo>
                  <a:lnTo>
                    <a:pt x="1955" y="394"/>
                  </a:lnTo>
                  <a:lnTo>
                    <a:pt x="1979" y="394"/>
                  </a:lnTo>
                  <a:lnTo>
                    <a:pt x="2052" y="396"/>
                  </a:lnTo>
                  <a:lnTo>
                    <a:pt x="2046" y="456"/>
                  </a:lnTo>
                  <a:lnTo>
                    <a:pt x="2253" y="732"/>
                  </a:lnTo>
                  <a:lnTo>
                    <a:pt x="2334" y="816"/>
                  </a:lnTo>
                  <a:lnTo>
                    <a:pt x="2415" y="933"/>
                  </a:lnTo>
                  <a:lnTo>
                    <a:pt x="2430" y="909"/>
                  </a:lnTo>
                  <a:lnTo>
                    <a:pt x="2397" y="828"/>
                  </a:lnTo>
                  <a:lnTo>
                    <a:pt x="2094" y="412"/>
                  </a:lnTo>
                  <a:lnTo>
                    <a:pt x="2088" y="400"/>
                  </a:lnTo>
                  <a:lnTo>
                    <a:pt x="2076" y="376"/>
                  </a:lnTo>
                  <a:lnTo>
                    <a:pt x="2046" y="346"/>
                  </a:lnTo>
                  <a:lnTo>
                    <a:pt x="2015" y="322"/>
                  </a:lnTo>
                  <a:lnTo>
                    <a:pt x="1997" y="304"/>
                  </a:lnTo>
                  <a:lnTo>
                    <a:pt x="1979" y="292"/>
                  </a:lnTo>
                  <a:lnTo>
                    <a:pt x="1967" y="286"/>
                  </a:lnTo>
                  <a:lnTo>
                    <a:pt x="1967" y="286"/>
                  </a:lnTo>
                  <a:lnTo>
                    <a:pt x="1973" y="286"/>
                  </a:lnTo>
                  <a:lnTo>
                    <a:pt x="1985" y="286"/>
                  </a:lnTo>
                  <a:lnTo>
                    <a:pt x="2009" y="286"/>
                  </a:lnTo>
                  <a:lnTo>
                    <a:pt x="2040" y="298"/>
                  </a:lnTo>
                  <a:lnTo>
                    <a:pt x="2082" y="322"/>
                  </a:lnTo>
                  <a:lnTo>
                    <a:pt x="2124" y="348"/>
                  </a:lnTo>
                  <a:lnTo>
                    <a:pt x="2199" y="384"/>
                  </a:lnTo>
                  <a:lnTo>
                    <a:pt x="2325" y="426"/>
                  </a:lnTo>
                  <a:lnTo>
                    <a:pt x="2394" y="448"/>
                  </a:lnTo>
                  <a:lnTo>
                    <a:pt x="2523" y="522"/>
                  </a:lnTo>
                  <a:lnTo>
                    <a:pt x="2595" y="516"/>
                  </a:lnTo>
                  <a:lnTo>
                    <a:pt x="2442" y="454"/>
                  </a:lnTo>
                  <a:lnTo>
                    <a:pt x="2388" y="424"/>
                  </a:lnTo>
                  <a:lnTo>
                    <a:pt x="2327" y="388"/>
                  </a:lnTo>
                  <a:lnTo>
                    <a:pt x="2219" y="340"/>
                  </a:lnTo>
                  <a:lnTo>
                    <a:pt x="2106" y="292"/>
                  </a:lnTo>
                  <a:lnTo>
                    <a:pt x="2052" y="280"/>
                  </a:lnTo>
                  <a:lnTo>
                    <a:pt x="2003" y="268"/>
                  </a:lnTo>
                  <a:lnTo>
                    <a:pt x="1955" y="262"/>
                  </a:lnTo>
                  <a:lnTo>
                    <a:pt x="1919" y="268"/>
                  </a:lnTo>
                  <a:lnTo>
                    <a:pt x="1877" y="274"/>
                  </a:lnTo>
                  <a:lnTo>
                    <a:pt x="1812" y="274"/>
                  </a:lnTo>
                  <a:lnTo>
                    <a:pt x="1752" y="274"/>
                  </a:lnTo>
                  <a:lnTo>
                    <a:pt x="1703" y="286"/>
                  </a:lnTo>
                  <a:lnTo>
                    <a:pt x="1661" y="292"/>
                  </a:lnTo>
                  <a:lnTo>
                    <a:pt x="1631" y="304"/>
                  </a:lnTo>
                  <a:lnTo>
                    <a:pt x="1607" y="316"/>
                  </a:lnTo>
                  <a:lnTo>
                    <a:pt x="1595" y="322"/>
                  </a:lnTo>
                  <a:lnTo>
                    <a:pt x="1589" y="322"/>
                  </a:lnTo>
                  <a:lnTo>
                    <a:pt x="1500" y="334"/>
                  </a:lnTo>
                  <a:lnTo>
                    <a:pt x="1409" y="358"/>
                  </a:lnTo>
                  <a:lnTo>
                    <a:pt x="1236" y="418"/>
                  </a:lnTo>
                  <a:lnTo>
                    <a:pt x="1152" y="442"/>
                  </a:lnTo>
                  <a:lnTo>
                    <a:pt x="1061" y="460"/>
                  </a:lnTo>
                  <a:lnTo>
                    <a:pt x="966" y="460"/>
                  </a:lnTo>
                  <a:lnTo>
                    <a:pt x="918" y="454"/>
                  </a:lnTo>
                  <a:lnTo>
                    <a:pt x="870" y="442"/>
                  </a:lnTo>
                  <a:lnTo>
                    <a:pt x="858" y="436"/>
                  </a:lnTo>
                  <a:lnTo>
                    <a:pt x="828" y="430"/>
                  </a:lnTo>
                  <a:lnTo>
                    <a:pt x="791" y="412"/>
                  </a:lnTo>
                  <a:lnTo>
                    <a:pt x="743" y="388"/>
                  </a:lnTo>
                  <a:lnTo>
                    <a:pt x="690" y="364"/>
                  </a:lnTo>
                  <a:lnTo>
                    <a:pt x="636" y="334"/>
                  </a:lnTo>
                  <a:lnTo>
                    <a:pt x="515" y="280"/>
                  </a:lnTo>
                  <a:lnTo>
                    <a:pt x="467" y="256"/>
                  </a:lnTo>
                  <a:lnTo>
                    <a:pt x="443" y="244"/>
                  </a:lnTo>
                  <a:lnTo>
                    <a:pt x="0" y="0"/>
                  </a:lnTo>
                  <a:lnTo>
                    <a:pt x="123" y="120"/>
                  </a:lnTo>
                  <a:lnTo>
                    <a:pt x="585" y="390"/>
                  </a:lnTo>
                  <a:lnTo>
                    <a:pt x="708" y="462"/>
                  </a:lnTo>
                  <a:lnTo>
                    <a:pt x="849" y="543"/>
                  </a:lnTo>
                  <a:lnTo>
                    <a:pt x="882" y="564"/>
                  </a:lnTo>
                  <a:lnTo>
                    <a:pt x="897" y="621"/>
                  </a:lnTo>
                  <a:lnTo>
                    <a:pt x="981" y="67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9" name="Freeform 17"/>
            <p:cNvSpPr>
              <a:spLocks/>
            </p:cNvSpPr>
            <p:nvPr userDrawn="1"/>
          </p:nvSpPr>
          <p:spPr bwMode="hidden">
            <a:xfrm>
              <a:off x="0" y="2994"/>
              <a:ext cx="2723" cy="1091"/>
            </a:xfrm>
            <a:custGeom>
              <a:avLst/>
              <a:gdLst/>
              <a:ahLst/>
              <a:cxnLst>
                <a:cxn ang="0">
                  <a:pos x="2370" y="72"/>
                </a:cxn>
                <a:cxn ang="0">
                  <a:pos x="2597" y="198"/>
                </a:cxn>
                <a:cxn ang="0">
                  <a:pos x="2639" y="276"/>
                </a:cxn>
                <a:cxn ang="0">
                  <a:pos x="2453" y="264"/>
                </a:cxn>
                <a:cxn ang="0">
                  <a:pos x="2297" y="204"/>
                </a:cxn>
                <a:cxn ang="0">
                  <a:pos x="2112" y="66"/>
                </a:cxn>
                <a:cxn ang="0">
                  <a:pos x="2088" y="72"/>
                </a:cxn>
                <a:cxn ang="0">
                  <a:pos x="2106" y="114"/>
                </a:cxn>
                <a:cxn ang="0">
                  <a:pos x="2412" y="552"/>
                </a:cxn>
                <a:cxn ang="0">
                  <a:pos x="2279" y="564"/>
                </a:cxn>
                <a:cxn ang="0">
                  <a:pos x="2189" y="492"/>
                </a:cxn>
                <a:cxn ang="0">
                  <a:pos x="2058" y="330"/>
                </a:cxn>
                <a:cxn ang="0">
                  <a:pos x="1991" y="234"/>
                </a:cxn>
                <a:cxn ang="0">
                  <a:pos x="1949" y="174"/>
                </a:cxn>
                <a:cxn ang="0">
                  <a:pos x="1824" y="132"/>
                </a:cxn>
                <a:cxn ang="0">
                  <a:pos x="1794" y="144"/>
                </a:cxn>
                <a:cxn ang="0">
                  <a:pos x="1895" y="222"/>
                </a:cxn>
                <a:cxn ang="0">
                  <a:pos x="1943" y="366"/>
                </a:cxn>
                <a:cxn ang="0">
                  <a:pos x="2064" y="630"/>
                </a:cxn>
                <a:cxn ang="0">
                  <a:pos x="2052" y="695"/>
                </a:cxn>
                <a:cxn ang="0">
                  <a:pos x="1955" y="683"/>
                </a:cxn>
                <a:cxn ang="0">
                  <a:pos x="1913" y="636"/>
                </a:cxn>
                <a:cxn ang="0">
                  <a:pos x="1703" y="312"/>
                </a:cxn>
                <a:cxn ang="0">
                  <a:pos x="1637" y="276"/>
                </a:cxn>
                <a:cxn ang="0">
                  <a:pos x="1643" y="318"/>
                </a:cxn>
                <a:cxn ang="0">
                  <a:pos x="1673" y="408"/>
                </a:cxn>
                <a:cxn ang="0">
                  <a:pos x="1716" y="779"/>
                </a:cxn>
                <a:cxn ang="0">
                  <a:pos x="1691" y="737"/>
                </a:cxn>
                <a:cxn ang="0">
                  <a:pos x="1613" y="582"/>
                </a:cxn>
                <a:cxn ang="0">
                  <a:pos x="1494" y="480"/>
                </a:cxn>
                <a:cxn ang="0">
                  <a:pos x="1248" y="528"/>
                </a:cxn>
                <a:cxn ang="0">
                  <a:pos x="996" y="630"/>
                </a:cxn>
                <a:cxn ang="0">
                  <a:pos x="714" y="534"/>
                </a:cxn>
                <a:cxn ang="0">
                  <a:pos x="198" y="288"/>
                </a:cxn>
                <a:cxn ang="0">
                  <a:pos x="0" y="460"/>
                </a:cxn>
                <a:cxn ang="0">
                  <a:pos x="288" y="570"/>
                </a:cxn>
                <a:cxn ang="0">
                  <a:pos x="461" y="654"/>
                </a:cxn>
                <a:cxn ang="0">
                  <a:pos x="725" y="755"/>
                </a:cxn>
                <a:cxn ang="0">
                  <a:pos x="966" y="791"/>
                </a:cxn>
                <a:cxn ang="0">
                  <a:pos x="1176" y="779"/>
                </a:cxn>
                <a:cxn ang="0">
                  <a:pos x="1278" y="791"/>
                </a:cxn>
                <a:cxn ang="0">
                  <a:pos x="1404" y="845"/>
                </a:cxn>
                <a:cxn ang="0">
                  <a:pos x="1416" y="887"/>
                </a:cxn>
                <a:cxn ang="0">
                  <a:pos x="1361" y="923"/>
                </a:cxn>
                <a:cxn ang="0">
                  <a:pos x="1385" y="1007"/>
                </a:cxn>
                <a:cxn ang="0">
                  <a:pos x="1494" y="1085"/>
                </a:cxn>
                <a:cxn ang="0">
                  <a:pos x="1697" y="1043"/>
                </a:cxn>
                <a:cxn ang="0">
                  <a:pos x="1812" y="989"/>
                </a:cxn>
                <a:cxn ang="0">
                  <a:pos x="1973" y="917"/>
                </a:cxn>
                <a:cxn ang="0">
                  <a:pos x="2201" y="899"/>
                </a:cxn>
                <a:cxn ang="0">
                  <a:pos x="2364" y="863"/>
                </a:cxn>
                <a:cxn ang="0">
                  <a:pos x="2400" y="743"/>
                </a:cxn>
                <a:cxn ang="0">
                  <a:pos x="2471" y="701"/>
                </a:cxn>
                <a:cxn ang="0">
                  <a:pos x="2621" y="504"/>
                </a:cxn>
                <a:cxn ang="0">
                  <a:pos x="2693" y="374"/>
                </a:cxn>
              </a:cxnLst>
              <a:rect l="0" t="0" r="r" b="b"/>
              <a:pathLst>
                <a:path w="2723" h="1091">
                  <a:moveTo>
                    <a:pt x="2723" y="299"/>
                  </a:moveTo>
                  <a:lnTo>
                    <a:pt x="2715" y="240"/>
                  </a:lnTo>
                  <a:lnTo>
                    <a:pt x="2656" y="195"/>
                  </a:lnTo>
                  <a:lnTo>
                    <a:pt x="2370" y="72"/>
                  </a:lnTo>
                  <a:lnTo>
                    <a:pt x="2303" y="54"/>
                  </a:lnTo>
                  <a:lnTo>
                    <a:pt x="2585" y="186"/>
                  </a:lnTo>
                  <a:lnTo>
                    <a:pt x="2591" y="192"/>
                  </a:lnTo>
                  <a:lnTo>
                    <a:pt x="2597" y="198"/>
                  </a:lnTo>
                  <a:lnTo>
                    <a:pt x="2621" y="228"/>
                  </a:lnTo>
                  <a:lnTo>
                    <a:pt x="2639" y="258"/>
                  </a:lnTo>
                  <a:lnTo>
                    <a:pt x="2646" y="270"/>
                  </a:lnTo>
                  <a:lnTo>
                    <a:pt x="2639" y="276"/>
                  </a:lnTo>
                  <a:lnTo>
                    <a:pt x="2603" y="282"/>
                  </a:lnTo>
                  <a:lnTo>
                    <a:pt x="2555" y="282"/>
                  </a:lnTo>
                  <a:lnTo>
                    <a:pt x="2507" y="276"/>
                  </a:lnTo>
                  <a:lnTo>
                    <a:pt x="2453" y="264"/>
                  </a:lnTo>
                  <a:lnTo>
                    <a:pt x="2394" y="246"/>
                  </a:lnTo>
                  <a:lnTo>
                    <a:pt x="2340" y="222"/>
                  </a:lnTo>
                  <a:lnTo>
                    <a:pt x="2321" y="216"/>
                  </a:lnTo>
                  <a:lnTo>
                    <a:pt x="2297" y="204"/>
                  </a:lnTo>
                  <a:lnTo>
                    <a:pt x="2171" y="126"/>
                  </a:lnTo>
                  <a:lnTo>
                    <a:pt x="2165" y="120"/>
                  </a:lnTo>
                  <a:lnTo>
                    <a:pt x="2154" y="102"/>
                  </a:lnTo>
                  <a:lnTo>
                    <a:pt x="2112" y="66"/>
                  </a:lnTo>
                  <a:lnTo>
                    <a:pt x="2064" y="24"/>
                  </a:lnTo>
                  <a:lnTo>
                    <a:pt x="2046" y="6"/>
                  </a:lnTo>
                  <a:lnTo>
                    <a:pt x="2034" y="0"/>
                  </a:lnTo>
                  <a:lnTo>
                    <a:pt x="2088" y="72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14"/>
                  </a:lnTo>
                  <a:lnTo>
                    <a:pt x="2112" y="114"/>
                  </a:lnTo>
                  <a:lnTo>
                    <a:pt x="2406" y="516"/>
                  </a:lnTo>
                  <a:lnTo>
                    <a:pt x="2412" y="534"/>
                  </a:lnTo>
                  <a:lnTo>
                    <a:pt x="2412" y="552"/>
                  </a:lnTo>
                  <a:lnTo>
                    <a:pt x="2394" y="576"/>
                  </a:lnTo>
                  <a:lnTo>
                    <a:pt x="2364" y="588"/>
                  </a:lnTo>
                  <a:lnTo>
                    <a:pt x="2321" y="588"/>
                  </a:lnTo>
                  <a:lnTo>
                    <a:pt x="2279" y="564"/>
                  </a:lnTo>
                  <a:lnTo>
                    <a:pt x="2237" y="534"/>
                  </a:lnTo>
                  <a:lnTo>
                    <a:pt x="2201" y="504"/>
                  </a:lnTo>
                  <a:lnTo>
                    <a:pt x="2195" y="498"/>
                  </a:lnTo>
                  <a:lnTo>
                    <a:pt x="2189" y="492"/>
                  </a:lnTo>
                  <a:lnTo>
                    <a:pt x="2171" y="462"/>
                  </a:lnTo>
                  <a:lnTo>
                    <a:pt x="2142" y="420"/>
                  </a:lnTo>
                  <a:lnTo>
                    <a:pt x="2100" y="378"/>
                  </a:lnTo>
                  <a:lnTo>
                    <a:pt x="2058" y="330"/>
                  </a:lnTo>
                  <a:lnTo>
                    <a:pt x="2040" y="318"/>
                  </a:lnTo>
                  <a:lnTo>
                    <a:pt x="2028" y="300"/>
                  </a:lnTo>
                  <a:lnTo>
                    <a:pt x="2009" y="264"/>
                  </a:lnTo>
                  <a:lnTo>
                    <a:pt x="1991" y="234"/>
                  </a:lnTo>
                  <a:lnTo>
                    <a:pt x="1985" y="210"/>
                  </a:lnTo>
                  <a:lnTo>
                    <a:pt x="1973" y="192"/>
                  </a:lnTo>
                  <a:lnTo>
                    <a:pt x="1967" y="180"/>
                  </a:lnTo>
                  <a:lnTo>
                    <a:pt x="1949" y="174"/>
                  </a:lnTo>
                  <a:lnTo>
                    <a:pt x="1907" y="156"/>
                  </a:lnTo>
                  <a:lnTo>
                    <a:pt x="1860" y="138"/>
                  </a:lnTo>
                  <a:lnTo>
                    <a:pt x="1836" y="132"/>
                  </a:lnTo>
                  <a:lnTo>
                    <a:pt x="1824" y="132"/>
                  </a:lnTo>
                  <a:lnTo>
                    <a:pt x="1806" y="132"/>
                  </a:lnTo>
                  <a:lnTo>
                    <a:pt x="1800" y="138"/>
                  </a:lnTo>
                  <a:lnTo>
                    <a:pt x="1794" y="144"/>
                  </a:lnTo>
                  <a:lnTo>
                    <a:pt x="1794" y="144"/>
                  </a:lnTo>
                  <a:lnTo>
                    <a:pt x="1842" y="156"/>
                  </a:lnTo>
                  <a:lnTo>
                    <a:pt x="1872" y="180"/>
                  </a:lnTo>
                  <a:lnTo>
                    <a:pt x="1889" y="204"/>
                  </a:lnTo>
                  <a:lnTo>
                    <a:pt x="1895" y="222"/>
                  </a:lnTo>
                  <a:lnTo>
                    <a:pt x="1889" y="240"/>
                  </a:lnTo>
                  <a:lnTo>
                    <a:pt x="1901" y="270"/>
                  </a:lnTo>
                  <a:lnTo>
                    <a:pt x="1919" y="318"/>
                  </a:lnTo>
                  <a:lnTo>
                    <a:pt x="1943" y="366"/>
                  </a:lnTo>
                  <a:lnTo>
                    <a:pt x="1991" y="480"/>
                  </a:lnTo>
                  <a:lnTo>
                    <a:pt x="2021" y="534"/>
                  </a:lnTo>
                  <a:lnTo>
                    <a:pt x="2040" y="582"/>
                  </a:lnTo>
                  <a:lnTo>
                    <a:pt x="2064" y="630"/>
                  </a:lnTo>
                  <a:lnTo>
                    <a:pt x="2076" y="666"/>
                  </a:lnTo>
                  <a:lnTo>
                    <a:pt x="2082" y="683"/>
                  </a:lnTo>
                  <a:lnTo>
                    <a:pt x="2070" y="695"/>
                  </a:lnTo>
                  <a:lnTo>
                    <a:pt x="2052" y="695"/>
                  </a:lnTo>
                  <a:lnTo>
                    <a:pt x="2021" y="695"/>
                  </a:lnTo>
                  <a:lnTo>
                    <a:pt x="1997" y="695"/>
                  </a:lnTo>
                  <a:lnTo>
                    <a:pt x="1973" y="689"/>
                  </a:lnTo>
                  <a:lnTo>
                    <a:pt x="1955" y="683"/>
                  </a:lnTo>
                  <a:lnTo>
                    <a:pt x="1949" y="683"/>
                  </a:lnTo>
                  <a:lnTo>
                    <a:pt x="1949" y="677"/>
                  </a:lnTo>
                  <a:lnTo>
                    <a:pt x="1943" y="672"/>
                  </a:lnTo>
                  <a:lnTo>
                    <a:pt x="1913" y="636"/>
                  </a:lnTo>
                  <a:lnTo>
                    <a:pt x="1806" y="324"/>
                  </a:lnTo>
                  <a:lnTo>
                    <a:pt x="1776" y="330"/>
                  </a:lnTo>
                  <a:lnTo>
                    <a:pt x="1746" y="330"/>
                  </a:lnTo>
                  <a:lnTo>
                    <a:pt x="1703" y="312"/>
                  </a:lnTo>
                  <a:lnTo>
                    <a:pt x="1673" y="288"/>
                  </a:lnTo>
                  <a:lnTo>
                    <a:pt x="1667" y="276"/>
                  </a:lnTo>
                  <a:lnTo>
                    <a:pt x="1655" y="270"/>
                  </a:lnTo>
                  <a:lnTo>
                    <a:pt x="1637" y="276"/>
                  </a:lnTo>
                  <a:lnTo>
                    <a:pt x="1631" y="288"/>
                  </a:lnTo>
                  <a:lnTo>
                    <a:pt x="1625" y="306"/>
                  </a:lnTo>
                  <a:lnTo>
                    <a:pt x="1625" y="312"/>
                  </a:lnTo>
                  <a:lnTo>
                    <a:pt x="1643" y="318"/>
                  </a:lnTo>
                  <a:lnTo>
                    <a:pt x="1655" y="336"/>
                  </a:lnTo>
                  <a:lnTo>
                    <a:pt x="1667" y="366"/>
                  </a:lnTo>
                  <a:lnTo>
                    <a:pt x="1673" y="402"/>
                  </a:lnTo>
                  <a:lnTo>
                    <a:pt x="1673" y="408"/>
                  </a:lnTo>
                  <a:lnTo>
                    <a:pt x="1673" y="414"/>
                  </a:lnTo>
                  <a:lnTo>
                    <a:pt x="1716" y="761"/>
                  </a:lnTo>
                  <a:lnTo>
                    <a:pt x="1716" y="773"/>
                  </a:lnTo>
                  <a:lnTo>
                    <a:pt x="1716" y="779"/>
                  </a:lnTo>
                  <a:lnTo>
                    <a:pt x="1709" y="773"/>
                  </a:lnTo>
                  <a:lnTo>
                    <a:pt x="1703" y="755"/>
                  </a:lnTo>
                  <a:lnTo>
                    <a:pt x="1697" y="749"/>
                  </a:lnTo>
                  <a:lnTo>
                    <a:pt x="1691" y="737"/>
                  </a:lnTo>
                  <a:lnTo>
                    <a:pt x="1679" y="713"/>
                  </a:lnTo>
                  <a:lnTo>
                    <a:pt x="1661" y="672"/>
                  </a:lnTo>
                  <a:lnTo>
                    <a:pt x="1643" y="630"/>
                  </a:lnTo>
                  <a:lnTo>
                    <a:pt x="1613" y="582"/>
                  </a:lnTo>
                  <a:lnTo>
                    <a:pt x="1589" y="540"/>
                  </a:lnTo>
                  <a:lnTo>
                    <a:pt x="1560" y="510"/>
                  </a:lnTo>
                  <a:lnTo>
                    <a:pt x="1536" y="492"/>
                  </a:lnTo>
                  <a:lnTo>
                    <a:pt x="1494" y="480"/>
                  </a:lnTo>
                  <a:lnTo>
                    <a:pt x="1446" y="480"/>
                  </a:lnTo>
                  <a:lnTo>
                    <a:pt x="1397" y="486"/>
                  </a:lnTo>
                  <a:lnTo>
                    <a:pt x="1349" y="498"/>
                  </a:lnTo>
                  <a:lnTo>
                    <a:pt x="1248" y="528"/>
                  </a:lnTo>
                  <a:lnTo>
                    <a:pt x="1158" y="570"/>
                  </a:lnTo>
                  <a:lnTo>
                    <a:pt x="1104" y="600"/>
                  </a:lnTo>
                  <a:lnTo>
                    <a:pt x="1037" y="624"/>
                  </a:lnTo>
                  <a:lnTo>
                    <a:pt x="996" y="630"/>
                  </a:lnTo>
                  <a:lnTo>
                    <a:pt x="948" y="630"/>
                  </a:lnTo>
                  <a:lnTo>
                    <a:pt x="900" y="618"/>
                  </a:lnTo>
                  <a:lnTo>
                    <a:pt x="840" y="588"/>
                  </a:lnTo>
                  <a:lnTo>
                    <a:pt x="714" y="534"/>
                  </a:lnTo>
                  <a:lnTo>
                    <a:pt x="582" y="474"/>
                  </a:lnTo>
                  <a:lnTo>
                    <a:pt x="443" y="408"/>
                  </a:lnTo>
                  <a:lnTo>
                    <a:pt x="318" y="348"/>
                  </a:lnTo>
                  <a:lnTo>
                    <a:pt x="198" y="288"/>
                  </a:lnTo>
                  <a:lnTo>
                    <a:pt x="149" y="264"/>
                  </a:lnTo>
                  <a:lnTo>
                    <a:pt x="102" y="240"/>
                  </a:lnTo>
                  <a:lnTo>
                    <a:pt x="0" y="187"/>
                  </a:lnTo>
                  <a:lnTo>
                    <a:pt x="0" y="460"/>
                  </a:lnTo>
                  <a:lnTo>
                    <a:pt x="36" y="474"/>
                  </a:lnTo>
                  <a:lnTo>
                    <a:pt x="149" y="516"/>
                  </a:lnTo>
                  <a:lnTo>
                    <a:pt x="216" y="540"/>
                  </a:lnTo>
                  <a:lnTo>
                    <a:pt x="288" y="570"/>
                  </a:lnTo>
                  <a:lnTo>
                    <a:pt x="348" y="594"/>
                  </a:lnTo>
                  <a:lnTo>
                    <a:pt x="396" y="618"/>
                  </a:lnTo>
                  <a:lnTo>
                    <a:pt x="432" y="636"/>
                  </a:lnTo>
                  <a:lnTo>
                    <a:pt x="461" y="654"/>
                  </a:lnTo>
                  <a:lnTo>
                    <a:pt x="504" y="672"/>
                  </a:lnTo>
                  <a:lnTo>
                    <a:pt x="588" y="707"/>
                  </a:lnTo>
                  <a:lnTo>
                    <a:pt x="684" y="743"/>
                  </a:lnTo>
                  <a:lnTo>
                    <a:pt x="725" y="755"/>
                  </a:lnTo>
                  <a:lnTo>
                    <a:pt x="761" y="767"/>
                  </a:lnTo>
                  <a:lnTo>
                    <a:pt x="828" y="779"/>
                  </a:lnTo>
                  <a:lnTo>
                    <a:pt x="894" y="785"/>
                  </a:lnTo>
                  <a:lnTo>
                    <a:pt x="966" y="791"/>
                  </a:lnTo>
                  <a:lnTo>
                    <a:pt x="1031" y="791"/>
                  </a:lnTo>
                  <a:lnTo>
                    <a:pt x="1092" y="785"/>
                  </a:lnTo>
                  <a:lnTo>
                    <a:pt x="1146" y="785"/>
                  </a:lnTo>
                  <a:lnTo>
                    <a:pt x="1176" y="779"/>
                  </a:lnTo>
                  <a:lnTo>
                    <a:pt x="1188" y="779"/>
                  </a:lnTo>
                  <a:lnTo>
                    <a:pt x="1188" y="779"/>
                  </a:lnTo>
                  <a:lnTo>
                    <a:pt x="1236" y="785"/>
                  </a:lnTo>
                  <a:lnTo>
                    <a:pt x="1278" y="791"/>
                  </a:lnTo>
                  <a:lnTo>
                    <a:pt x="1307" y="803"/>
                  </a:lnTo>
                  <a:lnTo>
                    <a:pt x="1337" y="809"/>
                  </a:lnTo>
                  <a:lnTo>
                    <a:pt x="1379" y="827"/>
                  </a:lnTo>
                  <a:lnTo>
                    <a:pt x="1404" y="845"/>
                  </a:lnTo>
                  <a:lnTo>
                    <a:pt x="1416" y="863"/>
                  </a:lnTo>
                  <a:lnTo>
                    <a:pt x="1416" y="875"/>
                  </a:lnTo>
                  <a:lnTo>
                    <a:pt x="1416" y="881"/>
                  </a:lnTo>
                  <a:lnTo>
                    <a:pt x="1416" y="887"/>
                  </a:lnTo>
                  <a:lnTo>
                    <a:pt x="1410" y="887"/>
                  </a:lnTo>
                  <a:lnTo>
                    <a:pt x="1397" y="893"/>
                  </a:lnTo>
                  <a:lnTo>
                    <a:pt x="1379" y="905"/>
                  </a:lnTo>
                  <a:lnTo>
                    <a:pt x="1361" y="923"/>
                  </a:lnTo>
                  <a:lnTo>
                    <a:pt x="1355" y="941"/>
                  </a:lnTo>
                  <a:lnTo>
                    <a:pt x="1361" y="971"/>
                  </a:lnTo>
                  <a:lnTo>
                    <a:pt x="1367" y="989"/>
                  </a:lnTo>
                  <a:lnTo>
                    <a:pt x="1385" y="1007"/>
                  </a:lnTo>
                  <a:lnTo>
                    <a:pt x="1404" y="1025"/>
                  </a:lnTo>
                  <a:lnTo>
                    <a:pt x="1434" y="1049"/>
                  </a:lnTo>
                  <a:lnTo>
                    <a:pt x="1464" y="1067"/>
                  </a:lnTo>
                  <a:lnTo>
                    <a:pt x="1494" y="1085"/>
                  </a:lnTo>
                  <a:lnTo>
                    <a:pt x="1554" y="1091"/>
                  </a:lnTo>
                  <a:lnTo>
                    <a:pt x="1607" y="1085"/>
                  </a:lnTo>
                  <a:lnTo>
                    <a:pt x="1661" y="1067"/>
                  </a:lnTo>
                  <a:lnTo>
                    <a:pt x="1697" y="1043"/>
                  </a:lnTo>
                  <a:lnTo>
                    <a:pt x="1734" y="1019"/>
                  </a:lnTo>
                  <a:lnTo>
                    <a:pt x="1752" y="995"/>
                  </a:lnTo>
                  <a:lnTo>
                    <a:pt x="1758" y="989"/>
                  </a:lnTo>
                  <a:lnTo>
                    <a:pt x="1812" y="989"/>
                  </a:lnTo>
                  <a:lnTo>
                    <a:pt x="1860" y="983"/>
                  </a:lnTo>
                  <a:lnTo>
                    <a:pt x="1907" y="965"/>
                  </a:lnTo>
                  <a:lnTo>
                    <a:pt x="1943" y="941"/>
                  </a:lnTo>
                  <a:lnTo>
                    <a:pt x="1973" y="917"/>
                  </a:lnTo>
                  <a:lnTo>
                    <a:pt x="2003" y="899"/>
                  </a:lnTo>
                  <a:lnTo>
                    <a:pt x="2015" y="881"/>
                  </a:lnTo>
                  <a:lnTo>
                    <a:pt x="2021" y="875"/>
                  </a:lnTo>
                  <a:lnTo>
                    <a:pt x="2201" y="899"/>
                  </a:lnTo>
                  <a:lnTo>
                    <a:pt x="2243" y="905"/>
                  </a:lnTo>
                  <a:lnTo>
                    <a:pt x="2273" y="899"/>
                  </a:lnTo>
                  <a:lnTo>
                    <a:pt x="2327" y="887"/>
                  </a:lnTo>
                  <a:lnTo>
                    <a:pt x="2364" y="863"/>
                  </a:lnTo>
                  <a:lnTo>
                    <a:pt x="2388" y="827"/>
                  </a:lnTo>
                  <a:lnTo>
                    <a:pt x="2400" y="797"/>
                  </a:lnTo>
                  <a:lnTo>
                    <a:pt x="2400" y="767"/>
                  </a:lnTo>
                  <a:lnTo>
                    <a:pt x="2400" y="743"/>
                  </a:lnTo>
                  <a:lnTo>
                    <a:pt x="2400" y="737"/>
                  </a:lnTo>
                  <a:lnTo>
                    <a:pt x="2418" y="737"/>
                  </a:lnTo>
                  <a:lnTo>
                    <a:pt x="2436" y="731"/>
                  </a:lnTo>
                  <a:lnTo>
                    <a:pt x="2471" y="701"/>
                  </a:lnTo>
                  <a:lnTo>
                    <a:pt x="2513" y="660"/>
                  </a:lnTo>
                  <a:lnTo>
                    <a:pt x="2555" y="606"/>
                  </a:lnTo>
                  <a:lnTo>
                    <a:pt x="2591" y="552"/>
                  </a:lnTo>
                  <a:lnTo>
                    <a:pt x="2621" y="504"/>
                  </a:lnTo>
                  <a:lnTo>
                    <a:pt x="2639" y="468"/>
                  </a:lnTo>
                  <a:lnTo>
                    <a:pt x="2646" y="462"/>
                  </a:lnTo>
                  <a:lnTo>
                    <a:pt x="2646" y="456"/>
                  </a:lnTo>
                  <a:lnTo>
                    <a:pt x="2693" y="374"/>
                  </a:lnTo>
                  <a:lnTo>
                    <a:pt x="2723" y="29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47474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7475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0" name="Rectangle 20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" name="Rectangle 2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Rectangle 2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9C9225-2D8C-4FCA-84D2-A7B6953D14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01233F-295E-44BD-8A5B-03A9FD2B5B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E0F65E-1BC0-4F5D-A896-3A2F848569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DFD927-FB49-4D8B-BA6A-3979FD255F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4BA7D6-B923-450B-A4F6-C1C40F26CD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C80F8F-F7FA-435A-B7B9-01B0D56EBA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D437FC-6364-47B4-AC65-F27FAC7352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60A0EC-E716-4E01-9C09-4A82D77213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30DC5B-377E-40FA-92F8-443837EA8A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1792A1-0604-4669-85C6-B8A5A335CE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E08702-BF62-497A-9380-6917AB222D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805863" cy="6858000"/>
            <a:chOff x="0" y="0"/>
            <a:chExt cx="5547" cy="4320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 rot="-215207">
              <a:off x="3688" y="231"/>
              <a:ext cx="1860" cy="3631"/>
              <a:chOff x="3006" y="772"/>
              <a:chExt cx="1860" cy="3631"/>
            </a:xfrm>
          </p:grpSpPr>
          <p:sp>
            <p:nvSpPr>
              <p:cNvPr id="39" name="Freeform 4"/>
              <p:cNvSpPr>
                <a:spLocks/>
              </p:cNvSpPr>
              <p:nvPr userDrawn="1"/>
            </p:nvSpPr>
            <p:spPr bwMode="ltGray">
              <a:xfrm rot="12185230" flipV="1">
                <a:off x="3533" y="772"/>
                <a:ext cx="1333" cy="1485"/>
              </a:xfrm>
              <a:custGeom>
                <a:avLst/>
                <a:gdLst/>
                <a:ahLst/>
                <a:cxnLst>
                  <a:cxn ang="0">
                    <a:pos x="16" y="370"/>
                  </a:cxn>
                  <a:cxn ang="0">
                    <a:pos x="6" y="341"/>
                  </a:cxn>
                  <a:cxn ang="0">
                    <a:pos x="0" y="289"/>
                  </a:cxn>
                  <a:cxn ang="0">
                    <a:pos x="4" y="222"/>
                  </a:cxn>
                  <a:cxn ang="0">
                    <a:pos x="25" y="151"/>
                  </a:cxn>
                  <a:cxn ang="0">
                    <a:pos x="69" y="84"/>
                  </a:cxn>
                  <a:cxn ang="0">
                    <a:pos x="142" y="31"/>
                  </a:cxn>
                  <a:cxn ang="0">
                    <a:pos x="247" y="2"/>
                  </a:cxn>
                  <a:cxn ang="0">
                    <a:pos x="380" y="9"/>
                  </a:cxn>
                  <a:cxn ang="0">
                    <a:pos x="484" y="68"/>
                  </a:cxn>
                  <a:cxn ang="0">
                    <a:pos x="554" y="165"/>
                  </a:cxn>
                  <a:cxn ang="0">
                    <a:pos x="591" y="284"/>
                  </a:cxn>
                  <a:cxn ang="0">
                    <a:pos x="595" y="409"/>
                  </a:cxn>
                  <a:cxn ang="0">
                    <a:pos x="566" y="525"/>
                  </a:cxn>
                  <a:cxn ang="0">
                    <a:pos x="507" y="615"/>
                  </a:cxn>
                  <a:cxn ang="0">
                    <a:pos x="417" y="663"/>
                  </a:cxn>
                  <a:cxn ang="0">
                    <a:pos x="389" y="659"/>
                  </a:cxn>
                  <a:cxn ang="0">
                    <a:pos x="441" y="617"/>
                  </a:cxn>
                  <a:cxn ang="0">
                    <a:pos x="482" y="544"/>
                  </a:cxn>
                  <a:cxn ang="0">
                    <a:pos x="509" y="454"/>
                  </a:cxn>
                  <a:cxn ang="0">
                    <a:pos x="520" y="355"/>
                  </a:cxn>
                  <a:cxn ang="0">
                    <a:pos x="514" y="258"/>
                  </a:cxn>
                  <a:cxn ang="0">
                    <a:pos x="485" y="174"/>
                  </a:cxn>
                  <a:cxn ang="0">
                    <a:pos x="433" y="112"/>
                  </a:cxn>
                  <a:cxn ang="0">
                    <a:pos x="341" y="75"/>
                  </a:cxn>
                  <a:cxn ang="0">
                    <a:pos x="246" y="61"/>
                  </a:cxn>
                  <a:cxn ang="0">
                    <a:pos x="174" y="71"/>
                  </a:cxn>
                  <a:cxn ang="0">
                    <a:pos x="121" y="101"/>
                  </a:cxn>
                  <a:cxn ang="0">
                    <a:pos x="84" y="149"/>
                  </a:cxn>
                  <a:cxn ang="0">
                    <a:pos x="57" y="206"/>
                  </a:cxn>
                  <a:cxn ang="0">
                    <a:pos x="40" y="272"/>
                  </a:cxn>
                  <a:cxn ang="0">
                    <a:pos x="28" y="339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0" name="Freeform 5"/>
              <p:cNvSpPr>
                <a:spLocks/>
              </p:cNvSpPr>
              <p:nvPr userDrawn="1"/>
            </p:nvSpPr>
            <p:spPr bwMode="ltGray">
              <a:xfrm rot="12185230" flipV="1">
                <a:off x="4028" y="1798"/>
                <a:ext cx="571" cy="53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5"/>
                  </a:cxn>
                  <a:cxn ang="0">
                    <a:pos x="3" y="50"/>
                  </a:cxn>
                  <a:cxn ang="0">
                    <a:pos x="6" y="75"/>
                  </a:cxn>
                  <a:cxn ang="0">
                    <a:pos x="11" y="98"/>
                  </a:cxn>
                  <a:cxn ang="0">
                    <a:pos x="18" y="119"/>
                  </a:cxn>
                  <a:cxn ang="0">
                    <a:pos x="27" y="141"/>
                  </a:cxn>
                  <a:cxn ang="0">
                    <a:pos x="38" y="161"/>
                  </a:cxn>
                  <a:cxn ang="0">
                    <a:pos x="51" y="178"/>
                  </a:cxn>
                  <a:cxn ang="0">
                    <a:pos x="67" y="194"/>
                  </a:cxn>
                  <a:cxn ang="0">
                    <a:pos x="86" y="208"/>
                  </a:cxn>
                  <a:cxn ang="0">
                    <a:pos x="106" y="219"/>
                  </a:cxn>
                  <a:cxn ang="0">
                    <a:pos x="131" y="228"/>
                  </a:cxn>
                  <a:cxn ang="0">
                    <a:pos x="158" y="234"/>
                  </a:cxn>
                  <a:cxn ang="0">
                    <a:pos x="188" y="237"/>
                  </a:cxn>
                  <a:cxn ang="0">
                    <a:pos x="220" y="236"/>
                  </a:cxn>
                  <a:cxn ang="0">
                    <a:pos x="257" y="232"/>
                  </a:cxn>
                  <a:cxn ang="0">
                    <a:pos x="224" y="227"/>
                  </a:cxn>
                  <a:cxn ang="0">
                    <a:pos x="195" y="220"/>
                  </a:cxn>
                  <a:cxn ang="0">
                    <a:pos x="170" y="212"/>
                  </a:cxn>
                  <a:cxn ang="0">
                    <a:pos x="148" y="204"/>
                  </a:cxn>
                  <a:cxn ang="0">
                    <a:pos x="128" y="193"/>
                  </a:cxn>
                  <a:cxn ang="0">
                    <a:pos x="112" y="182"/>
                  </a:cxn>
                  <a:cxn ang="0">
                    <a:pos x="97" y="169"/>
                  </a:cxn>
                  <a:cxn ang="0">
                    <a:pos x="84" y="155"/>
                  </a:cxn>
                  <a:cxn ang="0">
                    <a:pos x="72" y="141"/>
                  </a:cxn>
                  <a:cxn ang="0">
                    <a:pos x="61" y="125"/>
                  </a:cxn>
                  <a:cxn ang="0">
                    <a:pos x="52" y="107"/>
                  </a:cxn>
                  <a:cxn ang="0">
                    <a:pos x="43" y="88"/>
                  </a:cxn>
                  <a:cxn ang="0">
                    <a:pos x="33" y="69"/>
                  </a:cxn>
                  <a:cxn ang="0">
                    <a:pos x="23" y="47"/>
                  </a:cxn>
                  <a:cxn ang="0">
                    <a:pos x="12" y="24"/>
                  </a:cxn>
                  <a:cxn ang="0">
                    <a:pos x="0" y="0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1" name="Freeform 6"/>
              <p:cNvSpPr>
                <a:spLocks/>
              </p:cNvSpPr>
              <p:nvPr userDrawn="1"/>
            </p:nvSpPr>
            <p:spPr bwMode="ltGray">
              <a:xfrm rot="12185230" flipV="1">
                <a:off x="3636" y="2161"/>
                <a:ext cx="277" cy="249"/>
              </a:xfrm>
              <a:custGeom>
                <a:avLst/>
                <a:gdLst/>
                <a:ahLst/>
                <a:cxnLst>
                  <a:cxn ang="0">
                    <a:pos x="77" y="0"/>
                  </a:cxn>
                  <a:cxn ang="0">
                    <a:pos x="124" y="108"/>
                  </a:cxn>
                  <a:cxn ang="0">
                    <a:pos x="120" y="107"/>
                  </a:cxn>
                  <a:cxn ang="0">
                    <a:pos x="107" y="105"/>
                  </a:cxn>
                  <a:cxn ang="0">
                    <a:pos x="89" y="101"/>
                  </a:cxn>
                  <a:cxn ang="0">
                    <a:pos x="68" y="99"/>
                  </a:cxn>
                  <a:cxn ang="0">
                    <a:pos x="45" y="97"/>
                  </a:cxn>
                  <a:cxn ang="0">
                    <a:pos x="25" y="98"/>
                  </a:cxn>
                  <a:cxn ang="0">
                    <a:pos x="9" y="102"/>
                  </a:cxn>
                  <a:cxn ang="0">
                    <a:pos x="0" y="110"/>
                  </a:cxn>
                  <a:cxn ang="0">
                    <a:pos x="4" y="98"/>
                  </a:cxn>
                  <a:cxn ang="0">
                    <a:pos x="8" y="89"/>
                  </a:cxn>
                  <a:cxn ang="0">
                    <a:pos x="16" y="82"/>
                  </a:cxn>
                  <a:cxn ang="0">
                    <a:pos x="25" y="76"/>
                  </a:cxn>
                  <a:cxn ang="0">
                    <a:pos x="36" y="72"/>
                  </a:cxn>
                  <a:cxn ang="0">
                    <a:pos x="47" y="71"/>
                  </a:cxn>
                  <a:cxn ang="0">
                    <a:pos x="59" y="71"/>
                  </a:cxn>
                  <a:cxn ang="0">
                    <a:pos x="72" y="74"/>
                  </a:cxn>
                  <a:cxn ang="0">
                    <a:pos x="73" y="71"/>
                  </a:cxn>
                  <a:cxn ang="0">
                    <a:pos x="70" y="56"/>
                  </a:cxn>
                  <a:cxn ang="0">
                    <a:pos x="67" y="38"/>
                  </a:cxn>
                  <a:cxn ang="0">
                    <a:pos x="65" y="30"/>
                  </a:cxn>
                  <a:cxn ang="0">
                    <a:pos x="63" y="30"/>
                  </a:cxn>
                  <a:cxn ang="0">
                    <a:pos x="61" y="29"/>
                  </a:cxn>
                  <a:cxn ang="0">
                    <a:pos x="59" y="26"/>
                  </a:cxn>
                  <a:cxn ang="0">
                    <a:pos x="57" y="23"/>
                  </a:cxn>
                  <a:cxn ang="0">
                    <a:pos x="57" y="19"/>
                  </a:cxn>
                  <a:cxn ang="0">
                    <a:pos x="59" y="14"/>
                  </a:cxn>
                  <a:cxn ang="0">
                    <a:pos x="66" y="8"/>
                  </a:cxn>
                  <a:cxn ang="0">
                    <a:pos x="77" y="0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2" name="Freeform 7"/>
              <p:cNvSpPr>
                <a:spLocks/>
              </p:cNvSpPr>
              <p:nvPr userDrawn="1"/>
            </p:nvSpPr>
            <p:spPr bwMode="ltGray">
              <a:xfrm rot="12185230" flipV="1">
                <a:off x="3977" y="971"/>
                <a:ext cx="245" cy="34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1"/>
                  </a:cxn>
                  <a:cxn ang="0">
                    <a:pos x="18" y="5"/>
                  </a:cxn>
                  <a:cxn ang="0">
                    <a:pos x="37" y="12"/>
                  </a:cxn>
                  <a:cxn ang="0">
                    <a:pos x="58" y="24"/>
                  </a:cxn>
                  <a:cxn ang="0">
                    <a:pos x="78" y="44"/>
                  </a:cxn>
                  <a:cxn ang="0">
                    <a:pos x="96" y="71"/>
                  </a:cxn>
                  <a:cxn ang="0">
                    <a:pos x="107" y="108"/>
                  </a:cxn>
                  <a:cxn ang="0">
                    <a:pos x="109" y="156"/>
                  </a:cxn>
                  <a:cxn ang="0">
                    <a:pos x="105" y="156"/>
                  </a:cxn>
                  <a:cxn ang="0">
                    <a:pos x="99" y="156"/>
                  </a:cxn>
                  <a:cxn ang="0">
                    <a:pos x="93" y="156"/>
                  </a:cxn>
                  <a:cxn ang="0">
                    <a:pos x="87" y="154"/>
                  </a:cxn>
                  <a:cxn ang="0">
                    <a:pos x="81" y="153"/>
                  </a:cxn>
                  <a:cxn ang="0">
                    <a:pos x="74" y="150"/>
                  </a:cxn>
                  <a:cxn ang="0">
                    <a:pos x="66" y="145"/>
                  </a:cxn>
                  <a:cxn ang="0">
                    <a:pos x="58" y="139"/>
                  </a:cxn>
                  <a:cxn ang="0">
                    <a:pos x="53" y="126"/>
                  </a:cxn>
                  <a:cxn ang="0">
                    <a:pos x="53" y="111"/>
                  </a:cxn>
                  <a:cxn ang="0">
                    <a:pos x="56" y="96"/>
                  </a:cxn>
                  <a:cxn ang="0">
                    <a:pos x="59" y="80"/>
                  </a:cxn>
                  <a:cxn ang="0">
                    <a:pos x="56" y="62"/>
                  </a:cxn>
                  <a:cxn ang="0">
                    <a:pos x="48" y="43"/>
                  </a:cxn>
                  <a:cxn ang="0">
                    <a:pos x="31" y="23"/>
                  </a:cxn>
                  <a:cxn ang="0">
                    <a:pos x="0" y="0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3" name="Freeform 8"/>
              <p:cNvSpPr>
                <a:spLocks/>
              </p:cNvSpPr>
              <p:nvPr userDrawn="1"/>
            </p:nvSpPr>
            <p:spPr bwMode="ltGray">
              <a:xfrm rot="12185230" flipV="1">
                <a:off x="3839" y="2207"/>
                <a:ext cx="103" cy="209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20" y="38"/>
                  </a:cxn>
                  <a:cxn ang="0">
                    <a:pos x="15" y="62"/>
                  </a:cxn>
                  <a:cxn ang="0">
                    <a:pos x="11" y="79"/>
                  </a:cxn>
                  <a:cxn ang="0">
                    <a:pos x="0" y="94"/>
                  </a:cxn>
                  <a:cxn ang="0">
                    <a:pos x="12" y="88"/>
                  </a:cxn>
                  <a:cxn ang="0">
                    <a:pos x="23" y="80"/>
                  </a:cxn>
                  <a:cxn ang="0">
                    <a:pos x="32" y="69"/>
                  </a:cxn>
                  <a:cxn ang="0">
                    <a:pos x="40" y="57"/>
                  </a:cxn>
                  <a:cxn ang="0">
                    <a:pos x="45" y="44"/>
                  </a:cxn>
                  <a:cxn ang="0">
                    <a:pos x="46" y="30"/>
                  </a:cxn>
                  <a:cxn ang="0">
                    <a:pos x="42" y="15"/>
                  </a:cxn>
                  <a:cxn ang="0">
                    <a:pos x="31" y="0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4" name="Freeform 9"/>
              <p:cNvSpPr>
                <a:spLocks/>
              </p:cNvSpPr>
              <p:nvPr userDrawn="1"/>
            </p:nvSpPr>
            <p:spPr bwMode="ltGray">
              <a:xfrm rot="12185230" flipV="1">
                <a:off x="3889" y="1322"/>
                <a:ext cx="120" cy="9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1"/>
                  </a:cxn>
                  <a:cxn ang="0">
                    <a:pos x="6" y="3"/>
                  </a:cxn>
                  <a:cxn ang="0">
                    <a:pos x="13" y="8"/>
                  </a:cxn>
                  <a:cxn ang="0">
                    <a:pos x="21" y="12"/>
                  </a:cxn>
                  <a:cxn ang="0">
                    <a:pos x="29" y="15"/>
                  </a:cxn>
                  <a:cxn ang="0">
                    <a:pos x="38" y="17"/>
                  </a:cxn>
                  <a:cxn ang="0">
                    <a:pos x="46" y="18"/>
                  </a:cxn>
                  <a:cxn ang="0">
                    <a:pos x="54" y="16"/>
                  </a:cxn>
                  <a:cxn ang="0">
                    <a:pos x="53" y="25"/>
                  </a:cxn>
                  <a:cxn ang="0">
                    <a:pos x="50" y="33"/>
                  </a:cxn>
                  <a:cxn ang="0">
                    <a:pos x="44" y="38"/>
                  </a:cxn>
                  <a:cxn ang="0">
                    <a:pos x="37" y="40"/>
                  </a:cxn>
                  <a:cxn ang="0">
                    <a:pos x="28" y="39"/>
                  </a:cxn>
                  <a:cxn ang="0">
                    <a:pos x="19" y="32"/>
                  </a:cxn>
                  <a:cxn ang="0">
                    <a:pos x="10" y="20"/>
                  </a:cxn>
                  <a:cxn ang="0">
                    <a:pos x="0" y="0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5" name="Freeform 10"/>
              <p:cNvSpPr>
                <a:spLocks/>
              </p:cNvSpPr>
              <p:nvPr userDrawn="1"/>
            </p:nvSpPr>
            <p:spPr bwMode="ltGray">
              <a:xfrm rot="12185230" flipV="1">
                <a:off x="3006" y="2344"/>
                <a:ext cx="330" cy="2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6"/>
                  </a:cxn>
                  <a:cxn ang="0">
                    <a:pos x="16" y="14"/>
                  </a:cxn>
                  <a:cxn ang="0">
                    <a:pos x="28" y="24"/>
                  </a:cxn>
                  <a:cxn ang="0">
                    <a:pos x="41" y="37"/>
                  </a:cxn>
                  <a:cxn ang="0">
                    <a:pos x="58" y="53"/>
                  </a:cxn>
                  <a:cxn ang="0">
                    <a:pos x="73" y="70"/>
                  </a:cxn>
                  <a:cxn ang="0">
                    <a:pos x="88" y="90"/>
                  </a:cxn>
                  <a:cxn ang="0">
                    <a:pos x="100" y="113"/>
                  </a:cxn>
                  <a:cxn ang="0">
                    <a:pos x="112" y="137"/>
                  </a:cxn>
                  <a:cxn ang="0">
                    <a:pos x="120" y="165"/>
                  </a:cxn>
                  <a:cxn ang="0">
                    <a:pos x="124" y="196"/>
                  </a:cxn>
                  <a:cxn ang="0">
                    <a:pos x="126" y="228"/>
                  </a:cxn>
                  <a:cxn ang="0">
                    <a:pos x="120" y="264"/>
                  </a:cxn>
                  <a:cxn ang="0">
                    <a:pos x="109" y="302"/>
                  </a:cxn>
                  <a:cxn ang="0">
                    <a:pos x="92" y="342"/>
                  </a:cxn>
                  <a:cxn ang="0">
                    <a:pos x="67" y="386"/>
                  </a:cxn>
                  <a:cxn ang="0">
                    <a:pos x="39" y="436"/>
                  </a:cxn>
                  <a:cxn ang="0">
                    <a:pos x="21" y="482"/>
                  </a:cxn>
                  <a:cxn ang="0">
                    <a:pos x="10" y="525"/>
                  </a:cxn>
                  <a:cxn ang="0">
                    <a:pos x="6" y="566"/>
                  </a:cxn>
                  <a:cxn ang="0">
                    <a:pos x="6" y="605"/>
                  </a:cxn>
                  <a:cxn ang="0">
                    <a:pos x="8" y="641"/>
                  </a:cxn>
                  <a:cxn ang="0">
                    <a:pos x="12" y="673"/>
                  </a:cxn>
                  <a:cxn ang="0">
                    <a:pos x="14" y="704"/>
                  </a:cxn>
                  <a:cxn ang="0">
                    <a:pos x="41" y="688"/>
                  </a:cxn>
                  <a:cxn ang="0">
                    <a:pos x="39" y="680"/>
                  </a:cxn>
                  <a:cxn ang="0">
                    <a:pos x="36" y="657"/>
                  </a:cxn>
                  <a:cxn ang="0">
                    <a:pos x="33" y="622"/>
                  </a:cxn>
                  <a:cxn ang="0">
                    <a:pos x="35" y="575"/>
                  </a:cxn>
                  <a:cxn ang="0">
                    <a:pos x="41" y="519"/>
                  </a:cxn>
                  <a:cxn ang="0">
                    <a:pos x="58" y="455"/>
                  </a:cxn>
                  <a:cxn ang="0">
                    <a:pos x="86" y="386"/>
                  </a:cxn>
                  <a:cxn ang="0">
                    <a:pos x="129" y="313"/>
                  </a:cxn>
                  <a:cxn ang="0">
                    <a:pos x="143" y="279"/>
                  </a:cxn>
                  <a:cxn ang="0">
                    <a:pos x="149" y="235"/>
                  </a:cxn>
                  <a:cxn ang="0">
                    <a:pos x="144" y="184"/>
                  </a:cxn>
                  <a:cxn ang="0">
                    <a:pos x="131" y="134"/>
                  </a:cxn>
                  <a:cxn ang="0">
                    <a:pos x="109" y="85"/>
                  </a:cxn>
                  <a:cxn ang="0">
                    <a:pos x="81" y="44"/>
                  </a:cxn>
                  <a:cxn ang="0">
                    <a:pos x="44" y="14"/>
                  </a:cxn>
                  <a:cxn ang="0">
                    <a:pos x="0" y="0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" name="Freeform 11"/>
            <p:cNvSpPr>
              <a:spLocks/>
            </p:cNvSpPr>
            <p:nvPr userDrawn="1"/>
          </p:nvSpPr>
          <p:spPr bwMode="ltGray">
            <a:xfrm rot="373331" flipH="1">
              <a:off x="22" y="1957"/>
              <a:ext cx="323" cy="649"/>
            </a:xfrm>
            <a:custGeom>
              <a:avLst/>
              <a:gdLst/>
              <a:ahLst/>
              <a:cxnLst>
                <a:cxn ang="0">
                  <a:pos x="94" y="0"/>
                </a:cxn>
                <a:cxn ang="0">
                  <a:pos x="105" y="9"/>
                </a:cxn>
                <a:cxn ang="0">
                  <a:pos x="115" y="27"/>
                </a:cxn>
                <a:cxn ang="0">
                  <a:pos x="123" y="50"/>
                </a:cxn>
                <a:cxn ang="0">
                  <a:pos x="128" y="78"/>
                </a:cxn>
                <a:cxn ang="0">
                  <a:pos x="127" y="111"/>
                </a:cxn>
                <a:cxn ang="0">
                  <a:pos x="116" y="145"/>
                </a:cxn>
                <a:cxn ang="0">
                  <a:pos x="94" y="181"/>
                </a:cxn>
                <a:cxn ang="0">
                  <a:pos x="60" y="217"/>
                </a:cxn>
                <a:cxn ang="0">
                  <a:pos x="49" y="213"/>
                </a:cxn>
                <a:cxn ang="0">
                  <a:pos x="38" y="210"/>
                </a:cxn>
                <a:cxn ang="0">
                  <a:pos x="26" y="205"/>
                </a:cxn>
                <a:cxn ang="0">
                  <a:pos x="16" y="201"/>
                </a:cxn>
                <a:cxn ang="0">
                  <a:pos x="8" y="196"/>
                </a:cxn>
                <a:cxn ang="0">
                  <a:pos x="2" y="190"/>
                </a:cxn>
                <a:cxn ang="0">
                  <a:pos x="0" y="183"/>
                </a:cxn>
                <a:cxn ang="0">
                  <a:pos x="1" y="178"/>
                </a:cxn>
                <a:cxn ang="0">
                  <a:pos x="13" y="171"/>
                </a:cxn>
                <a:cxn ang="0">
                  <a:pos x="29" y="161"/>
                </a:cxn>
                <a:cxn ang="0">
                  <a:pos x="46" y="150"/>
                </a:cxn>
                <a:cxn ang="0">
                  <a:pos x="63" y="134"/>
                </a:cxn>
                <a:cxn ang="0">
                  <a:pos x="79" y="112"/>
                </a:cxn>
                <a:cxn ang="0">
                  <a:pos x="91" y="83"/>
                </a:cxn>
                <a:cxn ang="0">
                  <a:pos x="97" y="46"/>
                </a:cxn>
                <a:cxn ang="0">
                  <a:pos x="94" y="0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Freeform 12"/>
            <p:cNvSpPr>
              <a:spLocks/>
            </p:cNvSpPr>
            <p:nvPr userDrawn="1"/>
          </p:nvSpPr>
          <p:spPr bwMode="ltGray">
            <a:xfrm>
              <a:off x="168" y="1260"/>
              <a:ext cx="1259" cy="1532"/>
            </a:xfrm>
            <a:custGeom>
              <a:avLst/>
              <a:gdLst/>
              <a:ahLst/>
              <a:cxnLst>
                <a:cxn ang="0">
                  <a:pos x="891" y="1532"/>
                </a:cxn>
                <a:cxn ang="0">
                  <a:pos x="954" y="1452"/>
                </a:cxn>
                <a:cxn ang="0">
                  <a:pos x="1032" y="1338"/>
                </a:cxn>
                <a:cxn ang="0">
                  <a:pos x="1115" y="1188"/>
                </a:cxn>
                <a:cxn ang="0">
                  <a:pos x="1194" y="1023"/>
                </a:cxn>
                <a:cxn ang="0">
                  <a:pos x="1244" y="841"/>
                </a:cxn>
                <a:cxn ang="0">
                  <a:pos x="1259" y="647"/>
                </a:cxn>
                <a:cxn ang="0">
                  <a:pos x="1230" y="463"/>
                </a:cxn>
                <a:cxn ang="0">
                  <a:pos x="1140" y="294"/>
                </a:cxn>
                <a:cxn ang="0">
                  <a:pos x="1043" y="190"/>
                </a:cxn>
                <a:cxn ang="0">
                  <a:pos x="961" y="109"/>
                </a:cxn>
                <a:cxn ang="0">
                  <a:pos x="894" y="65"/>
                </a:cxn>
                <a:cxn ang="0">
                  <a:pos x="786" y="18"/>
                </a:cxn>
                <a:cxn ang="0">
                  <a:pos x="642" y="0"/>
                </a:cxn>
                <a:cxn ang="0">
                  <a:pos x="440" y="23"/>
                </a:cxn>
                <a:cxn ang="0">
                  <a:pos x="366" y="44"/>
                </a:cxn>
                <a:cxn ang="0">
                  <a:pos x="292" y="58"/>
                </a:cxn>
                <a:cxn ang="0">
                  <a:pos x="229" y="79"/>
                </a:cxn>
                <a:cxn ang="0">
                  <a:pos x="178" y="103"/>
                </a:cxn>
                <a:cxn ang="0">
                  <a:pos x="127" y="127"/>
                </a:cxn>
                <a:cxn ang="0">
                  <a:pos x="82" y="158"/>
                </a:cxn>
                <a:cxn ang="0">
                  <a:pos x="41" y="197"/>
                </a:cxn>
                <a:cxn ang="0">
                  <a:pos x="0" y="243"/>
                </a:cxn>
                <a:cxn ang="0">
                  <a:pos x="76" y="215"/>
                </a:cxn>
                <a:cxn ang="0">
                  <a:pos x="144" y="194"/>
                </a:cxn>
                <a:cxn ang="0">
                  <a:pos x="212" y="179"/>
                </a:cxn>
                <a:cxn ang="0">
                  <a:pos x="280" y="164"/>
                </a:cxn>
                <a:cxn ang="0">
                  <a:pos x="336" y="149"/>
                </a:cxn>
                <a:cxn ang="0">
                  <a:pos x="397" y="149"/>
                </a:cxn>
                <a:cxn ang="0">
                  <a:pos x="458" y="141"/>
                </a:cxn>
                <a:cxn ang="0">
                  <a:pos x="511" y="146"/>
                </a:cxn>
                <a:cxn ang="0">
                  <a:pos x="565" y="152"/>
                </a:cxn>
                <a:cxn ang="0">
                  <a:pos x="618" y="166"/>
                </a:cxn>
                <a:cxn ang="0">
                  <a:pos x="669" y="186"/>
                </a:cxn>
                <a:cxn ang="0">
                  <a:pos x="715" y="205"/>
                </a:cxn>
                <a:cxn ang="0">
                  <a:pos x="760" y="239"/>
                </a:cxn>
                <a:cxn ang="0">
                  <a:pos x="811" y="267"/>
                </a:cxn>
                <a:cxn ang="0">
                  <a:pos x="855" y="307"/>
                </a:cxn>
                <a:cxn ang="0">
                  <a:pos x="899" y="348"/>
                </a:cxn>
                <a:cxn ang="0">
                  <a:pos x="971" y="464"/>
                </a:cxn>
                <a:cxn ang="0">
                  <a:pos x="1016" y="606"/>
                </a:cxn>
                <a:cxn ang="0">
                  <a:pos x="1027" y="774"/>
                </a:cxn>
                <a:cxn ang="0">
                  <a:pos x="1022" y="939"/>
                </a:cxn>
                <a:cxn ang="0">
                  <a:pos x="1002" y="1117"/>
                </a:cxn>
                <a:cxn ang="0">
                  <a:pos x="966" y="1279"/>
                </a:cxn>
                <a:cxn ang="0">
                  <a:pos x="933" y="1421"/>
                </a:cxn>
                <a:cxn ang="0">
                  <a:pos x="891" y="1532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" name="Freeform 13"/>
            <p:cNvSpPr>
              <a:spLocks/>
            </p:cNvSpPr>
            <p:nvPr userDrawn="1"/>
          </p:nvSpPr>
          <p:spPr bwMode="ltGray">
            <a:xfrm>
              <a:off x="0" y="2610"/>
              <a:ext cx="801" cy="4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7" y="69"/>
                </a:cxn>
                <a:cxn ang="0">
                  <a:pos x="68" y="132"/>
                </a:cxn>
                <a:cxn ang="0">
                  <a:pos x="110" y="188"/>
                </a:cxn>
                <a:cxn ang="0">
                  <a:pos x="149" y="229"/>
                </a:cxn>
                <a:cxn ang="0">
                  <a:pos x="192" y="278"/>
                </a:cxn>
                <a:cxn ang="0">
                  <a:pos x="250" y="314"/>
                </a:cxn>
                <a:cxn ang="0">
                  <a:pos x="308" y="336"/>
                </a:cxn>
                <a:cxn ang="0">
                  <a:pos x="365" y="365"/>
                </a:cxn>
                <a:cxn ang="0">
                  <a:pos x="430" y="381"/>
                </a:cxn>
                <a:cxn ang="0">
                  <a:pos x="501" y="390"/>
                </a:cxn>
                <a:cxn ang="0">
                  <a:pos x="573" y="392"/>
                </a:cxn>
                <a:cxn ang="0">
                  <a:pos x="646" y="381"/>
                </a:cxn>
                <a:cxn ang="0">
                  <a:pos x="726" y="362"/>
                </a:cxn>
                <a:cxn ang="0">
                  <a:pos x="801" y="335"/>
                </a:cxn>
                <a:cxn ang="0">
                  <a:pos x="731" y="377"/>
                </a:cxn>
                <a:cxn ang="0">
                  <a:pos x="662" y="404"/>
                </a:cxn>
                <a:cxn ang="0">
                  <a:pos x="594" y="432"/>
                </a:cxn>
                <a:cxn ang="0">
                  <a:pos x="532" y="445"/>
                </a:cxn>
                <a:cxn ang="0">
                  <a:pos x="471" y="459"/>
                </a:cxn>
                <a:cxn ang="0">
                  <a:pos x="411" y="458"/>
                </a:cxn>
                <a:cxn ang="0">
                  <a:pos x="350" y="458"/>
                </a:cxn>
                <a:cxn ang="0">
                  <a:pos x="291" y="450"/>
                </a:cxn>
                <a:cxn ang="0">
                  <a:pos x="244" y="436"/>
                </a:cxn>
                <a:cxn ang="0">
                  <a:pos x="192" y="415"/>
                </a:cxn>
                <a:cxn ang="0">
                  <a:pos x="145" y="394"/>
                </a:cxn>
                <a:cxn ang="0">
                  <a:pos x="100" y="373"/>
                </a:cxn>
                <a:cxn ang="0">
                  <a:pos x="60" y="347"/>
                </a:cxn>
                <a:cxn ang="0">
                  <a:pos x="0" y="294"/>
                </a:cxn>
                <a:cxn ang="0">
                  <a:pos x="0" y="0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 14"/>
            <p:cNvSpPr>
              <a:spLocks/>
            </p:cNvSpPr>
            <p:nvPr userDrawn="1"/>
          </p:nvSpPr>
          <p:spPr bwMode="ltGray">
            <a:xfrm rot="373331" flipH="1">
              <a:off x="898" y="2855"/>
              <a:ext cx="354" cy="464"/>
            </a:xfrm>
            <a:custGeom>
              <a:avLst/>
              <a:gdLst/>
              <a:ahLst/>
              <a:cxnLst>
                <a:cxn ang="0">
                  <a:pos x="75" y="0"/>
                </a:cxn>
                <a:cxn ang="0">
                  <a:pos x="0" y="25"/>
                </a:cxn>
                <a:cxn ang="0">
                  <a:pos x="3" y="26"/>
                </a:cxn>
                <a:cxn ang="0">
                  <a:pos x="14" y="29"/>
                </a:cxn>
                <a:cxn ang="0">
                  <a:pos x="29" y="36"/>
                </a:cxn>
                <a:cxn ang="0">
                  <a:pos x="46" y="47"/>
                </a:cxn>
                <a:cxn ang="0">
                  <a:pos x="66" y="62"/>
                </a:cxn>
                <a:cxn ang="0">
                  <a:pos x="84" y="80"/>
                </a:cxn>
                <a:cxn ang="0">
                  <a:pos x="102" y="103"/>
                </a:cxn>
                <a:cxn ang="0">
                  <a:pos x="116" y="132"/>
                </a:cxn>
                <a:cxn ang="0">
                  <a:pos x="117" y="120"/>
                </a:cxn>
                <a:cxn ang="0">
                  <a:pos x="115" y="107"/>
                </a:cxn>
                <a:cxn ang="0">
                  <a:pos x="108" y="90"/>
                </a:cxn>
                <a:cxn ang="0">
                  <a:pos x="99" y="74"/>
                </a:cxn>
                <a:cxn ang="0">
                  <a:pos x="89" y="58"/>
                </a:cxn>
                <a:cxn ang="0">
                  <a:pos x="78" y="45"/>
                </a:cxn>
                <a:cxn ang="0">
                  <a:pos x="67" y="36"/>
                </a:cxn>
                <a:cxn ang="0">
                  <a:pos x="58" y="32"/>
                </a:cxn>
                <a:cxn ang="0">
                  <a:pos x="69" y="29"/>
                </a:cxn>
                <a:cxn ang="0">
                  <a:pos x="79" y="28"/>
                </a:cxn>
                <a:cxn ang="0">
                  <a:pos x="89" y="26"/>
                </a:cxn>
                <a:cxn ang="0">
                  <a:pos x="98" y="25"/>
                </a:cxn>
                <a:cxn ang="0">
                  <a:pos x="105" y="24"/>
                </a:cxn>
                <a:cxn ang="0">
                  <a:pos x="109" y="22"/>
                </a:cxn>
                <a:cxn ang="0">
                  <a:pos x="113" y="21"/>
                </a:cxn>
                <a:cxn ang="0">
                  <a:pos x="114" y="21"/>
                </a:cxn>
                <a:cxn ang="0">
                  <a:pos x="75" y="0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" name="Freeform 15"/>
            <p:cNvSpPr>
              <a:spLocks/>
            </p:cNvSpPr>
            <p:nvPr userDrawn="1"/>
          </p:nvSpPr>
          <p:spPr bwMode="ltGray">
            <a:xfrm rot="373331" flipH="1">
              <a:off x="799" y="2979"/>
              <a:ext cx="87" cy="27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3" y="0"/>
                </a:cxn>
                <a:cxn ang="0">
                  <a:pos x="16" y="4"/>
                </a:cxn>
                <a:cxn ang="0">
                  <a:pos x="9" y="9"/>
                </a:cxn>
                <a:cxn ang="0">
                  <a:pos x="4" y="19"/>
                </a:cxn>
                <a:cxn ang="0">
                  <a:pos x="1" y="30"/>
                </a:cxn>
                <a:cxn ang="0">
                  <a:pos x="0" y="44"/>
                </a:cxn>
                <a:cxn ang="0">
                  <a:pos x="3" y="60"/>
                </a:cxn>
                <a:cxn ang="0">
                  <a:pos x="11" y="77"/>
                </a:cxn>
                <a:cxn ang="0">
                  <a:pos x="15" y="53"/>
                </a:cxn>
                <a:cxn ang="0">
                  <a:pos x="19" y="37"/>
                </a:cxn>
                <a:cxn ang="0">
                  <a:pos x="23" y="22"/>
                </a:cxn>
                <a:cxn ang="0">
                  <a:pos x="29" y="0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" name="Freeform 16"/>
            <p:cNvSpPr>
              <a:spLocks/>
            </p:cNvSpPr>
            <p:nvPr userDrawn="1"/>
          </p:nvSpPr>
          <p:spPr bwMode="ltGray">
            <a:xfrm>
              <a:off x="1190" y="3273"/>
              <a:ext cx="1108" cy="1047"/>
            </a:xfrm>
            <a:custGeom>
              <a:avLst/>
              <a:gdLst/>
              <a:ahLst/>
              <a:cxnLst>
                <a:cxn ang="0">
                  <a:pos x="784" y="1047"/>
                </a:cxn>
                <a:cxn ang="0">
                  <a:pos x="692" y="1011"/>
                </a:cxn>
                <a:cxn ang="0">
                  <a:pos x="607" y="945"/>
                </a:cxn>
                <a:cxn ang="0">
                  <a:pos x="517" y="861"/>
                </a:cxn>
                <a:cxn ang="0">
                  <a:pos x="432" y="776"/>
                </a:cxn>
                <a:cxn ang="0">
                  <a:pos x="350" y="677"/>
                </a:cxn>
                <a:cxn ang="0">
                  <a:pos x="266" y="563"/>
                </a:cxn>
                <a:cxn ang="0">
                  <a:pos x="188" y="447"/>
                </a:cxn>
                <a:cxn ang="0">
                  <a:pos x="122" y="325"/>
                </a:cxn>
                <a:cxn ang="0">
                  <a:pos x="65" y="211"/>
                </a:cxn>
                <a:cxn ang="0">
                  <a:pos x="21" y="101"/>
                </a:cxn>
                <a:cxn ang="0">
                  <a:pos x="0" y="0"/>
                </a:cxn>
                <a:cxn ang="0">
                  <a:pos x="109" y="217"/>
                </a:cxn>
                <a:cxn ang="0">
                  <a:pos x="209" y="378"/>
                </a:cxn>
                <a:cxn ang="0">
                  <a:pos x="294" y="500"/>
                </a:cxn>
                <a:cxn ang="0">
                  <a:pos x="373" y="590"/>
                </a:cxn>
                <a:cxn ang="0">
                  <a:pos x="441" y="661"/>
                </a:cxn>
                <a:cxn ang="0">
                  <a:pos x="506" y="713"/>
                </a:cxn>
                <a:cxn ang="0">
                  <a:pos x="564" y="754"/>
                </a:cxn>
                <a:cxn ang="0">
                  <a:pos x="620" y="801"/>
                </a:cxn>
                <a:cxn ang="0">
                  <a:pos x="754" y="899"/>
                </a:cxn>
                <a:cxn ang="0">
                  <a:pos x="925" y="977"/>
                </a:cxn>
                <a:cxn ang="0">
                  <a:pos x="1108" y="1047"/>
                </a:cxn>
                <a:cxn ang="0">
                  <a:pos x="784" y="10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12" name="Group 17"/>
            <p:cNvGrpSpPr>
              <a:grpSpLocks/>
            </p:cNvGrpSpPr>
            <p:nvPr userDrawn="1"/>
          </p:nvGrpSpPr>
          <p:grpSpPr bwMode="auto">
            <a:xfrm rot="3220060">
              <a:off x="2636" y="751"/>
              <a:ext cx="569" cy="636"/>
              <a:chOff x="1727" y="866"/>
              <a:chExt cx="129" cy="157"/>
            </a:xfrm>
          </p:grpSpPr>
          <p:sp>
            <p:nvSpPr>
              <p:cNvPr id="36" name="Freeform 1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7" name="Freeform 1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8" name="Freeform 2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grpSp>
          <p:nvGrpSpPr>
            <p:cNvPr id="13" name="Group 21"/>
            <p:cNvGrpSpPr>
              <a:grpSpLocks/>
            </p:cNvGrpSpPr>
            <p:nvPr userDrawn="1"/>
          </p:nvGrpSpPr>
          <p:grpSpPr bwMode="auto">
            <a:xfrm rot="-6691250">
              <a:off x="3637" y="117"/>
              <a:ext cx="356" cy="608"/>
              <a:chOff x="1733" y="866"/>
              <a:chExt cx="129" cy="157"/>
            </a:xfrm>
          </p:grpSpPr>
          <p:sp>
            <p:nvSpPr>
              <p:cNvPr id="33" name="Freeform 22"/>
              <p:cNvSpPr>
                <a:spLocks/>
              </p:cNvSpPr>
              <p:nvPr userDrawn="1"/>
            </p:nvSpPr>
            <p:spPr bwMode="ltGray">
              <a:xfrm>
                <a:off x="1733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4" name="Freeform 23"/>
              <p:cNvSpPr>
                <a:spLocks/>
              </p:cNvSpPr>
              <p:nvPr userDrawn="1"/>
            </p:nvSpPr>
            <p:spPr bwMode="ltGray">
              <a:xfrm>
                <a:off x="1792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5" name="Freeform 24"/>
              <p:cNvSpPr>
                <a:spLocks/>
              </p:cNvSpPr>
              <p:nvPr userDrawn="1"/>
            </p:nvSpPr>
            <p:spPr bwMode="ltGray">
              <a:xfrm>
                <a:off x="1776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grpSp>
          <p:nvGrpSpPr>
            <p:cNvPr id="14" name="Group 25"/>
            <p:cNvGrpSpPr>
              <a:grpSpLocks/>
            </p:cNvGrpSpPr>
            <p:nvPr userDrawn="1"/>
          </p:nvGrpSpPr>
          <p:grpSpPr bwMode="auto">
            <a:xfrm rot="8524840">
              <a:off x="676" y="3302"/>
              <a:ext cx="500" cy="500"/>
              <a:chOff x="1727" y="872"/>
              <a:chExt cx="129" cy="156"/>
            </a:xfrm>
          </p:grpSpPr>
          <p:sp>
            <p:nvSpPr>
              <p:cNvPr id="30" name="Freeform 26"/>
              <p:cNvSpPr>
                <a:spLocks/>
              </p:cNvSpPr>
              <p:nvPr userDrawn="1"/>
            </p:nvSpPr>
            <p:spPr bwMode="ltGray">
              <a:xfrm>
                <a:off x="1727" y="872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1" name="Freeform 27"/>
              <p:cNvSpPr>
                <a:spLocks/>
              </p:cNvSpPr>
              <p:nvPr userDrawn="1"/>
            </p:nvSpPr>
            <p:spPr bwMode="ltGray">
              <a:xfrm>
                <a:off x="1786" y="900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2" name="Freeform 28"/>
              <p:cNvSpPr>
                <a:spLocks/>
              </p:cNvSpPr>
              <p:nvPr userDrawn="1"/>
            </p:nvSpPr>
            <p:spPr bwMode="ltGray">
              <a:xfrm>
                <a:off x="1772" y="1003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grpSp>
          <p:nvGrpSpPr>
            <p:cNvPr id="15" name="Group 29"/>
            <p:cNvGrpSpPr>
              <a:grpSpLocks/>
            </p:cNvGrpSpPr>
            <p:nvPr userDrawn="1"/>
          </p:nvGrpSpPr>
          <p:grpSpPr bwMode="auto">
            <a:xfrm rot="4106450" flipH="1">
              <a:off x="404" y="261"/>
              <a:ext cx="708" cy="891"/>
              <a:chOff x="1727" y="866"/>
              <a:chExt cx="129" cy="157"/>
            </a:xfrm>
          </p:grpSpPr>
          <p:sp>
            <p:nvSpPr>
              <p:cNvPr id="27" name="Freeform 3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8" name="Freeform 3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9" name="Freeform 3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grpSp>
          <p:nvGrpSpPr>
            <p:cNvPr id="16" name="Group 33"/>
            <p:cNvGrpSpPr>
              <a:grpSpLocks/>
            </p:cNvGrpSpPr>
            <p:nvPr userDrawn="1"/>
          </p:nvGrpSpPr>
          <p:grpSpPr bwMode="auto">
            <a:xfrm rot="10015322" flipH="1">
              <a:off x="4625" y="2392"/>
              <a:ext cx="708" cy="891"/>
              <a:chOff x="1727" y="866"/>
              <a:chExt cx="129" cy="157"/>
            </a:xfrm>
          </p:grpSpPr>
          <p:sp>
            <p:nvSpPr>
              <p:cNvPr id="24" name="Freeform 3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5" name="Freeform 3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6" name="Freeform 3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17" name="Freeform 37"/>
            <p:cNvSpPr>
              <a:spLocks/>
            </p:cNvSpPr>
            <p:nvPr userDrawn="1"/>
          </p:nvSpPr>
          <p:spPr bwMode="ltGray">
            <a:xfrm>
              <a:off x="1217" y="2"/>
              <a:ext cx="862" cy="8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107"/>
                </a:cxn>
                <a:cxn ang="0">
                  <a:pos x="37" y="262"/>
                </a:cxn>
                <a:cxn ang="0">
                  <a:pos x="83" y="410"/>
                </a:cxn>
                <a:cxn ang="0">
                  <a:pos x="149" y="546"/>
                </a:cxn>
                <a:cxn ang="0">
                  <a:pos x="237" y="666"/>
                </a:cxn>
                <a:cxn ang="0">
                  <a:pos x="338" y="764"/>
                </a:cxn>
                <a:cxn ang="0">
                  <a:pos x="450" y="838"/>
                </a:cxn>
                <a:cxn ang="0">
                  <a:pos x="579" y="879"/>
                </a:cxn>
                <a:cxn ang="0">
                  <a:pos x="714" y="886"/>
                </a:cxn>
                <a:cxn ang="0">
                  <a:pos x="862" y="851"/>
                </a:cxn>
                <a:cxn ang="0">
                  <a:pos x="784" y="856"/>
                </a:cxn>
                <a:cxn ang="0">
                  <a:pos x="700" y="835"/>
                </a:cxn>
                <a:cxn ang="0">
                  <a:pos x="621" y="794"/>
                </a:cxn>
                <a:cxn ang="0">
                  <a:pos x="542" y="728"/>
                </a:cxn>
                <a:cxn ang="0">
                  <a:pos x="466" y="649"/>
                </a:cxn>
                <a:cxn ang="0">
                  <a:pos x="397" y="557"/>
                </a:cxn>
                <a:cxn ang="0">
                  <a:pos x="334" y="454"/>
                </a:cxn>
                <a:cxn ang="0">
                  <a:pos x="279" y="339"/>
                </a:cxn>
                <a:cxn ang="0">
                  <a:pos x="238" y="225"/>
                </a:cxn>
                <a:cxn ang="0">
                  <a:pos x="205" y="105"/>
                </a:cxn>
                <a:cxn ang="0">
                  <a:pos x="184" y="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" name="Freeform 38"/>
            <p:cNvSpPr>
              <a:spLocks/>
            </p:cNvSpPr>
            <p:nvPr userDrawn="1"/>
          </p:nvSpPr>
          <p:spPr bwMode="ltGray">
            <a:xfrm rot="9832527" flipV="1">
              <a:off x="2158" y="102"/>
              <a:ext cx="681" cy="59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9" name="Freeform 39"/>
            <p:cNvSpPr>
              <a:spLocks/>
            </p:cNvSpPr>
            <p:nvPr userDrawn="1"/>
          </p:nvSpPr>
          <p:spPr bwMode="ltGray">
            <a:xfrm rot="9832527" flipV="1">
              <a:off x="1997" y="858"/>
              <a:ext cx="330" cy="278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0" name="Freeform 40"/>
            <p:cNvSpPr>
              <a:spLocks/>
            </p:cNvSpPr>
            <p:nvPr userDrawn="1"/>
          </p:nvSpPr>
          <p:spPr bwMode="ltGray">
            <a:xfrm rot="9832527" flipV="1">
              <a:off x="2224" y="808"/>
              <a:ext cx="123" cy="233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1" name="Freeform 41"/>
            <p:cNvSpPr>
              <a:spLocks/>
            </p:cNvSpPr>
            <p:nvPr userDrawn="1"/>
          </p:nvSpPr>
          <p:spPr bwMode="ltGray">
            <a:xfrm>
              <a:off x="1603" y="0"/>
              <a:ext cx="124" cy="121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13" y="9"/>
                </a:cxn>
                <a:cxn ang="0">
                  <a:pos x="99" y="25"/>
                </a:cxn>
                <a:cxn ang="0">
                  <a:pos x="81" y="41"/>
                </a:cxn>
                <a:cxn ang="0">
                  <a:pos x="63" y="54"/>
                </a:cxn>
                <a:cxn ang="0">
                  <a:pos x="41" y="66"/>
                </a:cxn>
                <a:cxn ang="0">
                  <a:pos x="22" y="74"/>
                </a:cxn>
                <a:cxn ang="0">
                  <a:pos x="0" y="75"/>
                </a:cxn>
                <a:cxn ang="0">
                  <a:pos x="10" y="96"/>
                </a:cxn>
                <a:cxn ang="0">
                  <a:pos x="23" y="113"/>
                </a:cxn>
                <a:cxn ang="0">
                  <a:pos x="41" y="121"/>
                </a:cxn>
                <a:cxn ang="0">
                  <a:pos x="60" y="121"/>
                </a:cxn>
                <a:cxn ang="0">
                  <a:pos x="83" y="111"/>
                </a:cxn>
                <a:cxn ang="0">
                  <a:pos x="101" y="88"/>
                </a:cxn>
                <a:cxn ang="0">
                  <a:pos x="116" y="53"/>
                </a:cxn>
                <a:cxn ang="0">
                  <a:pos x="124" y="0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2" name="Freeform 42"/>
            <p:cNvSpPr>
              <a:spLocks/>
            </p:cNvSpPr>
            <p:nvPr userDrawn="1"/>
          </p:nvSpPr>
          <p:spPr bwMode="ltGray">
            <a:xfrm rot="9832527" flipV="1">
              <a:off x="2173" y="1238"/>
              <a:ext cx="393" cy="23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6"/>
                </a:cxn>
                <a:cxn ang="0">
                  <a:pos x="16" y="14"/>
                </a:cxn>
                <a:cxn ang="0">
                  <a:pos x="28" y="24"/>
                </a:cxn>
                <a:cxn ang="0">
                  <a:pos x="41" y="37"/>
                </a:cxn>
                <a:cxn ang="0">
                  <a:pos x="58" y="53"/>
                </a:cxn>
                <a:cxn ang="0">
                  <a:pos x="73" y="70"/>
                </a:cxn>
                <a:cxn ang="0">
                  <a:pos x="88" y="90"/>
                </a:cxn>
                <a:cxn ang="0">
                  <a:pos x="100" y="113"/>
                </a:cxn>
                <a:cxn ang="0">
                  <a:pos x="112" y="137"/>
                </a:cxn>
                <a:cxn ang="0">
                  <a:pos x="120" y="165"/>
                </a:cxn>
                <a:cxn ang="0">
                  <a:pos x="124" y="196"/>
                </a:cxn>
                <a:cxn ang="0">
                  <a:pos x="126" y="228"/>
                </a:cxn>
                <a:cxn ang="0">
                  <a:pos x="120" y="264"/>
                </a:cxn>
                <a:cxn ang="0">
                  <a:pos x="109" y="302"/>
                </a:cxn>
                <a:cxn ang="0">
                  <a:pos x="92" y="342"/>
                </a:cxn>
                <a:cxn ang="0">
                  <a:pos x="67" y="386"/>
                </a:cxn>
                <a:cxn ang="0">
                  <a:pos x="39" y="436"/>
                </a:cxn>
                <a:cxn ang="0">
                  <a:pos x="21" y="482"/>
                </a:cxn>
                <a:cxn ang="0">
                  <a:pos x="10" y="525"/>
                </a:cxn>
                <a:cxn ang="0">
                  <a:pos x="6" y="566"/>
                </a:cxn>
                <a:cxn ang="0">
                  <a:pos x="6" y="605"/>
                </a:cxn>
                <a:cxn ang="0">
                  <a:pos x="8" y="641"/>
                </a:cxn>
                <a:cxn ang="0">
                  <a:pos x="12" y="673"/>
                </a:cxn>
                <a:cxn ang="0">
                  <a:pos x="14" y="704"/>
                </a:cxn>
                <a:cxn ang="0">
                  <a:pos x="41" y="688"/>
                </a:cxn>
                <a:cxn ang="0">
                  <a:pos x="39" y="680"/>
                </a:cxn>
                <a:cxn ang="0">
                  <a:pos x="36" y="657"/>
                </a:cxn>
                <a:cxn ang="0">
                  <a:pos x="33" y="622"/>
                </a:cxn>
                <a:cxn ang="0">
                  <a:pos x="35" y="575"/>
                </a:cxn>
                <a:cxn ang="0">
                  <a:pos x="41" y="519"/>
                </a:cxn>
                <a:cxn ang="0">
                  <a:pos x="58" y="455"/>
                </a:cxn>
                <a:cxn ang="0">
                  <a:pos x="86" y="386"/>
                </a:cxn>
                <a:cxn ang="0">
                  <a:pos x="129" y="313"/>
                </a:cxn>
                <a:cxn ang="0">
                  <a:pos x="143" y="279"/>
                </a:cxn>
                <a:cxn ang="0">
                  <a:pos x="149" y="235"/>
                </a:cxn>
                <a:cxn ang="0">
                  <a:pos x="144" y="184"/>
                </a:cxn>
                <a:cxn ang="0">
                  <a:pos x="131" y="134"/>
                </a:cxn>
                <a:cxn ang="0">
                  <a:pos x="109" y="85"/>
                </a:cxn>
                <a:cxn ang="0">
                  <a:pos x="81" y="44"/>
                </a:cxn>
                <a:cxn ang="0">
                  <a:pos x="44" y="14"/>
                </a:cxn>
                <a:cxn ang="0">
                  <a:pos x="0" y="0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" name="Freeform 43"/>
            <p:cNvSpPr>
              <a:spLocks/>
            </p:cNvSpPr>
            <p:nvPr userDrawn="1"/>
          </p:nvSpPr>
          <p:spPr bwMode="ltGray">
            <a:xfrm>
              <a:off x="0" y="1848"/>
              <a:ext cx="36" cy="1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6" y="12"/>
                </a:cxn>
                <a:cxn ang="0">
                  <a:pos x="0" y="132"/>
                </a:cxn>
                <a:cxn ang="0">
                  <a:pos x="0" y="0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50575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863" y="596900"/>
            <a:ext cx="6192837" cy="35814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0576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200" y="4279900"/>
            <a:ext cx="6146800" cy="14859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6" name="Rectangle 4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7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8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959C-667E-4123-A96F-6A6374C772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34483E-B1AA-4370-8EE8-8F6E06EF07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4A5E2F-7FD9-4392-9E7C-31CBEE2401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79AB3-81F3-4093-8BD1-5076E0DE3A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229817-0A17-4860-BA37-4088A749EC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D159E4-3E97-46CE-8F6D-EAC53F905E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4F1C8-73EB-47E1-9B14-440BCBE22B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E33A61-4D88-42CD-95FF-49EF307A95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B11AA0-6446-4F8D-B74C-0A5E0A11A3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26DDAC-D518-4C46-8A83-C5ED5FB66D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55BD86-81D2-4234-998B-DEF2CF93C4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4.wmf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17" Type="http://schemas.openxmlformats.org/officeDocument/2006/relationships/image" Target="../media/image8.png"/><Relationship Id="rId2" Type="http://schemas.openxmlformats.org/officeDocument/2006/relationships/slideLayout" Target="../slideLayouts/slideLayout57.xml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5" Type="http://schemas.openxmlformats.org/officeDocument/2006/relationships/image" Target="../media/image6.png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image" Target="../media/image5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1366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effectLst/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367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/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367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/>
                <a:latin typeface="+mn-lt"/>
              </a:defRPr>
            </a:lvl1pPr>
          </a:lstStyle>
          <a:p>
            <a:pPr>
              <a:defRPr/>
            </a:pPr>
            <a:fld id="{2114B14D-BA3A-4997-AB0E-924D2F66DF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3672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3673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4106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113675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3676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3677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3678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3679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3680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3681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3682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3683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4132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133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113686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13687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13688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sp>
            <p:nvSpPr>
              <p:cNvPr id="113689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3690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3691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grpSp>
            <p:nvGrpSpPr>
              <p:cNvPr id="4137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113693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13694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13695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13696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13697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13698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13699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13700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</p:grpSp>
      </p:grpSp>
      <p:grpSp>
        <p:nvGrpSpPr>
          <p:cNvPr id="4107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113702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3703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4108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4109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113706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grpSp>
            <p:nvGrpSpPr>
              <p:cNvPr id="4112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113708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13709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54" y="326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13710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64" y="176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13711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13712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303" y="891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13713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0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13714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13715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53" y="136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</p:grpSp>
        <p:sp>
          <p:nvSpPr>
            <p:cNvPr id="113716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83" r:id="rId1"/>
    <p:sldLayoutId id="2147484482" r:id="rId2"/>
    <p:sldLayoutId id="2147484483" r:id="rId3"/>
    <p:sldLayoutId id="2147484484" r:id="rId4"/>
    <p:sldLayoutId id="2147484485" r:id="rId5"/>
    <p:sldLayoutId id="2147484486" r:id="rId6"/>
    <p:sldLayoutId id="2147484487" r:id="rId7"/>
    <p:sldLayoutId id="2147484488" r:id="rId8"/>
    <p:sldLayoutId id="2147484489" r:id="rId9"/>
    <p:sldLayoutId id="2147484490" r:id="rId10"/>
    <p:sldLayoutId id="214748449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198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98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98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940D7478-D6BC-473F-8D9B-A6C55A48CA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584" r:id="rId1"/>
    <p:sldLayoutId id="2147484492" r:id="rId2"/>
    <p:sldLayoutId id="2147484493" r:id="rId3"/>
    <p:sldLayoutId id="2147484494" r:id="rId4"/>
    <p:sldLayoutId id="2147484495" r:id="rId5"/>
    <p:sldLayoutId id="2147484496" r:id="rId6"/>
    <p:sldLayoutId id="2147484497" r:id="rId7"/>
    <p:sldLayoutId id="2147484498" r:id="rId8"/>
    <p:sldLayoutId id="2147484499" r:id="rId9"/>
    <p:sldLayoutId id="2147484500" r:id="rId10"/>
    <p:sldLayoutId id="214748450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2"/>
          <p:cNvGrpSpPr>
            <a:grpSpLocks/>
          </p:cNvGrpSpPr>
          <p:nvPr/>
        </p:nvGrpSpPr>
        <p:grpSpPr bwMode="auto">
          <a:xfrm>
            <a:off x="0" y="0"/>
            <a:ext cx="9140825" cy="6851650"/>
            <a:chOff x="0" y="0"/>
            <a:chExt cx="5758" cy="4316"/>
          </a:xfrm>
        </p:grpSpPr>
        <p:sp>
          <p:nvSpPr>
            <p:cNvPr id="121859" name="Freeform 3"/>
            <p:cNvSpPr>
              <a:spLocks/>
            </p:cNvSpPr>
            <p:nvPr/>
          </p:nvSpPr>
          <p:spPr bwMode="hidden">
            <a:xfrm>
              <a:off x="1812" y="2811"/>
              <a:ext cx="3946" cy="1505"/>
            </a:xfrm>
            <a:custGeom>
              <a:avLst/>
              <a:gdLst/>
              <a:ahLst/>
              <a:cxnLst>
                <a:cxn ang="0">
                  <a:pos x="149" y="1505"/>
                </a:cxn>
                <a:cxn ang="0">
                  <a:pos x="687" y="1331"/>
                </a:cxn>
                <a:cxn ang="0">
                  <a:pos x="1213" y="1157"/>
                </a:cxn>
                <a:cxn ang="0">
                  <a:pos x="1728" y="977"/>
                </a:cxn>
                <a:cxn ang="0">
                  <a:pos x="2218" y="792"/>
                </a:cxn>
                <a:cxn ang="0">
                  <a:pos x="2457" y="696"/>
                </a:cxn>
                <a:cxn ang="0">
                  <a:pos x="2690" y="606"/>
                </a:cxn>
                <a:cxn ang="0">
                  <a:pos x="2918" y="510"/>
                </a:cxn>
                <a:cxn ang="0">
                  <a:pos x="3139" y="420"/>
                </a:cxn>
                <a:cxn ang="0">
                  <a:pos x="3348" y="324"/>
                </a:cxn>
                <a:cxn ang="0">
                  <a:pos x="3551" y="234"/>
                </a:cxn>
                <a:cxn ang="0">
                  <a:pos x="3749" y="138"/>
                </a:cxn>
                <a:cxn ang="0">
                  <a:pos x="3934" y="48"/>
                </a:cxn>
                <a:cxn ang="0">
                  <a:pos x="3934" y="0"/>
                </a:cxn>
                <a:cxn ang="0">
                  <a:pos x="3743" y="96"/>
                </a:cxn>
                <a:cxn ang="0">
                  <a:pos x="3539" y="192"/>
                </a:cxn>
                <a:cxn ang="0">
                  <a:pos x="3330" y="288"/>
                </a:cxn>
                <a:cxn ang="0">
                  <a:pos x="3115" y="384"/>
                </a:cxn>
                <a:cxn ang="0">
                  <a:pos x="2888" y="480"/>
                </a:cxn>
                <a:cxn ang="0">
                  <a:pos x="2654" y="576"/>
                </a:cxn>
                <a:cxn ang="0">
                  <a:pos x="2409" y="672"/>
                </a:cxn>
                <a:cxn ang="0">
                  <a:pos x="2164" y="768"/>
                </a:cxn>
                <a:cxn ang="0">
                  <a:pos x="1907" y="864"/>
                </a:cxn>
                <a:cxn ang="0">
                  <a:pos x="1650" y="960"/>
                </a:cxn>
                <a:cxn ang="0">
                  <a:pos x="1112" y="1145"/>
                </a:cxn>
                <a:cxn ang="0">
                  <a:pos x="562" y="1331"/>
                </a:cxn>
                <a:cxn ang="0">
                  <a:pos x="0" y="1505"/>
                </a:cxn>
                <a:cxn ang="0">
                  <a:pos x="149" y="1505"/>
                </a:cxn>
                <a:cxn ang="0">
                  <a:pos x="149" y="1505"/>
                </a:cxn>
              </a:cxnLst>
              <a:rect l="0" t="0" r="r" b="b"/>
              <a:pathLst>
                <a:path w="3934" h="1505">
                  <a:moveTo>
                    <a:pt x="149" y="1505"/>
                  </a:moveTo>
                  <a:lnTo>
                    <a:pt x="687" y="1331"/>
                  </a:lnTo>
                  <a:lnTo>
                    <a:pt x="1213" y="1157"/>
                  </a:lnTo>
                  <a:lnTo>
                    <a:pt x="1728" y="977"/>
                  </a:lnTo>
                  <a:lnTo>
                    <a:pt x="2218" y="792"/>
                  </a:lnTo>
                  <a:lnTo>
                    <a:pt x="2457" y="696"/>
                  </a:lnTo>
                  <a:lnTo>
                    <a:pt x="2690" y="606"/>
                  </a:lnTo>
                  <a:lnTo>
                    <a:pt x="2918" y="510"/>
                  </a:lnTo>
                  <a:lnTo>
                    <a:pt x="3139" y="420"/>
                  </a:lnTo>
                  <a:lnTo>
                    <a:pt x="3348" y="324"/>
                  </a:lnTo>
                  <a:lnTo>
                    <a:pt x="3551" y="234"/>
                  </a:lnTo>
                  <a:lnTo>
                    <a:pt x="3749" y="138"/>
                  </a:lnTo>
                  <a:lnTo>
                    <a:pt x="3934" y="48"/>
                  </a:lnTo>
                  <a:lnTo>
                    <a:pt x="3934" y="0"/>
                  </a:lnTo>
                  <a:lnTo>
                    <a:pt x="3743" y="96"/>
                  </a:lnTo>
                  <a:lnTo>
                    <a:pt x="3539" y="192"/>
                  </a:lnTo>
                  <a:lnTo>
                    <a:pt x="3330" y="288"/>
                  </a:lnTo>
                  <a:lnTo>
                    <a:pt x="3115" y="384"/>
                  </a:lnTo>
                  <a:lnTo>
                    <a:pt x="2888" y="480"/>
                  </a:lnTo>
                  <a:lnTo>
                    <a:pt x="2654" y="576"/>
                  </a:lnTo>
                  <a:lnTo>
                    <a:pt x="2409" y="672"/>
                  </a:lnTo>
                  <a:lnTo>
                    <a:pt x="2164" y="768"/>
                  </a:lnTo>
                  <a:lnTo>
                    <a:pt x="1907" y="864"/>
                  </a:lnTo>
                  <a:lnTo>
                    <a:pt x="1650" y="960"/>
                  </a:lnTo>
                  <a:lnTo>
                    <a:pt x="1112" y="1145"/>
                  </a:lnTo>
                  <a:lnTo>
                    <a:pt x="562" y="1331"/>
                  </a:lnTo>
                  <a:lnTo>
                    <a:pt x="0" y="1505"/>
                  </a:lnTo>
                  <a:lnTo>
                    <a:pt x="149" y="1505"/>
                  </a:lnTo>
                  <a:lnTo>
                    <a:pt x="149" y="150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1860" name="Freeform 4"/>
            <p:cNvSpPr>
              <a:spLocks/>
            </p:cNvSpPr>
            <p:nvPr/>
          </p:nvSpPr>
          <p:spPr bwMode="hidden">
            <a:xfrm>
              <a:off x="4025" y="3627"/>
              <a:ext cx="1733" cy="689"/>
            </a:xfrm>
            <a:custGeom>
              <a:avLst/>
              <a:gdLst/>
              <a:ahLst/>
              <a:cxnLst>
                <a:cxn ang="0">
                  <a:pos x="132" y="689"/>
                </a:cxn>
                <a:cxn ang="0">
                  <a:pos x="550" y="527"/>
                </a:cxn>
                <a:cxn ang="0">
                  <a:pos x="963" y="365"/>
                </a:cxn>
                <a:cxn ang="0">
                  <a:pos x="1160" y="287"/>
                </a:cxn>
                <a:cxn ang="0">
                  <a:pos x="1357" y="203"/>
                </a:cxn>
                <a:cxn ang="0">
                  <a:pos x="1549" y="126"/>
                </a:cxn>
                <a:cxn ang="0">
                  <a:pos x="1728" y="48"/>
                </a:cxn>
                <a:cxn ang="0">
                  <a:pos x="1728" y="0"/>
                </a:cxn>
                <a:cxn ang="0">
                  <a:pos x="1531" y="84"/>
                </a:cxn>
                <a:cxn ang="0">
                  <a:pos x="1327" y="167"/>
                </a:cxn>
                <a:cxn ang="0">
                  <a:pos x="1118" y="257"/>
                </a:cxn>
                <a:cxn ang="0">
                  <a:pos x="903" y="341"/>
                </a:cxn>
                <a:cxn ang="0">
                  <a:pos x="454" y="515"/>
                </a:cxn>
                <a:cxn ang="0">
                  <a:pos x="0" y="689"/>
                </a:cxn>
                <a:cxn ang="0">
                  <a:pos x="132" y="689"/>
                </a:cxn>
                <a:cxn ang="0">
                  <a:pos x="132" y="689"/>
                </a:cxn>
              </a:cxnLst>
              <a:rect l="0" t="0" r="r" b="b"/>
              <a:pathLst>
                <a:path w="1728" h="689">
                  <a:moveTo>
                    <a:pt x="132" y="689"/>
                  </a:moveTo>
                  <a:lnTo>
                    <a:pt x="550" y="527"/>
                  </a:lnTo>
                  <a:lnTo>
                    <a:pt x="963" y="365"/>
                  </a:lnTo>
                  <a:lnTo>
                    <a:pt x="1160" y="287"/>
                  </a:lnTo>
                  <a:lnTo>
                    <a:pt x="1357" y="203"/>
                  </a:lnTo>
                  <a:lnTo>
                    <a:pt x="1549" y="126"/>
                  </a:lnTo>
                  <a:lnTo>
                    <a:pt x="1728" y="48"/>
                  </a:lnTo>
                  <a:lnTo>
                    <a:pt x="1728" y="0"/>
                  </a:lnTo>
                  <a:lnTo>
                    <a:pt x="1531" y="84"/>
                  </a:lnTo>
                  <a:lnTo>
                    <a:pt x="1327" y="167"/>
                  </a:lnTo>
                  <a:lnTo>
                    <a:pt x="1118" y="257"/>
                  </a:lnTo>
                  <a:lnTo>
                    <a:pt x="903" y="341"/>
                  </a:lnTo>
                  <a:lnTo>
                    <a:pt x="454" y="515"/>
                  </a:lnTo>
                  <a:lnTo>
                    <a:pt x="0" y="689"/>
                  </a:lnTo>
                  <a:lnTo>
                    <a:pt x="132" y="689"/>
                  </a:lnTo>
                  <a:lnTo>
                    <a:pt x="132" y="68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1861" name="Freeform 5"/>
            <p:cNvSpPr>
              <a:spLocks/>
            </p:cNvSpPr>
            <p:nvPr/>
          </p:nvSpPr>
          <p:spPr bwMode="hidden">
            <a:xfrm>
              <a:off x="0" y="0"/>
              <a:ext cx="5578" cy="3447"/>
            </a:xfrm>
            <a:custGeom>
              <a:avLst/>
              <a:gdLst/>
              <a:ahLst/>
              <a:cxnLst>
                <a:cxn ang="0">
                  <a:pos x="5561" y="929"/>
                </a:cxn>
                <a:cxn ang="0">
                  <a:pos x="5537" y="773"/>
                </a:cxn>
                <a:cxn ang="0">
                  <a:pos x="5453" y="629"/>
                </a:cxn>
                <a:cxn ang="0">
                  <a:pos x="5327" y="492"/>
                </a:cxn>
                <a:cxn ang="0">
                  <a:pos x="5148" y="366"/>
                </a:cxn>
                <a:cxn ang="0">
                  <a:pos x="4921" y="252"/>
                </a:cxn>
                <a:cxn ang="0">
                  <a:pos x="4652" y="144"/>
                </a:cxn>
                <a:cxn ang="0">
                  <a:pos x="4341" y="48"/>
                </a:cxn>
                <a:cxn ang="0">
                  <a:pos x="4000" y="0"/>
                </a:cxn>
                <a:cxn ang="0">
                  <a:pos x="4359" y="90"/>
                </a:cxn>
                <a:cxn ang="0">
                  <a:pos x="4670" y="192"/>
                </a:cxn>
                <a:cxn ang="0">
                  <a:pos x="4933" y="306"/>
                </a:cxn>
                <a:cxn ang="0">
                  <a:pos x="5148" y="426"/>
                </a:cxn>
                <a:cxn ang="0">
                  <a:pos x="5315" y="557"/>
                </a:cxn>
                <a:cxn ang="0">
                  <a:pos x="5429" y="701"/>
                </a:cxn>
                <a:cxn ang="0">
                  <a:pos x="5489" y="851"/>
                </a:cxn>
                <a:cxn ang="0">
                  <a:pos x="5489" y="1013"/>
                </a:cxn>
                <a:cxn ang="0">
                  <a:pos x="5441" y="1163"/>
                </a:cxn>
                <a:cxn ang="0">
                  <a:pos x="5345" y="1319"/>
                </a:cxn>
                <a:cxn ang="0">
                  <a:pos x="5202" y="1475"/>
                </a:cxn>
                <a:cxn ang="0">
                  <a:pos x="5017" y="1630"/>
                </a:cxn>
                <a:cxn ang="0">
                  <a:pos x="4789" y="1786"/>
                </a:cxn>
                <a:cxn ang="0">
                  <a:pos x="4526" y="1948"/>
                </a:cxn>
                <a:cxn ang="0">
                  <a:pos x="4215" y="2104"/>
                </a:cxn>
                <a:cxn ang="0">
                  <a:pos x="3875" y="2260"/>
                </a:cxn>
                <a:cxn ang="0">
                  <a:pos x="3498" y="2416"/>
                </a:cxn>
                <a:cxn ang="0">
                  <a:pos x="3085" y="2566"/>
                </a:cxn>
                <a:cxn ang="0">
                  <a:pos x="2643" y="2715"/>
                </a:cxn>
                <a:cxn ang="0">
                  <a:pos x="2164" y="2865"/>
                </a:cxn>
                <a:cxn ang="0">
                  <a:pos x="1662" y="3009"/>
                </a:cxn>
                <a:cxn ang="0">
                  <a:pos x="1136" y="3147"/>
                </a:cxn>
                <a:cxn ang="0">
                  <a:pos x="580" y="3279"/>
                </a:cxn>
                <a:cxn ang="0">
                  <a:pos x="0" y="3447"/>
                </a:cxn>
                <a:cxn ang="0">
                  <a:pos x="867" y="3249"/>
                </a:cxn>
                <a:cxn ang="0">
                  <a:pos x="1417" y="3105"/>
                </a:cxn>
                <a:cxn ang="0">
                  <a:pos x="1937" y="2961"/>
                </a:cxn>
                <a:cxn ang="0">
                  <a:pos x="2434" y="2817"/>
                </a:cxn>
                <a:cxn ang="0">
                  <a:pos x="2900" y="2668"/>
                </a:cxn>
                <a:cxn ang="0">
                  <a:pos x="3330" y="2512"/>
                </a:cxn>
                <a:cxn ang="0">
                  <a:pos x="3731" y="2356"/>
                </a:cxn>
                <a:cxn ang="0">
                  <a:pos x="4096" y="2200"/>
                </a:cxn>
                <a:cxn ang="0">
                  <a:pos x="4425" y="2038"/>
                </a:cxn>
                <a:cxn ang="0">
                  <a:pos x="4718" y="1876"/>
                </a:cxn>
                <a:cxn ang="0">
                  <a:pos x="4969" y="1720"/>
                </a:cxn>
                <a:cxn ang="0">
                  <a:pos x="5178" y="1559"/>
                </a:cxn>
                <a:cxn ang="0">
                  <a:pos x="5339" y="1397"/>
                </a:cxn>
                <a:cxn ang="0">
                  <a:pos x="5459" y="1241"/>
                </a:cxn>
                <a:cxn ang="0">
                  <a:pos x="5537" y="1085"/>
                </a:cxn>
                <a:cxn ang="0">
                  <a:pos x="5555" y="1007"/>
                </a:cxn>
              </a:cxnLst>
              <a:rect l="0" t="0" r="r" b="b"/>
              <a:pathLst>
                <a:path w="5561" h="3447">
                  <a:moveTo>
                    <a:pt x="5555" y="1007"/>
                  </a:moveTo>
                  <a:lnTo>
                    <a:pt x="5561" y="929"/>
                  </a:lnTo>
                  <a:lnTo>
                    <a:pt x="5555" y="851"/>
                  </a:lnTo>
                  <a:lnTo>
                    <a:pt x="5537" y="773"/>
                  </a:lnTo>
                  <a:lnTo>
                    <a:pt x="5501" y="701"/>
                  </a:lnTo>
                  <a:lnTo>
                    <a:pt x="5453" y="629"/>
                  </a:lnTo>
                  <a:lnTo>
                    <a:pt x="5399" y="563"/>
                  </a:lnTo>
                  <a:lnTo>
                    <a:pt x="5327" y="492"/>
                  </a:lnTo>
                  <a:lnTo>
                    <a:pt x="5244" y="432"/>
                  </a:lnTo>
                  <a:lnTo>
                    <a:pt x="5148" y="366"/>
                  </a:lnTo>
                  <a:lnTo>
                    <a:pt x="5040" y="306"/>
                  </a:lnTo>
                  <a:lnTo>
                    <a:pt x="4921" y="252"/>
                  </a:lnTo>
                  <a:lnTo>
                    <a:pt x="4795" y="198"/>
                  </a:lnTo>
                  <a:lnTo>
                    <a:pt x="4652" y="144"/>
                  </a:lnTo>
                  <a:lnTo>
                    <a:pt x="4502" y="90"/>
                  </a:lnTo>
                  <a:lnTo>
                    <a:pt x="4341" y="48"/>
                  </a:lnTo>
                  <a:lnTo>
                    <a:pt x="4167" y="0"/>
                  </a:lnTo>
                  <a:lnTo>
                    <a:pt x="4000" y="0"/>
                  </a:lnTo>
                  <a:lnTo>
                    <a:pt x="4185" y="42"/>
                  </a:lnTo>
                  <a:lnTo>
                    <a:pt x="4359" y="90"/>
                  </a:lnTo>
                  <a:lnTo>
                    <a:pt x="4520" y="138"/>
                  </a:lnTo>
                  <a:lnTo>
                    <a:pt x="4670" y="192"/>
                  </a:lnTo>
                  <a:lnTo>
                    <a:pt x="4807" y="246"/>
                  </a:lnTo>
                  <a:lnTo>
                    <a:pt x="4933" y="306"/>
                  </a:lnTo>
                  <a:lnTo>
                    <a:pt x="5046" y="366"/>
                  </a:lnTo>
                  <a:lnTo>
                    <a:pt x="5148" y="426"/>
                  </a:lnTo>
                  <a:lnTo>
                    <a:pt x="5238" y="492"/>
                  </a:lnTo>
                  <a:lnTo>
                    <a:pt x="5315" y="557"/>
                  </a:lnTo>
                  <a:lnTo>
                    <a:pt x="5381" y="629"/>
                  </a:lnTo>
                  <a:lnTo>
                    <a:pt x="5429" y="701"/>
                  </a:lnTo>
                  <a:lnTo>
                    <a:pt x="5465" y="779"/>
                  </a:lnTo>
                  <a:lnTo>
                    <a:pt x="5489" y="851"/>
                  </a:lnTo>
                  <a:lnTo>
                    <a:pt x="5495" y="935"/>
                  </a:lnTo>
                  <a:lnTo>
                    <a:pt x="5489" y="1013"/>
                  </a:lnTo>
                  <a:lnTo>
                    <a:pt x="5471" y="1091"/>
                  </a:lnTo>
                  <a:lnTo>
                    <a:pt x="5441" y="1163"/>
                  </a:lnTo>
                  <a:lnTo>
                    <a:pt x="5399" y="1241"/>
                  </a:lnTo>
                  <a:lnTo>
                    <a:pt x="5345" y="1319"/>
                  </a:lnTo>
                  <a:lnTo>
                    <a:pt x="5280" y="1397"/>
                  </a:lnTo>
                  <a:lnTo>
                    <a:pt x="5202" y="1475"/>
                  </a:lnTo>
                  <a:lnTo>
                    <a:pt x="5118" y="1553"/>
                  </a:lnTo>
                  <a:lnTo>
                    <a:pt x="5017" y="1630"/>
                  </a:lnTo>
                  <a:lnTo>
                    <a:pt x="4909" y="1708"/>
                  </a:lnTo>
                  <a:lnTo>
                    <a:pt x="4789" y="1786"/>
                  </a:lnTo>
                  <a:lnTo>
                    <a:pt x="4664" y="1870"/>
                  </a:lnTo>
                  <a:lnTo>
                    <a:pt x="4526" y="1948"/>
                  </a:lnTo>
                  <a:lnTo>
                    <a:pt x="4377" y="2026"/>
                  </a:lnTo>
                  <a:lnTo>
                    <a:pt x="4215" y="2104"/>
                  </a:lnTo>
                  <a:lnTo>
                    <a:pt x="4048" y="2182"/>
                  </a:lnTo>
                  <a:lnTo>
                    <a:pt x="3875" y="2260"/>
                  </a:lnTo>
                  <a:lnTo>
                    <a:pt x="3689" y="2338"/>
                  </a:lnTo>
                  <a:lnTo>
                    <a:pt x="3498" y="2416"/>
                  </a:lnTo>
                  <a:lnTo>
                    <a:pt x="3295" y="2488"/>
                  </a:lnTo>
                  <a:lnTo>
                    <a:pt x="3085" y="2566"/>
                  </a:lnTo>
                  <a:lnTo>
                    <a:pt x="2864" y="2644"/>
                  </a:lnTo>
                  <a:lnTo>
                    <a:pt x="2643" y="2715"/>
                  </a:lnTo>
                  <a:lnTo>
                    <a:pt x="2410" y="2793"/>
                  </a:lnTo>
                  <a:lnTo>
                    <a:pt x="2164" y="2865"/>
                  </a:lnTo>
                  <a:lnTo>
                    <a:pt x="1919" y="2937"/>
                  </a:lnTo>
                  <a:lnTo>
                    <a:pt x="1662" y="3009"/>
                  </a:lnTo>
                  <a:lnTo>
                    <a:pt x="1399" y="3075"/>
                  </a:lnTo>
                  <a:lnTo>
                    <a:pt x="1136" y="3147"/>
                  </a:lnTo>
                  <a:lnTo>
                    <a:pt x="861" y="3213"/>
                  </a:lnTo>
                  <a:lnTo>
                    <a:pt x="580" y="3279"/>
                  </a:lnTo>
                  <a:lnTo>
                    <a:pt x="0" y="3411"/>
                  </a:lnTo>
                  <a:lnTo>
                    <a:pt x="0" y="3447"/>
                  </a:lnTo>
                  <a:lnTo>
                    <a:pt x="586" y="3315"/>
                  </a:lnTo>
                  <a:lnTo>
                    <a:pt x="867" y="3249"/>
                  </a:lnTo>
                  <a:lnTo>
                    <a:pt x="1148" y="3177"/>
                  </a:lnTo>
                  <a:lnTo>
                    <a:pt x="1417" y="3105"/>
                  </a:lnTo>
                  <a:lnTo>
                    <a:pt x="1680" y="3039"/>
                  </a:lnTo>
                  <a:lnTo>
                    <a:pt x="1937" y="2961"/>
                  </a:lnTo>
                  <a:lnTo>
                    <a:pt x="2188" y="2889"/>
                  </a:lnTo>
                  <a:lnTo>
                    <a:pt x="2434" y="2817"/>
                  </a:lnTo>
                  <a:lnTo>
                    <a:pt x="2673" y="2739"/>
                  </a:lnTo>
                  <a:lnTo>
                    <a:pt x="2900" y="2668"/>
                  </a:lnTo>
                  <a:lnTo>
                    <a:pt x="3121" y="2590"/>
                  </a:lnTo>
                  <a:lnTo>
                    <a:pt x="3330" y="2512"/>
                  </a:lnTo>
                  <a:lnTo>
                    <a:pt x="3534" y="2434"/>
                  </a:lnTo>
                  <a:lnTo>
                    <a:pt x="3731" y="2356"/>
                  </a:lnTo>
                  <a:lnTo>
                    <a:pt x="3916" y="2278"/>
                  </a:lnTo>
                  <a:lnTo>
                    <a:pt x="4096" y="2200"/>
                  </a:lnTo>
                  <a:lnTo>
                    <a:pt x="4263" y="2116"/>
                  </a:lnTo>
                  <a:lnTo>
                    <a:pt x="4425" y="2038"/>
                  </a:lnTo>
                  <a:lnTo>
                    <a:pt x="4574" y="1960"/>
                  </a:lnTo>
                  <a:lnTo>
                    <a:pt x="4718" y="1876"/>
                  </a:lnTo>
                  <a:lnTo>
                    <a:pt x="4849" y="1798"/>
                  </a:lnTo>
                  <a:lnTo>
                    <a:pt x="4969" y="1720"/>
                  </a:lnTo>
                  <a:lnTo>
                    <a:pt x="5076" y="1636"/>
                  </a:lnTo>
                  <a:lnTo>
                    <a:pt x="5178" y="1559"/>
                  </a:lnTo>
                  <a:lnTo>
                    <a:pt x="5262" y="1481"/>
                  </a:lnTo>
                  <a:lnTo>
                    <a:pt x="5339" y="1397"/>
                  </a:lnTo>
                  <a:lnTo>
                    <a:pt x="5405" y="1319"/>
                  </a:lnTo>
                  <a:lnTo>
                    <a:pt x="5459" y="1241"/>
                  </a:lnTo>
                  <a:lnTo>
                    <a:pt x="5507" y="1163"/>
                  </a:lnTo>
                  <a:lnTo>
                    <a:pt x="5537" y="1085"/>
                  </a:lnTo>
                  <a:lnTo>
                    <a:pt x="5555" y="1007"/>
                  </a:lnTo>
                  <a:lnTo>
                    <a:pt x="5555" y="10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1862" name="Freeform 6"/>
            <p:cNvSpPr>
              <a:spLocks/>
            </p:cNvSpPr>
            <p:nvPr/>
          </p:nvSpPr>
          <p:spPr bwMode="hidden">
            <a:xfrm>
              <a:off x="4942" y="0"/>
              <a:ext cx="816" cy="276"/>
            </a:xfrm>
            <a:custGeom>
              <a:avLst/>
              <a:gdLst/>
              <a:ahLst/>
              <a:cxnLst>
                <a:cxn ang="0">
                  <a:pos x="813" y="222"/>
                </a:cxn>
                <a:cxn ang="0">
                  <a:pos x="670" y="162"/>
                </a:cxn>
                <a:cxn ang="0">
                  <a:pos x="514" y="108"/>
                </a:cxn>
                <a:cxn ang="0">
                  <a:pos x="347" y="54"/>
                </a:cxn>
                <a:cxn ang="0">
                  <a:pos x="167" y="0"/>
                </a:cxn>
                <a:cxn ang="0">
                  <a:pos x="0" y="0"/>
                </a:cxn>
                <a:cxn ang="0">
                  <a:pos x="227" y="60"/>
                </a:cxn>
                <a:cxn ang="0">
                  <a:pos x="442" y="132"/>
                </a:cxn>
                <a:cxn ang="0">
                  <a:pos x="634" y="204"/>
                </a:cxn>
                <a:cxn ang="0">
                  <a:pos x="813" y="276"/>
                </a:cxn>
                <a:cxn ang="0">
                  <a:pos x="813" y="222"/>
                </a:cxn>
                <a:cxn ang="0">
                  <a:pos x="813" y="222"/>
                </a:cxn>
              </a:cxnLst>
              <a:rect l="0" t="0" r="r" b="b"/>
              <a:pathLst>
                <a:path w="813" h="276">
                  <a:moveTo>
                    <a:pt x="813" y="222"/>
                  </a:moveTo>
                  <a:lnTo>
                    <a:pt x="670" y="162"/>
                  </a:lnTo>
                  <a:lnTo>
                    <a:pt x="514" y="108"/>
                  </a:lnTo>
                  <a:lnTo>
                    <a:pt x="347" y="54"/>
                  </a:lnTo>
                  <a:lnTo>
                    <a:pt x="167" y="0"/>
                  </a:lnTo>
                  <a:lnTo>
                    <a:pt x="0" y="0"/>
                  </a:lnTo>
                  <a:lnTo>
                    <a:pt x="227" y="60"/>
                  </a:lnTo>
                  <a:lnTo>
                    <a:pt x="442" y="132"/>
                  </a:lnTo>
                  <a:lnTo>
                    <a:pt x="634" y="204"/>
                  </a:lnTo>
                  <a:lnTo>
                    <a:pt x="813" y="276"/>
                  </a:lnTo>
                  <a:lnTo>
                    <a:pt x="813" y="222"/>
                  </a:lnTo>
                  <a:lnTo>
                    <a:pt x="813" y="22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5000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1863" name="Freeform 7"/>
            <p:cNvSpPr>
              <a:spLocks/>
            </p:cNvSpPr>
            <p:nvPr/>
          </p:nvSpPr>
          <p:spPr bwMode="hidden">
            <a:xfrm>
              <a:off x="0" y="1984"/>
              <a:ext cx="5758" cy="2098"/>
            </a:xfrm>
            <a:custGeom>
              <a:avLst/>
              <a:gdLst/>
              <a:ahLst/>
              <a:cxnLst>
                <a:cxn ang="0">
                  <a:pos x="5740" y="0"/>
                </a:cxn>
                <a:cxn ang="0">
                  <a:pos x="5638" y="72"/>
                </a:cxn>
                <a:cxn ang="0">
                  <a:pos x="5537" y="138"/>
                </a:cxn>
                <a:cxn ang="0">
                  <a:pos x="5423" y="210"/>
                </a:cxn>
                <a:cxn ang="0">
                  <a:pos x="5304" y="276"/>
                </a:cxn>
                <a:cxn ang="0">
                  <a:pos x="5052" y="414"/>
                </a:cxn>
                <a:cxn ang="0">
                  <a:pos x="4777" y="552"/>
                </a:cxn>
                <a:cxn ang="0">
                  <a:pos x="4478" y="690"/>
                </a:cxn>
                <a:cxn ang="0">
                  <a:pos x="4162" y="827"/>
                </a:cxn>
                <a:cxn ang="0">
                  <a:pos x="3827" y="959"/>
                </a:cxn>
                <a:cxn ang="0">
                  <a:pos x="3468" y="1091"/>
                </a:cxn>
                <a:cxn ang="0">
                  <a:pos x="3091" y="1223"/>
                </a:cxn>
                <a:cxn ang="0">
                  <a:pos x="2697" y="1355"/>
                </a:cxn>
                <a:cxn ang="0">
                  <a:pos x="2284" y="1481"/>
                </a:cxn>
                <a:cxn ang="0">
                  <a:pos x="1860" y="1601"/>
                </a:cxn>
                <a:cxn ang="0">
                  <a:pos x="1417" y="1721"/>
                </a:cxn>
                <a:cxn ang="0">
                  <a:pos x="957" y="1834"/>
                </a:cxn>
                <a:cxn ang="0">
                  <a:pos x="484" y="1948"/>
                </a:cxn>
                <a:cxn ang="0">
                  <a:pos x="0" y="2056"/>
                </a:cxn>
                <a:cxn ang="0">
                  <a:pos x="0" y="2098"/>
                </a:cxn>
                <a:cxn ang="0">
                  <a:pos x="478" y="1990"/>
                </a:cxn>
                <a:cxn ang="0">
                  <a:pos x="951" y="1882"/>
                </a:cxn>
                <a:cxn ang="0">
                  <a:pos x="1405" y="1763"/>
                </a:cxn>
                <a:cxn ang="0">
                  <a:pos x="1842" y="1649"/>
                </a:cxn>
                <a:cxn ang="0">
                  <a:pos x="2266" y="1523"/>
                </a:cxn>
                <a:cxn ang="0">
                  <a:pos x="2679" y="1397"/>
                </a:cxn>
                <a:cxn ang="0">
                  <a:pos x="3067" y="1271"/>
                </a:cxn>
                <a:cxn ang="0">
                  <a:pos x="3444" y="1139"/>
                </a:cxn>
                <a:cxn ang="0">
                  <a:pos x="3803" y="1007"/>
                </a:cxn>
                <a:cxn ang="0">
                  <a:pos x="4138" y="875"/>
                </a:cxn>
                <a:cxn ang="0">
                  <a:pos x="4460" y="737"/>
                </a:cxn>
                <a:cxn ang="0">
                  <a:pos x="4759" y="600"/>
                </a:cxn>
                <a:cxn ang="0">
                  <a:pos x="5040" y="462"/>
                </a:cxn>
                <a:cxn ang="0">
                  <a:pos x="5292" y="324"/>
                </a:cxn>
                <a:cxn ang="0">
                  <a:pos x="5531" y="186"/>
                </a:cxn>
                <a:cxn ang="0">
                  <a:pos x="5740" y="48"/>
                </a:cxn>
                <a:cxn ang="0">
                  <a:pos x="5740" y="0"/>
                </a:cxn>
                <a:cxn ang="0">
                  <a:pos x="5740" y="0"/>
                </a:cxn>
              </a:cxnLst>
              <a:rect l="0" t="0" r="r" b="b"/>
              <a:pathLst>
                <a:path w="5740" h="2098">
                  <a:moveTo>
                    <a:pt x="5740" y="0"/>
                  </a:moveTo>
                  <a:lnTo>
                    <a:pt x="5638" y="72"/>
                  </a:lnTo>
                  <a:lnTo>
                    <a:pt x="5537" y="138"/>
                  </a:lnTo>
                  <a:lnTo>
                    <a:pt x="5423" y="210"/>
                  </a:lnTo>
                  <a:lnTo>
                    <a:pt x="5304" y="276"/>
                  </a:lnTo>
                  <a:lnTo>
                    <a:pt x="5052" y="414"/>
                  </a:lnTo>
                  <a:lnTo>
                    <a:pt x="4777" y="552"/>
                  </a:lnTo>
                  <a:lnTo>
                    <a:pt x="4478" y="690"/>
                  </a:lnTo>
                  <a:lnTo>
                    <a:pt x="4162" y="827"/>
                  </a:lnTo>
                  <a:lnTo>
                    <a:pt x="3827" y="959"/>
                  </a:lnTo>
                  <a:lnTo>
                    <a:pt x="3468" y="1091"/>
                  </a:lnTo>
                  <a:lnTo>
                    <a:pt x="3091" y="1223"/>
                  </a:lnTo>
                  <a:lnTo>
                    <a:pt x="2697" y="1355"/>
                  </a:lnTo>
                  <a:lnTo>
                    <a:pt x="2284" y="1481"/>
                  </a:lnTo>
                  <a:lnTo>
                    <a:pt x="1860" y="1601"/>
                  </a:lnTo>
                  <a:lnTo>
                    <a:pt x="1417" y="1721"/>
                  </a:lnTo>
                  <a:lnTo>
                    <a:pt x="957" y="1834"/>
                  </a:lnTo>
                  <a:lnTo>
                    <a:pt x="484" y="1948"/>
                  </a:lnTo>
                  <a:lnTo>
                    <a:pt x="0" y="2056"/>
                  </a:lnTo>
                  <a:lnTo>
                    <a:pt x="0" y="2098"/>
                  </a:lnTo>
                  <a:lnTo>
                    <a:pt x="478" y="1990"/>
                  </a:lnTo>
                  <a:lnTo>
                    <a:pt x="951" y="1882"/>
                  </a:lnTo>
                  <a:lnTo>
                    <a:pt x="1405" y="1763"/>
                  </a:lnTo>
                  <a:lnTo>
                    <a:pt x="1842" y="1649"/>
                  </a:lnTo>
                  <a:lnTo>
                    <a:pt x="2266" y="1523"/>
                  </a:lnTo>
                  <a:lnTo>
                    <a:pt x="2679" y="1397"/>
                  </a:lnTo>
                  <a:lnTo>
                    <a:pt x="3067" y="1271"/>
                  </a:lnTo>
                  <a:lnTo>
                    <a:pt x="3444" y="1139"/>
                  </a:lnTo>
                  <a:lnTo>
                    <a:pt x="3803" y="1007"/>
                  </a:lnTo>
                  <a:lnTo>
                    <a:pt x="4138" y="875"/>
                  </a:lnTo>
                  <a:lnTo>
                    <a:pt x="4460" y="737"/>
                  </a:lnTo>
                  <a:lnTo>
                    <a:pt x="4759" y="600"/>
                  </a:lnTo>
                  <a:lnTo>
                    <a:pt x="5040" y="462"/>
                  </a:lnTo>
                  <a:lnTo>
                    <a:pt x="5292" y="324"/>
                  </a:lnTo>
                  <a:lnTo>
                    <a:pt x="5531" y="186"/>
                  </a:lnTo>
                  <a:lnTo>
                    <a:pt x="5740" y="48"/>
                  </a:lnTo>
                  <a:lnTo>
                    <a:pt x="5740" y="0"/>
                  </a:lnTo>
                  <a:lnTo>
                    <a:pt x="574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1864" name="Freeform 8"/>
            <p:cNvSpPr>
              <a:spLocks/>
            </p:cNvSpPr>
            <p:nvPr/>
          </p:nvSpPr>
          <p:spPr bwMode="hidden">
            <a:xfrm>
              <a:off x="0" y="102"/>
              <a:ext cx="1961" cy="1265"/>
            </a:xfrm>
            <a:custGeom>
              <a:avLst/>
              <a:gdLst/>
              <a:ahLst/>
              <a:cxnLst>
                <a:cxn ang="0">
                  <a:pos x="1955" y="485"/>
                </a:cxn>
                <a:cxn ang="0">
                  <a:pos x="1901" y="390"/>
                </a:cxn>
                <a:cxn ang="0">
                  <a:pos x="1770" y="306"/>
                </a:cxn>
                <a:cxn ang="0">
                  <a:pos x="1579" y="228"/>
                </a:cxn>
                <a:cxn ang="0">
                  <a:pos x="1327" y="162"/>
                </a:cxn>
                <a:cxn ang="0">
                  <a:pos x="1010" y="102"/>
                </a:cxn>
                <a:cxn ang="0">
                  <a:pos x="646" y="54"/>
                </a:cxn>
                <a:cxn ang="0">
                  <a:pos x="227" y="18"/>
                </a:cxn>
                <a:cxn ang="0">
                  <a:pos x="0" y="12"/>
                </a:cxn>
                <a:cxn ang="0">
                  <a:pos x="431" y="48"/>
                </a:cxn>
                <a:cxn ang="0">
                  <a:pos x="813" y="90"/>
                </a:cxn>
                <a:cxn ang="0">
                  <a:pos x="1148" y="144"/>
                </a:cxn>
                <a:cxn ang="0">
                  <a:pos x="1423" y="204"/>
                </a:cxn>
                <a:cxn ang="0">
                  <a:pos x="1638" y="276"/>
                </a:cxn>
                <a:cxn ang="0">
                  <a:pos x="1794" y="360"/>
                </a:cxn>
                <a:cxn ang="0">
                  <a:pos x="1883" y="443"/>
                </a:cxn>
                <a:cxn ang="0">
                  <a:pos x="1901" y="539"/>
                </a:cxn>
                <a:cxn ang="0">
                  <a:pos x="1854" y="629"/>
                </a:cxn>
                <a:cxn ang="0">
                  <a:pos x="1746" y="719"/>
                </a:cxn>
                <a:cxn ang="0">
                  <a:pos x="1579" y="809"/>
                </a:cxn>
                <a:cxn ang="0">
                  <a:pos x="1357" y="899"/>
                </a:cxn>
                <a:cxn ang="0">
                  <a:pos x="1088" y="989"/>
                </a:cxn>
                <a:cxn ang="0">
                  <a:pos x="765" y="1073"/>
                </a:cxn>
                <a:cxn ang="0">
                  <a:pos x="407" y="1157"/>
                </a:cxn>
                <a:cxn ang="0">
                  <a:pos x="0" y="1241"/>
                </a:cxn>
                <a:cxn ang="0">
                  <a:pos x="215" y="1223"/>
                </a:cxn>
                <a:cxn ang="0">
                  <a:pos x="610" y="1139"/>
                </a:cxn>
                <a:cxn ang="0">
                  <a:pos x="957" y="1049"/>
                </a:cxn>
                <a:cxn ang="0">
                  <a:pos x="1262" y="959"/>
                </a:cxn>
                <a:cxn ang="0">
                  <a:pos x="1513" y="863"/>
                </a:cxn>
                <a:cxn ang="0">
                  <a:pos x="1716" y="767"/>
                </a:cxn>
                <a:cxn ang="0">
                  <a:pos x="1860" y="677"/>
                </a:cxn>
                <a:cxn ang="0">
                  <a:pos x="1937" y="581"/>
                </a:cxn>
                <a:cxn ang="0">
                  <a:pos x="1955" y="533"/>
                </a:cxn>
              </a:cxnLst>
              <a:rect l="0" t="0" r="r" b="b"/>
              <a:pathLst>
                <a:path w="1955" h="1265">
                  <a:moveTo>
                    <a:pt x="1955" y="533"/>
                  </a:moveTo>
                  <a:lnTo>
                    <a:pt x="1955" y="485"/>
                  </a:lnTo>
                  <a:lnTo>
                    <a:pt x="1937" y="438"/>
                  </a:lnTo>
                  <a:lnTo>
                    <a:pt x="1901" y="390"/>
                  </a:lnTo>
                  <a:lnTo>
                    <a:pt x="1842" y="348"/>
                  </a:lnTo>
                  <a:lnTo>
                    <a:pt x="1770" y="306"/>
                  </a:lnTo>
                  <a:lnTo>
                    <a:pt x="1686" y="270"/>
                  </a:lnTo>
                  <a:lnTo>
                    <a:pt x="1579" y="228"/>
                  </a:lnTo>
                  <a:lnTo>
                    <a:pt x="1459" y="198"/>
                  </a:lnTo>
                  <a:lnTo>
                    <a:pt x="1327" y="162"/>
                  </a:lnTo>
                  <a:lnTo>
                    <a:pt x="1178" y="132"/>
                  </a:lnTo>
                  <a:lnTo>
                    <a:pt x="1010" y="102"/>
                  </a:lnTo>
                  <a:lnTo>
                    <a:pt x="837" y="78"/>
                  </a:lnTo>
                  <a:lnTo>
                    <a:pt x="646" y="54"/>
                  </a:lnTo>
                  <a:lnTo>
                    <a:pt x="442" y="36"/>
                  </a:lnTo>
                  <a:lnTo>
                    <a:pt x="227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1" y="30"/>
                  </a:lnTo>
                  <a:lnTo>
                    <a:pt x="431" y="48"/>
                  </a:lnTo>
                  <a:lnTo>
                    <a:pt x="628" y="66"/>
                  </a:lnTo>
                  <a:lnTo>
                    <a:pt x="813" y="90"/>
                  </a:lnTo>
                  <a:lnTo>
                    <a:pt x="987" y="114"/>
                  </a:lnTo>
                  <a:lnTo>
                    <a:pt x="1148" y="144"/>
                  </a:lnTo>
                  <a:lnTo>
                    <a:pt x="1292" y="174"/>
                  </a:lnTo>
                  <a:lnTo>
                    <a:pt x="1423" y="204"/>
                  </a:lnTo>
                  <a:lnTo>
                    <a:pt x="1537" y="240"/>
                  </a:lnTo>
                  <a:lnTo>
                    <a:pt x="1638" y="276"/>
                  </a:lnTo>
                  <a:lnTo>
                    <a:pt x="1728" y="318"/>
                  </a:lnTo>
                  <a:lnTo>
                    <a:pt x="1794" y="360"/>
                  </a:lnTo>
                  <a:lnTo>
                    <a:pt x="1848" y="402"/>
                  </a:lnTo>
                  <a:lnTo>
                    <a:pt x="1883" y="443"/>
                  </a:lnTo>
                  <a:lnTo>
                    <a:pt x="1901" y="491"/>
                  </a:lnTo>
                  <a:lnTo>
                    <a:pt x="1901" y="539"/>
                  </a:lnTo>
                  <a:lnTo>
                    <a:pt x="1883" y="587"/>
                  </a:lnTo>
                  <a:lnTo>
                    <a:pt x="1854" y="629"/>
                  </a:lnTo>
                  <a:lnTo>
                    <a:pt x="1806" y="677"/>
                  </a:lnTo>
                  <a:lnTo>
                    <a:pt x="1746" y="719"/>
                  </a:lnTo>
                  <a:lnTo>
                    <a:pt x="1668" y="767"/>
                  </a:lnTo>
                  <a:lnTo>
                    <a:pt x="1579" y="809"/>
                  </a:lnTo>
                  <a:lnTo>
                    <a:pt x="1471" y="857"/>
                  </a:lnTo>
                  <a:lnTo>
                    <a:pt x="1357" y="899"/>
                  </a:lnTo>
                  <a:lnTo>
                    <a:pt x="1226" y="941"/>
                  </a:lnTo>
                  <a:lnTo>
                    <a:pt x="1088" y="989"/>
                  </a:lnTo>
                  <a:lnTo>
                    <a:pt x="933" y="1031"/>
                  </a:lnTo>
                  <a:lnTo>
                    <a:pt x="765" y="1073"/>
                  </a:lnTo>
                  <a:lnTo>
                    <a:pt x="592" y="1115"/>
                  </a:lnTo>
                  <a:lnTo>
                    <a:pt x="407" y="1157"/>
                  </a:lnTo>
                  <a:lnTo>
                    <a:pt x="209" y="1199"/>
                  </a:lnTo>
                  <a:lnTo>
                    <a:pt x="0" y="1241"/>
                  </a:lnTo>
                  <a:lnTo>
                    <a:pt x="0" y="1265"/>
                  </a:lnTo>
                  <a:lnTo>
                    <a:pt x="215" y="1223"/>
                  </a:lnTo>
                  <a:lnTo>
                    <a:pt x="413" y="1181"/>
                  </a:lnTo>
                  <a:lnTo>
                    <a:pt x="610" y="1139"/>
                  </a:lnTo>
                  <a:lnTo>
                    <a:pt x="789" y="1091"/>
                  </a:lnTo>
                  <a:lnTo>
                    <a:pt x="957" y="1049"/>
                  </a:lnTo>
                  <a:lnTo>
                    <a:pt x="1118" y="1001"/>
                  </a:lnTo>
                  <a:lnTo>
                    <a:pt x="1262" y="959"/>
                  </a:lnTo>
                  <a:lnTo>
                    <a:pt x="1393" y="911"/>
                  </a:lnTo>
                  <a:lnTo>
                    <a:pt x="1513" y="863"/>
                  </a:lnTo>
                  <a:lnTo>
                    <a:pt x="1620" y="815"/>
                  </a:lnTo>
                  <a:lnTo>
                    <a:pt x="1716" y="767"/>
                  </a:lnTo>
                  <a:lnTo>
                    <a:pt x="1794" y="725"/>
                  </a:lnTo>
                  <a:lnTo>
                    <a:pt x="1860" y="677"/>
                  </a:lnTo>
                  <a:lnTo>
                    <a:pt x="1907" y="629"/>
                  </a:lnTo>
                  <a:lnTo>
                    <a:pt x="1937" y="581"/>
                  </a:lnTo>
                  <a:lnTo>
                    <a:pt x="1955" y="533"/>
                  </a:lnTo>
                  <a:lnTo>
                    <a:pt x="1955" y="53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1865" name="Freeform 9"/>
            <p:cNvSpPr>
              <a:spLocks/>
            </p:cNvSpPr>
            <p:nvPr/>
          </p:nvSpPr>
          <p:spPr bwMode="hidden">
            <a:xfrm>
              <a:off x="0" y="0"/>
              <a:ext cx="4709" cy="2901"/>
            </a:xfrm>
            <a:custGeom>
              <a:avLst/>
              <a:gdLst/>
              <a:ahLst/>
              <a:cxnLst>
                <a:cxn ang="0">
                  <a:pos x="4694" y="797"/>
                </a:cxn>
                <a:cxn ang="0">
                  <a:pos x="4664" y="665"/>
                </a:cxn>
                <a:cxn ang="0">
                  <a:pos x="4586" y="540"/>
                </a:cxn>
                <a:cxn ang="0">
                  <a:pos x="4466" y="426"/>
                </a:cxn>
                <a:cxn ang="0">
                  <a:pos x="4299" y="312"/>
                </a:cxn>
                <a:cxn ang="0">
                  <a:pos x="4084" y="216"/>
                </a:cxn>
                <a:cxn ang="0">
                  <a:pos x="3833" y="120"/>
                </a:cxn>
                <a:cxn ang="0">
                  <a:pos x="3540" y="36"/>
                </a:cxn>
                <a:cxn ang="0">
                  <a:pos x="3205" y="0"/>
                </a:cxn>
                <a:cxn ang="0">
                  <a:pos x="3540" y="78"/>
                </a:cxn>
                <a:cxn ang="0">
                  <a:pos x="3833" y="162"/>
                </a:cxn>
                <a:cxn ang="0">
                  <a:pos x="4084" y="258"/>
                </a:cxn>
                <a:cxn ang="0">
                  <a:pos x="4287" y="366"/>
                </a:cxn>
                <a:cxn ang="0">
                  <a:pos x="4443" y="480"/>
                </a:cxn>
                <a:cxn ang="0">
                  <a:pos x="4550" y="605"/>
                </a:cxn>
                <a:cxn ang="0">
                  <a:pos x="4610" y="737"/>
                </a:cxn>
                <a:cxn ang="0">
                  <a:pos x="4610" y="875"/>
                </a:cxn>
                <a:cxn ang="0">
                  <a:pos x="4568" y="1001"/>
                </a:cxn>
                <a:cxn ang="0">
                  <a:pos x="4490" y="1127"/>
                </a:cxn>
                <a:cxn ang="0">
                  <a:pos x="4371" y="1259"/>
                </a:cxn>
                <a:cxn ang="0">
                  <a:pos x="4215" y="1385"/>
                </a:cxn>
                <a:cxn ang="0">
                  <a:pos x="4024" y="1517"/>
                </a:cxn>
                <a:cxn ang="0">
                  <a:pos x="3803" y="1648"/>
                </a:cxn>
                <a:cxn ang="0">
                  <a:pos x="3546" y="1774"/>
                </a:cxn>
                <a:cxn ang="0">
                  <a:pos x="3259" y="1906"/>
                </a:cxn>
                <a:cxn ang="0">
                  <a:pos x="2942" y="2032"/>
                </a:cxn>
                <a:cxn ang="0">
                  <a:pos x="2595" y="2164"/>
                </a:cxn>
                <a:cxn ang="0">
                  <a:pos x="2224" y="2284"/>
                </a:cxn>
                <a:cxn ang="0">
                  <a:pos x="1824" y="2410"/>
                </a:cxn>
                <a:cxn ang="0">
                  <a:pos x="1399" y="2530"/>
                </a:cxn>
                <a:cxn ang="0">
                  <a:pos x="484" y="2757"/>
                </a:cxn>
                <a:cxn ang="0">
                  <a:pos x="0" y="2901"/>
                </a:cxn>
                <a:cxn ang="0">
                  <a:pos x="969" y="2674"/>
                </a:cxn>
                <a:cxn ang="0">
                  <a:pos x="1638" y="2494"/>
                </a:cxn>
                <a:cxn ang="0">
                  <a:pos x="2057" y="2374"/>
                </a:cxn>
                <a:cxn ang="0">
                  <a:pos x="2451" y="2248"/>
                </a:cxn>
                <a:cxn ang="0">
                  <a:pos x="2816" y="2116"/>
                </a:cxn>
                <a:cxn ang="0">
                  <a:pos x="3151" y="1984"/>
                </a:cxn>
                <a:cxn ang="0">
                  <a:pos x="3462" y="1858"/>
                </a:cxn>
                <a:cxn ang="0">
                  <a:pos x="3737" y="1720"/>
                </a:cxn>
                <a:cxn ang="0">
                  <a:pos x="3982" y="1589"/>
                </a:cxn>
                <a:cxn ang="0">
                  <a:pos x="4191" y="1457"/>
                </a:cxn>
                <a:cxn ang="0">
                  <a:pos x="4371" y="1325"/>
                </a:cxn>
                <a:cxn ang="0">
                  <a:pos x="4508" y="1193"/>
                </a:cxn>
                <a:cxn ang="0">
                  <a:pos x="4610" y="1061"/>
                </a:cxn>
                <a:cxn ang="0">
                  <a:pos x="4670" y="935"/>
                </a:cxn>
                <a:cxn ang="0">
                  <a:pos x="4688" y="869"/>
                </a:cxn>
              </a:cxnLst>
              <a:rect l="0" t="0" r="r" b="b"/>
              <a:pathLst>
                <a:path w="4694" h="2901">
                  <a:moveTo>
                    <a:pt x="4688" y="869"/>
                  </a:moveTo>
                  <a:lnTo>
                    <a:pt x="4694" y="797"/>
                  </a:lnTo>
                  <a:lnTo>
                    <a:pt x="4688" y="731"/>
                  </a:lnTo>
                  <a:lnTo>
                    <a:pt x="4664" y="665"/>
                  </a:lnTo>
                  <a:lnTo>
                    <a:pt x="4634" y="599"/>
                  </a:lnTo>
                  <a:lnTo>
                    <a:pt x="4586" y="540"/>
                  </a:lnTo>
                  <a:lnTo>
                    <a:pt x="4532" y="480"/>
                  </a:lnTo>
                  <a:lnTo>
                    <a:pt x="4466" y="426"/>
                  </a:lnTo>
                  <a:lnTo>
                    <a:pt x="4389" y="366"/>
                  </a:lnTo>
                  <a:lnTo>
                    <a:pt x="4299" y="312"/>
                  </a:lnTo>
                  <a:lnTo>
                    <a:pt x="4197" y="264"/>
                  </a:lnTo>
                  <a:lnTo>
                    <a:pt x="4084" y="216"/>
                  </a:lnTo>
                  <a:lnTo>
                    <a:pt x="3964" y="168"/>
                  </a:lnTo>
                  <a:lnTo>
                    <a:pt x="3833" y="120"/>
                  </a:lnTo>
                  <a:lnTo>
                    <a:pt x="3689" y="78"/>
                  </a:lnTo>
                  <a:lnTo>
                    <a:pt x="3540" y="36"/>
                  </a:lnTo>
                  <a:lnTo>
                    <a:pt x="3378" y="0"/>
                  </a:lnTo>
                  <a:lnTo>
                    <a:pt x="3205" y="0"/>
                  </a:lnTo>
                  <a:lnTo>
                    <a:pt x="3378" y="36"/>
                  </a:lnTo>
                  <a:lnTo>
                    <a:pt x="3540" y="78"/>
                  </a:lnTo>
                  <a:lnTo>
                    <a:pt x="3689" y="120"/>
                  </a:lnTo>
                  <a:lnTo>
                    <a:pt x="3833" y="162"/>
                  </a:lnTo>
                  <a:lnTo>
                    <a:pt x="3964" y="210"/>
                  </a:lnTo>
                  <a:lnTo>
                    <a:pt x="4084" y="258"/>
                  </a:lnTo>
                  <a:lnTo>
                    <a:pt x="4191" y="312"/>
                  </a:lnTo>
                  <a:lnTo>
                    <a:pt x="4287" y="366"/>
                  </a:lnTo>
                  <a:lnTo>
                    <a:pt x="4371" y="420"/>
                  </a:lnTo>
                  <a:lnTo>
                    <a:pt x="4443" y="480"/>
                  </a:lnTo>
                  <a:lnTo>
                    <a:pt x="4502" y="540"/>
                  </a:lnTo>
                  <a:lnTo>
                    <a:pt x="4550" y="605"/>
                  </a:lnTo>
                  <a:lnTo>
                    <a:pt x="4586" y="671"/>
                  </a:lnTo>
                  <a:lnTo>
                    <a:pt x="4610" y="737"/>
                  </a:lnTo>
                  <a:lnTo>
                    <a:pt x="4616" y="803"/>
                  </a:lnTo>
                  <a:lnTo>
                    <a:pt x="4610" y="875"/>
                  </a:lnTo>
                  <a:lnTo>
                    <a:pt x="4592" y="935"/>
                  </a:lnTo>
                  <a:lnTo>
                    <a:pt x="4568" y="1001"/>
                  </a:lnTo>
                  <a:lnTo>
                    <a:pt x="4532" y="1067"/>
                  </a:lnTo>
                  <a:lnTo>
                    <a:pt x="4490" y="1127"/>
                  </a:lnTo>
                  <a:lnTo>
                    <a:pt x="4437" y="1193"/>
                  </a:lnTo>
                  <a:lnTo>
                    <a:pt x="4371" y="1259"/>
                  </a:lnTo>
                  <a:lnTo>
                    <a:pt x="4299" y="1325"/>
                  </a:lnTo>
                  <a:lnTo>
                    <a:pt x="4215" y="1385"/>
                  </a:lnTo>
                  <a:lnTo>
                    <a:pt x="4126" y="1451"/>
                  </a:lnTo>
                  <a:lnTo>
                    <a:pt x="4024" y="1517"/>
                  </a:lnTo>
                  <a:lnTo>
                    <a:pt x="3916" y="1583"/>
                  </a:lnTo>
                  <a:lnTo>
                    <a:pt x="3803" y="1648"/>
                  </a:lnTo>
                  <a:lnTo>
                    <a:pt x="3677" y="1714"/>
                  </a:lnTo>
                  <a:lnTo>
                    <a:pt x="3546" y="1774"/>
                  </a:lnTo>
                  <a:lnTo>
                    <a:pt x="3408" y="1840"/>
                  </a:lnTo>
                  <a:lnTo>
                    <a:pt x="3259" y="1906"/>
                  </a:lnTo>
                  <a:lnTo>
                    <a:pt x="3103" y="1972"/>
                  </a:lnTo>
                  <a:lnTo>
                    <a:pt x="2942" y="2032"/>
                  </a:lnTo>
                  <a:lnTo>
                    <a:pt x="2768" y="2098"/>
                  </a:lnTo>
                  <a:lnTo>
                    <a:pt x="2595" y="2164"/>
                  </a:lnTo>
                  <a:lnTo>
                    <a:pt x="2410" y="2224"/>
                  </a:lnTo>
                  <a:lnTo>
                    <a:pt x="2224" y="2284"/>
                  </a:lnTo>
                  <a:lnTo>
                    <a:pt x="2027" y="2350"/>
                  </a:lnTo>
                  <a:lnTo>
                    <a:pt x="1824" y="2410"/>
                  </a:lnTo>
                  <a:lnTo>
                    <a:pt x="1614" y="2470"/>
                  </a:lnTo>
                  <a:lnTo>
                    <a:pt x="1399" y="2530"/>
                  </a:lnTo>
                  <a:lnTo>
                    <a:pt x="957" y="2644"/>
                  </a:lnTo>
                  <a:lnTo>
                    <a:pt x="484" y="2757"/>
                  </a:lnTo>
                  <a:lnTo>
                    <a:pt x="0" y="2865"/>
                  </a:lnTo>
                  <a:lnTo>
                    <a:pt x="0" y="2901"/>
                  </a:lnTo>
                  <a:lnTo>
                    <a:pt x="496" y="2787"/>
                  </a:lnTo>
                  <a:lnTo>
                    <a:pt x="969" y="2674"/>
                  </a:lnTo>
                  <a:lnTo>
                    <a:pt x="1423" y="2554"/>
                  </a:lnTo>
                  <a:lnTo>
                    <a:pt x="1638" y="2494"/>
                  </a:lnTo>
                  <a:lnTo>
                    <a:pt x="1854" y="2434"/>
                  </a:lnTo>
                  <a:lnTo>
                    <a:pt x="2057" y="2374"/>
                  </a:lnTo>
                  <a:lnTo>
                    <a:pt x="2254" y="2308"/>
                  </a:lnTo>
                  <a:lnTo>
                    <a:pt x="2451" y="2248"/>
                  </a:lnTo>
                  <a:lnTo>
                    <a:pt x="2637" y="2182"/>
                  </a:lnTo>
                  <a:lnTo>
                    <a:pt x="2816" y="2116"/>
                  </a:lnTo>
                  <a:lnTo>
                    <a:pt x="2990" y="2050"/>
                  </a:lnTo>
                  <a:lnTo>
                    <a:pt x="3151" y="1984"/>
                  </a:lnTo>
                  <a:lnTo>
                    <a:pt x="3312" y="1924"/>
                  </a:lnTo>
                  <a:lnTo>
                    <a:pt x="3462" y="1858"/>
                  </a:lnTo>
                  <a:lnTo>
                    <a:pt x="3605" y="1792"/>
                  </a:lnTo>
                  <a:lnTo>
                    <a:pt x="3737" y="1720"/>
                  </a:lnTo>
                  <a:lnTo>
                    <a:pt x="3863" y="1654"/>
                  </a:lnTo>
                  <a:lnTo>
                    <a:pt x="3982" y="1589"/>
                  </a:lnTo>
                  <a:lnTo>
                    <a:pt x="4090" y="1523"/>
                  </a:lnTo>
                  <a:lnTo>
                    <a:pt x="4191" y="1457"/>
                  </a:lnTo>
                  <a:lnTo>
                    <a:pt x="4287" y="1391"/>
                  </a:lnTo>
                  <a:lnTo>
                    <a:pt x="4371" y="1325"/>
                  </a:lnTo>
                  <a:lnTo>
                    <a:pt x="4443" y="1259"/>
                  </a:lnTo>
                  <a:lnTo>
                    <a:pt x="4508" y="1193"/>
                  </a:lnTo>
                  <a:lnTo>
                    <a:pt x="4562" y="1127"/>
                  </a:lnTo>
                  <a:lnTo>
                    <a:pt x="4610" y="1061"/>
                  </a:lnTo>
                  <a:lnTo>
                    <a:pt x="4646" y="995"/>
                  </a:lnTo>
                  <a:lnTo>
                    <a:pt x="4670" y="935"/>
                  </a:lnTo>
                  <a:lnTo>
                    <a:pt x="4688" y="869"/>
                  </a:lnTo>
                  <a:lnTo>
                    <a:pt x="4688" y="86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1866" name="Freeform 10"/>
            <p:cNvSpPr>
              <a:spLocks/>
            </p:cNvSpPr>
            <p:nvPr/>
          </p:nvSpPr>
          <p:spPr bwMode="hidden">
            <a:xfrm>
              <a:off x="0" y="0"/>
              <a:ext cx="3773" cy="2356"/>
            </a:xfrm>
            <a:custGeom>
              <a:avLst/>
              <a:gdLst/>
              <a:ahLst/>
              <a:cxnLst>
                <a:cxn ang="0">
                  <a:pos x="3761" y="719"/>
                </a:cxn>
                <a:cxn ang="0">
                  <a:pos x="3731" y="599"/>
                </a:cxn>
                <a:cxn ang="0">
                  <a:pos x="3653" y="486"/>
                </a:cxn>
                <a:cxn ang="0">
                  <a:pos x="3522" y="378"/>
                </a:cxn>
                <a:cxn ang="0">
                  <a:pos x="3348" y="282"/>
                </a:cxn>
                <a:cxn ang="0">
                  <a:pos x="3127" y="192"/>
                </a:cxn>
                <a:cxn ang="0">
                  <a:pos x="2864" y="108"/>
                </a:cxn>
                <a:cxn ang="0">
                  <a:pos x="2559" y="36"/>
                </a:cxn>
                <a:cxn ang="0">
                  <a:pos x="2230" y="0"/>
                </a:cxn>
                <a:cxn ang="0">
                  <a:pos x="2577" y="72"/>
                </a:cxn>
                <a:cxn ang="0">
                  <a:pos x="2876" y="150"/>
                </a:cxn>
                <a:cxn ang="0">
                  <a:pos x="3139" y="234"/>
                </a:cxn>
                <a:cxn ang="0">
                  <a:pos x="3348" y="330"/>
                </a:cxn>
                <a:cxn ang="0">
                  <a:pos x="3516" y="432"/>
                </a:cxn>
                <a:cxn ang="0">
                  <a:pos x="3623" y="545"/>
                </a:cxn>
                <a:cxn ang="0">
                  <a:pos x="3683" y="665"/>
                </a:cxn>
                <a:cxn ang="0">
                  <a:pos x="3689" y="791"/>
                </a:cxn>
                <a:cxn ang="0">
                  <a:pos x="3653" y="887"/>
                </a:cxn>
                <a:cxn ang="0">
                  <a:pos x="3593" y="989"/>
                </a:cxn>
                <a:cxn ang="0">
                  <a:pos x="3498" y="1091"/>
                </a:cxn>
                <a:cxn ang="0">
                  <a:pos x="3372" y="1187"/>
                </a:cxn>
                <a:cxn ang="0">
                  <a:pos x="3223" y="1289"/>
                </a:cxn>
                <a:cxn ang="0">
                  <a:pos x="3043" y="1391"/>
                </a:cxn>
                <a:cxn ang="0">
                  <a:pos x="2834" y="1493"/>
                </a:cxn>
                <a:cxn ang="0">
                  <a:pos x="2607" y="1589"/>
                </a:cxn>
                <a:cxn ang="0">
                  <a:pos x="2075" y="1786"/>
                </a:cxn>
                <a:cxn ang="0">
                  <a:pos x="1459" y="1972"/>
                </a:cxn>
                <a:cxn ang="0">
                  <a:pos x="765" y="2158"/>
                </a:cxn>
                <a:cxn ang="0">
                  <a:pos x="0" y="2326"/>
                </a:cxn>
                <a:cxn ang="0">
                  <a:pos x="401" y="2272"/>
                </a:cxn>
                <a:cxn ang="0">
                  <a:pos x="1142" y="2092"/>
                </a:cxn>
                <a:cxn ang="0">
                  <a:pos x="1812" y="1900"/>
                </a:cxn>
                <a:cxn ang="0">
                  <a:pos x="2392" y="1702"/>
                </a:cxn>
                <a:cxn ang="0">
                  <a:pos x="2649" y="1607"/>
                </a:cxn>
                <a:cxn ang="0">
                  <a:pos x="2882" y="1505"/>
                </a:cxn>
                <a:cxn ang="0">
                  <a:pos x="3091" y="1403"/>
                </a:cxn>
                <a:cxn ang="0">
                  <a:pos x="3277" y="1301"/>
                </a:cxn>
                <a:cxn ang="0">
                  <a:pos x="3432" y="1193"/>
                </a:cxn>
                <a:cxn ang="0">
                  <a:pos x="3558" y="1091"/>
                </a:cxn>
                <a:cxn ang="0">
                  <a:pos x="3653" y="989"/>
                </a:cxn>
                <a:cxn ang="0">
                  <a:pos x="3719" y="887"/>
                </a:cxn>
                <a:cxn ang="0">
                  <a:pos x="3755" y="785"/>
                </a:cxn>
              </a:cxnLst>
              <a:rect l="0" t="0" r="r" b="b"/>
              <a:pathLst>
                <a:path w="3761" h="2356">
                  <a:moveTo>
                    <a:pt x="3755" y="785"/>
                  </a:moveTo>
                  <a:lnTo>
                    <a:pt x="3761" y="719"/>
                  </a:lnTo>
                  <a:lnTo>
                    <a:pt x="3755" y="659"/>
                  </a:lnTo>
                  <a:lnTo>
                    <a:pt x="3731" y="599"/>
                  </a:lnTo>
                  <a:lnTo>
                    <a:pt x="3701" y="545"/>
                  </a:lnTo>
                  <a:lnTo>
                    <a:pt x="3653" y="486"/>
                  </a:lnTo>
                  <a:lnTo>
                    <a:pt x="3593" y="432"/>
                  </a:lnTo>
                  <a:lnTo>
                    <a:pt x="3522" y="378"/>
                  </a:lnTo>
                  <a:lnTo>
                    <a:pt x="3444" y="330"/>
                  </a:lnTo>
                  <a:lnTo>
                    <a:pt x="3348" y="282"/>
                  </a:lnTo>
                  <a:lnTo>
                    <a:pt x="3241" y="234"/>
                  </a:lnTo>
                  <a:lnTo>
                    <a:pt x="3127" y="192"/>
                  </a:lnTo>
                  <a:lnTo>
                    <a:pt x="3002" y="150"/>
                  </a:lnTo>
                  <a:lnTo>
                    <a:pt x="2864" y="108"/>
                  </a:lnTo>
                  <a:lnTo>
                    <a:pt x="2715" y="72"/>
                  </a:lnTo>
                  <a:lnTo>
                    <a:pt x="2559" y="36"/>
                  </a:lnTo>
                  <a:lnTo>
                    <a:pt x="2392" y="0"/>
                  </a:lnTo>
                  <a:lnTo>
                    <a:pt x="2230" y="0"/>
                  </a:lnTo>
                  <a:lnTo>
                    <a:pt x="2410" y="36"/>
                  </a:lnTo>
                  <a:lnTo>
                    <a:pt x="2577" y="72"/>
                  </a:lnTo>
                  <a:lnTo>
                    <a:pt x="2732" y="108"/>
                  </a:lnTo>
                  <a:lnTo>
                    <a:pt x="2876" y="150"/>
                  </a:lnTo>
                  <a:lnTo>
                    <a:pt x="3014" y="192"/>
                  </a:lnTo>
                  <a:lnTo>
                    <a:pt x="3139" y="234"/>
                  </a:lnTo>
                  <a:lnTo>
                    <a:pt x="3253" y="282"/>
                  </a:lnTo>
                  <a:lnTo>
                    <a:pt x="3348" y="330"/>
                  </a:lnTo>
                  <a:lnTo>
                    <a:pt x="3438" y="384"/>
                  </a:lnTo>
                  <a:lnTo>
                    <a:pt x="3516" y="432"/>
                  </a:lnTo>
                  <a:lnTo>
                    <a:pt x="3576" y="492"/>
                  </a:lnTo>
                  <a:lnTo>
                    <a:pt x="3623" y="545"/>
                  </a:lnTo>
                  <a:lnTo>
                    <a:pt x="3665" y="605"/>
                  </a:lnTo>
                  <a:lnTo>
                    <a:pt x="3683" y="665"/>
                  </a:lnTo>
                  <a:lnTo>
                    <a:pt x="3695" y="725"/>
                  </a:lnTo>
                  <a:lnTo>
                    <a:pt x="3689" y="791"/>
                  </a:lnTo>
                  <a:lnTo>
                    <a:pt x="3677" y="839"/>
                  </a:lnTo>
                  <a:lnTo>
                    <a:pt x="3653" y="887"/>
                  </a:lnTo>
                  <a:lnTo>
                    <a:pt x="3629" y="941"/>
                  </a:lnTo>
                  <a:lnTo>
                    <a:pt x="3593" y="989"/>
                  </a:lnTo>
                  <a:lnTo>
                    <a:pt x="3546" y="1037"/>
                  </a:lnTo>
                  <a:lnTo>
                    <a:pt x="3498" y="1091"/>
                  </a:lnTo>
                  <a:lnTo>
                    <a:pt x="3438" y="1139"/>
                  </a:lnTo>
                  <a:lnTo>
                    <a:pt x="3372" y="1187"/>
                  </a:lnTo>
                  <a:lnTo>
                    <a:pt x="3301" y="1241"/>
                  </a:lnTo>
                  <a:lnTo>
                    <a:pt x="3223" y="1289"/>
                  </a:lnTo>
                  <a:lnTo>
                    <a:pt x="3133" y="1343"/>
                  </a:lnTo>
                  <a:lnTo>
                    <a:pt x="3043" y="1391"/>
                  </a:lnTo>
                  <a:lnTo>
                    <a:pt x="2942" y="1439"/>
                  </a:lnTo>
                  <a:lnTo>
                    <a:pt x="2834" y="1493"/>
                  </a:lnTo>
                  <a:lnTo>
                    <a:pt x="2727" y="1541"/>
                  </a:lnTo>
                  <a:lnTo>
                    <a:pt x="2607" y="1589"/>
                  </a:lnTo>
                  <a:lnTo>
                    <a:pt x="2356" y="1690"/>
                  </a:lnTo>
                  <a:lnTo>
                    <a:pt x="2075" y="1786"/>
                  </a:lnTo>
                  <a:lnTo>
                    <a:pt x="1782" y="1882"/>
                  </a:lnTo>
                  <a:lnTo>
                    <a:pt x="1459" y="1972"/>
                  </a:lnTo>
                  <a:lnTo>
                    <a:pt x="1124" y="2068"/>
                  </a:lnTo>
                  <a:lnTo>
                    <a:pt x="765" y="2158"/>
                  </a:lnTo>
                  <a:lnTo>
                    <a:pt x="389" y="2242"/>
                  </a:lnTo>
                  <a:lnTo>
                    <a:pt x="0" y="2326"/>
                  </a:lnTo>
                  <a:lnTo>
                    <a:pt x="0" y="2356"/>
                  </a:lnTo>
                  <a:lnTo>
                    <a:pt x="401" y="2272"/>
                  </a:lnTo>
                  <a:lnTo>
                    <a:pt x="777" y="2182"/>
                  </a:lnTo>
                  <a:lnTo>
                    <a:pt x="1142" y="2092"/>
                  </a:lnTo>
                  <a:lnTo>
                    <a:pt x="1483" y="1996"/>
                  </a:lnTo>
                  <a:lnTo>
                    <a:pt x="1812" y="1900"/>
                  </a:lnTo>
                  <a:lnTo>
                    <a:pt x="2111" y="1804"/>
                  </a:lnTo>
                  <a:lnTo>
                    <a:pt x="2392" y="1702"/>
                  </a:lnTo>
                  <a:lnTo>
                    <a:pt x="2523" y="1654"/>
                  </a:lnTo>
                  <a:lnTo>
                    <a:pt x="2649" y="1607"/>
                  </a:lnTo>
                  <a:lnTo>
                    <a:pt x="2768" y="1553"/>
                  </a:lnTo>
                  <a:lnTo>
                    <a:pt x="2882" y="1505"/>
                  </a:lnTo>
                  <a:lnTo>
                    <a:pt x="2990" y="1451"/>
                  </a:lnTo>
                  <a:lnTo>
                    <a:pt x="3091" y="1403"/>
                  </a:lnTo>
                  <a:lnTo>
                    <a:pt x="3187" y="1349"/>
                  </a:lnTo>
                  <a:lnTo>
                    <a:pt x="3277" y="1301"/>
                  </a:lnTo>
                  <a:lnTo>
                    <a:pt x="3354" y="1247"/>
                  </a:lnTo>
                  <a:lnTo>
                    <a:pt x="3432" y="1193"/>
                  </a:lnTo>
                  <a:lnTo>
                    <a:pt x="3498" y="1145"/>
                  </a:lnTo>
                  <a:lnTo>
                    <a:pt x="3558" y="1091"/>
                  </a:lnTo>
                  <a:lnTo>
                    <a:pt x="3611" y="1043"/>
                  </a:lnTo>
                  <a:lnTo>
                    <a:pt x="3653" y="989"/>
                  </a:lnTo>
                  <a:lnTo>
                    <a:pt x="3689" y="941"/>
                  </a:lnTo>
                  <a:lnTo>
                    <a:pt x="3719" y="887"/>
                  </a:lnTo>
                  <a:lnTo>
                    <a:pt x="3743" y="833"/>
                  </a:lnTo>
                  <a:lnTo>
                    <a:pt x="3755" y="785"/>
                  </a:lnTo>
                  <a:lnTo>
                    <a:pt x="3755" y="78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1867" name="Freeform 11"/>
            <p:cNvSpPr>
              <a:spLocks/>
            </p:cNvSpPr>
            <p:nvPr/>
          </p:nvSpPr>
          <p:spPr bwMode="hidden">
            <a:xfrm>
              <a:off x="0" y="0"/>
              <a:ext cx="2933" cy="1846"/>
            </a:xfrm>
            <a:custGeom>
              <a:avLst/>
              <a:gdLst/>
              <a:ahLst/>
              <a:cxnLst>
                <a:cxn ang="0">
                  <a:pos x="2924" y="647"/>
                </a:cxn>
                <a:cxn ang="0">
                  <a:pos x="2876" y="528"/>
                </a:cxn>
                <a:cxn ang="0">
                  <a:pos x="2750" y="414"/>
                </a:cxn>
                <a:cxn ang="0">
                  <a:pos x="2559" y="318"/>
                </a:cxn>
                <a:cxn ang="0">
                  <a:pos x="2302" y="228"/>
                </a:cxn>
                <a:cxn ang="0">
                  <a:pos x="1985" y="150"/>
                </a:cxn>
                <a:cxn ang="0">
                  <a:pos x="1608" y="78"/>
                </a:cxn>
                <a:cxn ang="0">
                  <a:pos x="1178" y="24"/>
                </a:cxn>
                <a:cxn ang="0">
                  <a:pos x="694" y="0"/>
                </a:cxn>
                <a:cxn ang="0">
                  <a:pos x="1190" y="48"/>
                </a:cxn>
                <a:cxn ang="0">
                  <a:pos x="1626" y="108"/>
                </a:cxn>
                <a:cxn ang="0">
                  <a:pos x="2009" y="180"/>
                </a:cxn>
                <a:cxn ang="0">
                  <a:pos x="2326" y="264"/>
                </a:cxn>
                <a:cxn ang="0">
                  <a:pos x="2571" y="360"/>
                </a:cxn>
                <a:cxn ang="0">
                  <a:pos x="2750" y="468"/>
                </a:cxn>
                <a:cxn ang="0">
                  <a:pos x="2846" y="587"/>
                </a:cxn>
                <a:cxn ang="0">
                  <a:pos x="2864" y="713"/>
                </a:cxn>
                <a:cxn ang="0">
                  <a:pos x="2840" y="785"/>
                </a:cxn>
                <a:cxn ang="0">
                  <a:pos x="2792" y="857"/>
                </a:cxn>
                <a:cxn ang="0">
                  <a:pos x="2625" y="1001"/>
                </a:cxn>
                <a:cxn ang="0">
                  <a:pos x="2368" y="1145"/>
                </a:cxn>
                <a:cxn ang="0">
                  <a:pos x="2033" y="1289"/>
                </a:cxn>
                <a:cxn ang="0">
                  <a:pos x="1626" y="1433"/>
                </a:cxn>
                <a:cxn ang="0">
                  <a:pos x="1142" y="1571"/>
                </a:cxn>
                <a:cxn ang="0">
                  <a:pos x="604" y="1702"/>
                </a:cxn>
                <a:cxn ang="0">
                  <a:pos x="0" y="1828"/>
                </a:cxn>
                <a:cxn ang="0">
                  <a:pos x="311" y="1780"/>
                </a:cxn>
                <a:cxn ang="0">
                  <a:pos x="897" y="1648"/>
                </a:cxn>
                <a:cxn ang="0">
                  <a:pos x="1417" y="1511"/>
                </a:cxn>
                <a:cxn ang="0">
                  <a:pos x="1871" y="1367"/>
                </a:cxn>
                <a:cxn ang="0">
                  <a:pos x="2254" y="1223"/>
                </a:cxn>
                <a:cxn ang="0">
                  <a:pos x="2559" y="1079"/>
                </a:cxn>
                <a:cxn ang="0">
                  <a:pos x="2774" y="929"/>
                </a:cxn>
                <a:cxn ang="0">
                  <a:pos x="2876" y="815"/>
                </a:cxn>
                <a:cxn ang="0">
                  <a:pos x="2912" y="743"/>
                </a:cxn>
                <a:cxn ang="0">
                  <a:pos x="2924" y="707"/>
                </a:cxn>
              </a:cxnLst>
              <a:rect l="0" t="0" r="r" b="b"/>
              <a:pathLst>
                <a:path w="2924" h="1846">
                  <a:moveTo>
                    <a:pt x="2924" y="707"/>
                  </a:moveTo>
                  <a:lnTo>
                    <a:pt x="2924" y="647"/>
                  </a:lnTo>
                  <a:lnTo>
                    <a:pt x="2912" y="581"/>
                  </a:lnTo>
                  <a:lnTo>
                    <a:pt x="2876" y="528"/>
                  </a:lnTo>
                  <a:lnTo>
                    <a:pt x="2822" y="468"/>
                  </a:lnTo>
                  <a:lnTo>
                    <a:pt x="2750" y="414"/>
                  </a:lnTo>
                  <a:lnTo>
                    <a:pt x="2667" y="366"/>
                  </a:lnTo>
                  <a:lnTo>
                    <a:pt x="2559" y="318"/>
                  </a:lnTo>
                  <a:lnTo>
                    <a:pt x="2440" y="270"/>
                  </a:lnTo>
                  <a:lnTo>
                    <a:pt x="2302" y="228"/>
                  </a:lnTo>
                  <a:lnTo>
                    <a:pt x="2153" y="186"/>
                  </a:lnTo>
                  <a:lnTo>
                    <a:pt x="1985" y="150"/>
                  </a:lnTo>
                  <a:lnTo>
                    <a:pt x="1806" y="114"/>
                  </a:lnTo>
                  <a:lnTo>
                    <a:pt x="1608" y="78"/>
                  </a:lnTo>
                  <a:lnTo>
                    <a:pt x="1399" y="54"/>
                  </a:lnTo>
                  <a:lnTo>
                    <a:pt x="1178" y="24"/>
                  </a:lnTo>
                  <a:lnTo>
                    <a:pt x="945" y="0"/>
                  </a:lnTo>
                  <a:lnTo>
                    <a:pt x="694" y="0"/>
                  </a:lnTo>
                  <a:lnTo>
                    <a:pt x="945" y="24"/>
                  </a:lnTo>
                  <a:lnTo>
                    <a:pt x="1190" y="48"/>
                  </a:lnTo>
                  <a:lnTo>
                    <a:pt x="1417" y="78"/>
                  </a:lnTo>
                  <a:lnTo>
                    <a:pt x="1626" y="108"/>
                  </a:lnTo>
                  <a:lnTo>
                    <a:pt x="1824" y="144"/>
                  </a:lnTo>
                  <a:lnTo>
                    <a:pt x="2009" y="180"/>
                  </a:lnTo>
                  <a:lnTo>
                    <a:pt x="2176" y="222"/>
                  </a:lnTo>
                  <a:lnTo>
                    <a:pt x="2326" y="264"/>
                  </a:lnTo>
                  <a:lnTo>
                    <a:pt x="2457" y="312"/>
                  </a:lnTo>
                  <a:lnTo>
                    <a:pt x="2571" y="360"/>
                  </a:lnTo>
                  <a:lnTo>
                    <a:pt x="2667" y="414"/>
                  </a:lnTo>
                  <a:lnTo>
                    <a:pt x="2750" y="468"/>
                  </a:lnTo>
                  <a:lnTo>
                    <a:pt x="2804" y="528"/>
                  </a:lnTo>
                  <a:lnTo>
                    <a:pt x="2846" y="587"/>
                  </a:lnTo>
                  <a:lnTo>
                    <a:pt x="2864" y="647"/>
                  </a:lnTo>
                  <a:lnTo>
                    <a:pt x="2864" y="713"/>
                  </a:lnTo>
                  <a:lnTo>
                    <a:pt x="2852" y="749"/>
                  </a:lnTo>
                  <a:lnTo>
                    <a:pt x="2840" y="785"/>
                  </a:lnTo>
                  <a:lnTo>
                    <a:pt x="2816" y="821"/>
                  </a:lnTo>
                  <a:lnTo>
                    <a:pt x="2792" y="857"/>
                  </a:lnTo>
                  <a:lnTo>
                    <a:pt x="2721" y="929"/>
                  </a:lnTo>
                  <a:lnTo>
                    <a:pt x="2625" y="1001"/>
                  </a:lnTo>
                  <a:lnTo>
                    <a:pt x="2505" y="1073"/>
                  </a:lnTo>
                  <a:lnTo>
                    <a:pt x="2368" y="1145"/>
                  </a:lnTo>
                  <a:lnTo>
                    <a:pt x="2212" y="1217"/>
                  </a:lnTo>
                  <a:lnTo>
                    <a:pt x="2033" y="1289"/>
                  </a:lnTo>
                  <a:lnTo>
                    <a:pt x="1842" y="1361"/>
                  </a:lnTo>
                  <a:lnTo>
                    <a:pt x="1626" y="1433"/>
                  </a:lnTo>
                  <a:lnTo>
                    <a:pt x="1393" y="1499"/>
                  </a:lnTo>
                  <a:lnTo>
                    <a:pt x="1142" y="1571"/>
                  </a:lnTo>
                  <a:lnTo>
                    <a:pt x="879" y="1636"/>
                  </a:lnTo>
                  <a:lnTo>
                    <a:pt x="604" y="1702"/>
                  </a:lnTo>
                  <a:lnTo>
                    <a:pt x="305" y="1768"/>
                  </a:lnTo>
                  <a:lnTo>
                    <a:pt x="0" y="1828"/>
                  </a:lnTo>
                  <a:lnTo>
                    <a:pt x="0" y="1846"/>
                  </a:lnTo>
                  <a:lnTo>
                    <a:pt x="311" y="1780"/>
                  </a:lnTo>
                  <a:lnTo>
                    <a:pt x="610" y="1714"/>
                  </a:lnTo>
                  <a:lnTo>
                    <a:pt x="897" y="1648"/>
                  </a:lnTo>
                  <a:lnTo>
                    <a:pt x="1166" y="1583"/>
                  </a:lnTo>
                  <a:lnTo>
                    <a:pt x="1417" y="1511"/>
                  </a:lnTo>
                  <a:lnTo>
                    <a:pt x="1656" y="1439"/>
                  </a:lnTo>
                  <a:lnTo>
                    <a:pt x="1871" y="1367"/>
                  </a:lnTo>
                  <a:lnTo>
                    <a:pt x="2075" y="1295"/>
                  </a:lnTo>
                  <a:lnTo>
                    <a:pt x="2254" y="1223"/>
                  </a:lnTo>
                  <a:lnTo>
                    <a:pt x="2416" y="1151"/>
                  </a:lnTo>
                  <a:lnTo>
                    <a:pt x="2559" y="1079"/>
                  </a:lnTo>
                  <a:lnTo>
                    <a:pt x="2679" y="1001"/>
                  </a:lnTo>
                  <a:lnTo>
                    <a:pt x="2774" y="929"/>
                  </a:lnTo>
                  <a:lnTo>
                    <a:pt x="2846" y="857"/>
                  </a:lnTo>
                  <a:lnTo>
                    <a:pt x="2876" y="815"/>
                  </a:lnTo>
                  <a:lnTo>
                    <a:pt x="2900" y="779"/>
                  </a:lnTo>
                  <a:lnTo>
                    <a:pt x="2912" y="743"/>
                  </a:lnTo>
                  <a:lnTo>
                    <a:pt x="2924" y="707"/>
                  </a:lnTo>
                  <a:lnTo>
                    <a:pt x="2924" y="7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1868" name="Freeform 12"/>
            <p:cNvSpPr>
              <a:spLocks/>
            </p:cNvSpPr>
            <p:nvPr/>
          </p:nvSpPr>
          <p:spPr bwMode="hidden">
            <a:xfrm>
              <a:off x="114" y="2847"/>
              <a:ext cx="1493" cy="204"/>
            </a:xfrm>
            <a:custGeom>
              <a:avLst/>
              <a:gdLst/>
              <a:ahLst/>
              <a:cxnLst>
                <a:cxn ang="0">
                  <a:pos x="1399" y="204"/>
                </a:cxn>
                <a:cxn ang="0">
                  <a:pos x="0" y="18"/>
                </a:cxn>
                <a:cxn ang="0">
                  <a:pos x="77" y="0"/>
                </a:cxn>
                <a:cxn ang="0">
                  <a:pos x="1488" y="186"/>
                </a:cxn>
                <a:cxn ang="0">
                  <a:pos x="1399" y="204"/>
                </a:cxn>
                <a:cxn ang="0">
                  <a:pos x="1399" y="204"/>
                </a:cxn>
              </a:cxnLst>
              <a:rect l="0" t="0" r="r" b="b"/>
              <a:pathLst>
                <a:path w="1488" h="204">
                  <a:moveTo>
                    <a:pt x="1399" y="204"/>
                  </a:moveTo>
                  <a:lnTo>
                    <a:pt x="0" y="18"/>
                  </a:lnTo>
                  <a:lnTo>
                    <a:pt x="77" y="0"/>
                  </a:lnTo>
                  <a:lnTo>
                    <a:pt x="1488" y="186"/>
                  </a:lnTo>
                  <a:lnTo>
                    <a:pt x="1399" y="204"/>
                  </a:lnTo>
                  <a:lnTo>
                    <a:pt x="1399" y="20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1869" name="Rectangle 13"/>
            <p:cNvSpPr>
              <a:spLocks noChangeArrowheads="1"/>
            </p:cNvSpPr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1870" name="Rectangle 14"/>
            <p:cNvSpPr>
              <a:spLocks noChangeArrowheads="1"/>
            </p:cNvSpPr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6164" name="Group 15"/>
            <p:cNvGrpSpPr>
              <a:grpSpLocks/>
            </p:cNvGrpSpPr>
            <p:nvPr/>
          </p:nvGrpSpPr>
          <p:grpSpPr bwMode="auto">
            <a:xfrm>
              <a:off x="192" y="2284"/>
              <a:ext cx="1254" cy="923"/>
              <a:chOff x="192" y="2284"/>
              <a:chExt cx="1254" cy="923"/>
            </a:xfrm>
          </p:grpSpPr>
          <p:sp>
            <p:nvSpPr>
              <p:cNvPr id="121872" name="Freeform 16"/>
              <p:cNvSpPr>
                <a:spLocks/>
              </p:cNvSpPr>
              <p:nvPr/>
            </p:nvSpPr>
            <p:spPr bwMode="hidden">
              <a:xfrm>
                <a:off x="408" y="3009"/>
                <a:ext cx="47" cy="6"/>
              </a:xfrm>
              <a:custGeom>
                <a:avLst/>
                <a:gdLst/>
                <a:ahLst/>
                <a:cxnLst>
                  <a:cxn ang="0">
                    <a:pos x="47" y="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7" y="6"/>
                  </a:cxn>
                  <a:cxn ang="0">
                    <a:pos x="47" y="6"/>
                  </a:cxn>
                  <a:cxn ang="0">
                    <a:pos x="47" y="6"/>
                  </a:cxn>
                </a:cxnLst>
                <a:rect l="0" t="0" r="r" b="b"/>
                <a:pathLst>
                  <a:path w="47" h="6">
                    <a:moveTo>
                      <a:pt x="47" y="6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47" y="6"/>
                    </a:lnTo>
                    <a:lnTo>
                      <a:pt x="47" y="6"/>
                    </a:lnTo>
                    <a:lnTo>
                      <a:pt x="47" y="6"/>
                    </a:lnTo>
                    <a:close/>
                  </a:path>
                </a:pathLst>
              </a:custGeom>
              <a:solidFill>
                <a:srgbClr val="14148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1873" name="Freeform 17"/>
              <p:cNvSpPr>
                <a:spLocks/>
              </p:cNvSpPr>
              <p:nvPr/>
            </p:nvSpPr>
            <p:spPr bwMode="hidden">
              <a:xfrm>
                <a:off x="912" y="2284"/>
                <a:ext cx="324" cy="162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6" y="24"/>
                  </a:cxn>
                  <a:cxn ang="0">
                    <a:pos x="12" y="18"/>
                  </a:cxn>
                  <a:cxn ang="0">
                    <a:pos x="48" y="6"/>
                  </a:cxn>
                  <a:cxn ang="0">
                    <a:pos x="101" y="0"/>
                  </a:cxn>
                  <a:cxn ang="0">
                    <a:pos x="137" y="6"/>
                  </a:cxn>
                  <a:cxn ang="0">
                    <a:pos x="173" y="18"/>
                  </a:cxn>
                  <a:cxn ang="0">
                    <a:pos x="239" y="54"/>
                  </a:cxn>
                  <a:cxn ang="0">
                    <a:pos x="287" y="90"/>
                  </a:cxn>
                  <a:cxn ang="0">
                    <a:pos x="317" y="114"/>
                  </a:cxn>
                  <a:cxn ang="0">
                    <a:pos x="323" y="126"/>
                  </a:cxn>
                  <a:cxn ang="0">
                    <a:pos x="323" y="126"/>
                  </a:cxn>
                  <a:cxn ang="0">
                    <a:pos x="221" y="162"/>
                  </a:cxn>
                  <a:cxn ang="0">
                    <a:pos x="0" y="24"/>
                  </a:cxn>
                  <a:cxn ang="0">
                    <a:pos x="0" y="24"/>
                  </a:cxn>
                </a:cxnLst>
                <a:rect l="0" t="0" r="r" b="b"/>
                <a:pathLst>
                  <a:path w="323" h="162">
                    <a:moveTo>
                      <a:pt x="0" y="24"/>
                    </a:moveTo>
                    <a:lnTo>
                      <a:pt x="6" y="24"/>
                    </a:lnTo>
                    <a:lnTo>
                      <a:pt x="12" y="18"/>
                    </a:lnTo>
                    <a:lnTo>
                      <a:pt x="48" y="6"/>
                    </a:lnTo>
                    <a:lnTo>
                      <a:pt x="101" y="0"/>
                    </a:lnTo>
                    <a:lnTo>
                      <a:pt x="137" y="6"/>
                    </a:lnTo>
                    <a:lnTo>
                      <a:pt x="173" y="18"/>
                    </a:lnTo>
                    <a:lnTo>
                      <a:pt x="239" y="54"/>
                    </a:lnTo>
                    <a:lnTo>
                      <a:pt x="287" y="90"/>
                    </a:lnTo>
                    <a:lnTo>
                      <a:pt x="317" y="114"/>
                    </a:lnTo>
                    <a:lnTo>
                      <a:pt x="323" y="126"/>
                    </a:lnTo>
                    <a:lnTo>
                      <a:pt x="323" y="126"/>
                    </a:lnTo>
                    <a:lnTo>
                      <a:pt x="221" y="162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1874" name="Freeform 18"/>
              <p:cNvSpPr>
                <a:spLocks noEditPoints="1"/>
              </p:cNvSpPr>
              <p:nvPr/>
            </p:nvSpPr>
            <p:spPr bwMode="hidden">
              <a:xfrm>
                <a:off x="192" y="2284"/>
                <a:ext cx="1254" cy="923"/>
              </a:xfrm>
              <a:custGeom>
                <a:avLst/>
                <a:gdLst/>
                <a:ahLst/>
                <a:cxnLst>
                  <a:cxn ang="0">
                    <a:pos x="1166" y="641"/>
                  </a:cxn>
                  <a:cxn ang="0">
                    <a:pos x="1166" y="473"/>
                  </a:cxn>
                  <a:cxn ang="0">
                    <a:pos x="1136" y="384"/>
                  </a:cxn>
                  <a:cxn ang="0">
                    <a:pos x="1112" y="288"/>
                  </a:cxn>
                  <a:cxn ang="0">
                    <a:pos x="1053" y="174"/>
                  </a:cxn>
                  <a:cxn ang="0">
                    <a:pos x="981" y="96"/>
                  </a:cxn>
                  <a:cxn ang="0">
                    <a:pos x="963" y="72"/>
                  </a:cxn>
                  <a:cxn ang="0">
                    <a:pos x="891" y="18"/>
                  </a:cxn>
                  <a:cxn ang="0">
                    <a:pos x="819" y="6"/>
                  </a:cxn>
                  <a:cxn ang="0">
                    <a:pos x="712" y="24"/>
                  </a:cxn>
                  <a:cxn ang="0">
                    <a:pos x="664" y="42"/>
                  </a:cxn>
                  <a:cxn ang="0">
                    <a:pos x="568" y="120"/>
                  </a:cxn>
                  <a:cxn ang="0">
                    <a:pos x="532" y="228"/>
                  </a:cxn>
                  <a:cxn ang="0">
                    <a:pos x="509" y="348"/>
                  </a:cxn>
                  <a:cxn ang="0">
                    <a:pos x="431" y="479"/>
                  </a:cxn>
                  <a:cxn ang="0">
                    <a:pos x="413" y="539"/>
                  </a:cxn>
                  <a:cxn ang="0">
                    <a:pos x="353" y="599"/>
                  </a:cxn>
                  <a:cxn ang="0">
                    <a:pos x="305" y="629"/>
                  </a:cxn>
                  <a:cxn ang="0">
                    <a:pos x="293" y="635"/>
                  </a:cxn>
                  <a:cxn ang="0">
                    <a:pos x="257" y="677"/>
                  </a:cxn>
                  <a:cxn ang="0">
                    <a:pos x="150" y="797"/>
                  </a:cxn>
                  <a:cxn ang="0">
                    <a:pos x="54" y="839"/>
                  </a:cxn>
                  <a:cxn ang="0">
                    <a:pos x="156" y="905"/>
                  </a:cxn>
                  <a:cxn ang="0">
                    <a:pos x="240" y="869"/>
                  </a:cxn>
                  <a:cxn ang="0">
                    <a:pos x="640" y="827"/>
                  </a:cxn>
                  <a:cxn ang="0">
                    <a:pos x="700" y="725"/>
                  </a:cxn>
                  <a:cxn ang="0">
                    <a:pos x="694" y="611"/>
                  </a:cxn>
                  <a:cxn ang="0">
                    <a:pos x="778" y="551"/>
                  </a:cxn>
                  <a:cxn ang="0">
                    <a:pos x="879" y="449"/>
                  </a:cxn>
                  <a:cxn ang="0">
                    <a:pos x="909" y="414"/>
                  </a:cxn>
                  <a:cxn ang="0">
                    <a:pos x="975" y="318"/>
                  </a:cxn>
                  <a:cxn ang="0">
                    <a:pos x="1023" y="336"/>
                  </a:cxn>
                  <a:cxn ang="0">
                    <a:pos x="1118" y="617"/>
                  </a:cxn>
                  <a:cxn ang="0">
                    <a:pos x="1112" y="689"/>
                  </a:cxn>
                  <a:cxn ang="0">
                    <a:pos x="1148" y="749"/>
                  </a:cxn>
                  <a:cxn ang="0">
                    <a:pos x="1202" y="713"/>
                  </a:cxn>
                  <a:cxn ang="0">
                    <a:pos x="1238" y="749"/>
                  </a:cxn>
                  <a:cxn ang="0">
                    <a:pos x="1250" y="743"/>
                  </a:cxn>
                  <a:cxn ang="0">
                    <a:pos x="694" y="264"/>
                  </a:cxn>
                  <a:cxn ang="0">
                    <a:pos x="784" y="372"/>
                  </a:cxn>
                  <a:cxn ang="0">
                    <a:pos x="766" y="443"/>
                  </a:cxn>
                  <a:cxn ang="0">
                    <a:pos x="706" y="515"/>
                  </a:cxn>
                  <a:cxn ang="0">
                    <a:pos x="658" y="569"/>
                  </a:cxn>
                  <a:cxn ang="0">
                    <a:pos x="616" y="593"/>
                  </a:cxn>
                  <a:cxn ang="0">
                    <a:pos x="574" y="617"/>
                  </a:cxn>
                  <a:cxn ang="0">
                    <a:pos x="562" y="707"/>
                  </a:cxn>
                  <a:cxn ang="0">
                    <a:pos x="353" y="755"/>
                  </a:cxn>
                  <a:cxn ang="0">
                    <a:pos x="389" y="641"/>
                  </a:cxn>
                  <a:cxn ang="0">
                    <a:pos x="425" y="647"/>
                  </a:cxn>
                  <a:cxn ang="0">
                    <a:pos x="443" y="617"/>
                  </a:cxn>
                  <a:cxn ang="0">
                    <a:pos x="568" y="515"/>
                  </a:cxn>
                  <a:cxn ang="0">
                    <a:pos x="616" y="473"/>
                  </a:cxn>
                  <a:cxn ang="0">
                    <a:pos x="640" y="396"/>
                  </a:cxn>
                  <a:cxn ang="0">
                    <a:pos x="640" y="378"/>
                  </a:cxn>
                  <a:cxn ang="0">
                    <a:pos x="664" y="270"/>
                  </a:cxn>
                  <a:cxn ang="0">
                    <a:pos x="682" y="192"/>
                  </a:cxn>
                  <a:cxn ang="0">
                    <a:pos x="694" y="264"/>
                  </a:cxn>
                  <a:cxn ang="0">
                    <a:pos x="532" y="455"/>
                  </a:cxn>
                  <a:cxn ang="0">
                    <a:pos x="634" y="803"/>
                  </a:cxn>
                </a:cxnLst>
                <a:rect l="0" t="0" r="r" b="b"/>
                <a:pathLst>
                  <a:path w="1250" h="923">
                    <a:moveTo>
                      <a:pt x="1244" y="713"/>
                    </a:moveTo>
                    <a:lnTo>
                      <a:pt x="1214" y="683"/>
                    </a:lnTo>
                    <a:lnTo>
                      <a:pt x="1166" y="653"/>
                    </a:lnTo>
                    <a:lnTo>
                      <a:pt x="1166" y="653"/>
                    </a:lnTo>
                    <a:lnTo>
                      <a:pt x="1166" y="641"/>
                    </a:lnTo>
                    <a:lnTo>
                      <a:pt x="1172" y="617"/>
                    </a:lnTo>
                    <a:lnTo>
                      <a:pt x="1172" y="581"/>
                    </a:lnTo>
                    <a:lnTo>
                      <a:pt x="1172" y="545"/>
                    </a:lnTo>
                    <a:lnTo>
                      <a:pt x="1172" y="509"/>
                    </a:lnTo>
                    <a:lnTo>
                      <a:pt x="1166" y="473"/>
                    </a:lnTo>
                    <a:lnTo>
                      <a:pt x="1154" y="443"/>
                    </a:lnTo>
                    <a:lnTo>
                      <a:pt x="1148" y="431"/>
                    </a:lnTo>
                    <a:lnTo>
                      <a:pt x="1142" y="425"/>
                    </a:lnTo>
                    <a:lnTo>
                      <a:pt x="1142" y="408"/>
                    </a:lnTo>
                    <a:lnTo>
                      <a:pt x="1136" y="384"/>
                    </a:lnTo>
                    <a:lnTo>
                      <a:pt x="1130" y="354"/>
                    </a:lnTo>
                    <a:lnTo>
                      <a:pt x="1118" y="324"/>
                    </a:lnTo>
                    <a:lnTo>
                      <a:pt x="1106" y="300"/>
                    </a:lnTo>
                    <a:lnTo>
                      <a:pt x="1112" y="294"/>
                    </a:lnTo>
                    <a:lnTo>
                      <a:pt x="1112" y="288"/>
                    </a:lnTo>
                    <a:lnTo>
                      <a:pt x="1112" y="270"/>
                    </a:lnTo>
                    <a:lnTo>
                      <a:pt x="1106" y="252"/>
                    </a:lnTo>
                    <a:lnTo>
                      <a:pt x="1083" y="210"/>
                    </a:lnTo>
                    <a:lnTo>
                      <a:pt x="1059" y="180"/>
                    </a:lnTo>
                    <a:lnTo>
                      <a:pt x="1053" y="174"/>
                    </a:lnTo>
                    <a:lnTo>
                      <a:pt x="1047" y="168"/>
                    </a:lnTo>
                    <a:lnTo>
                      <a:pt x="1041" y="126"/>
                    </a:lnTo>
                    <a:lnTo>
                      <a:pt x="1017" y="114"/>
                    </a:lnTo>
                    <a:lnTo>
                      <a:pt x="987" y="90"/>
                    </a:lnTo>
                    <a:lnTo>
                      <a:pt x="981" y="96"/>
                    </a:lnTo>
                    <a:lnTo>
                      <a:pt x="981" y="102"/>
                    </a:lnTo>
                    <a:lnTo>
                      <a:pt x="975" y="120"/>
                    </a:lnTo>
                    <a:lnTo>
                      <a:pt x="975" y="108"/>
                    </a:lnTo>
                    <a:lnTo>
                      <a:pt x="969" y="90"/>
                    </a:lnTo>
                    <a:lnTo>
                      <a:pt x="963" y="72"/>
                    </a:lnTo>
                    <a:lnTo>
                      <a:pt x="963" y="66"/>
                    </a:lnTo>
                    <a:lnTo>
                      <a:pt x="933" y="42"/>
                    </a:lnTo>
                    <a:lnTo>
                      <a:pt x="921" y="36"/>
                    </a:lnTo>
                    <a:lnTo>
                      <a:pt x="915" y="30"/>
                    </a:lnTo>
                    <a:lnTo>
                      <a:pt x="891" y="18"/>
                    </a:lnTo>
                    <a:lnTo>
                      <a:pt x="885" y="18"/>
                    </a:lnTo>
                    <a:lnTo>
                      <a:pt x="867" y="18"/>
                    </a:lnTo>
                    <a:lnTo>
                      <a:pt x="855" y="18"/>
                    </a:lnTo>
                    <a:lnTo>
                      <a:pt x="849" y="18"/>
                    </a:lnTo>
                    <a:lnTo>
                      <a:pt x="819" y="6"/>
                    </a:lnTo>
                    <a:lnTo>
                      <a:pt x="796" y="0"/>
                    </a:lnTo>
                    <a:lnTo>
                      <a:pt x="772" y="6"/>
                    </a:lnTo>
                    <a:lnTo>
                      <a:pt x="754" y="18"/>
                    </a:lnTo>
                    <a:lnTo>
                      <a:pt x="730" y="18"/>
                    </a:lnTo>
                    <a:lnTo>
                      <a:pt x="712" y="24"/>
                    </a:lnTo>
                    <a:lnTo>
                      <a:pt x="700" y="30"/>
                    </a:lnTo>
                    <a:lnTo>
                      <a:pt x="700" y="30"/>
                    </a:lnTo>
                    <a:lnTo>
                      <a:pt x="694" y="30"/>
                    </a:lnTo>
                    <a:lnTo>
                      <a:pt x="688" y="30"/>
                    </a:lnTo>
                    <a:lnTo>
                      <a:pt x="664" y="42"/>
                    </a:lnTo>
                    <a:lnTo>
                      <a:pt x="628" y="60"/>
                    </a:lnTo>
                    <a:lnTo>
                      <a:pt x="586" y="90"/>
                    </a:lnTo>
                    <a:lnTo>
                      <a:pt x="574" y="108"/>
                    </a:lnTo>
                    <a:lnTo>
                      <a:pt x="562" y="120"/>
                    </a:lnTo>
                    <a:lnTo>
                      <a:pt x="568" y="120"/>
                    </a:lnTo>
                    <a:lnTo>
                      <a:pt x="568" y="114"/>
                    </a:lnTo>
                    <a:lnTo>
                      <a:pt x="550" y="150"/>
                    </a:lnTo>
                    <a:lnTo>
                      <a:pt x="538" y="192"/>
                    </a:lnTo>
                    <a:lnTo>
                      <a:pt x="532" y="216"/>
                    </a:lnTo>
                    <a:lnTo>
                      <a:pt x="532" y="228"/>
                    </a:lnTo>
                    <a:lnTo>
                      <a:pt x="532" y="228"/>
                    </a:lnTo>
                    <a:lnTo>
                      <a:pt x="527" y="246"/>
                    </a:lnTo>
                    <a:lnTo>
                      <a:pt x="521" y="276"/>
                    </a:lnTo>
                    <a:lnTo>
                      <a:pt x="515" y="312"/>
                    </a:lnTo>
                    <a:lnTo>
                      <a:pt x="509" y="348"/>
                    </a:lnTo>
                    <a:lnTo>
                      <a:pt x="473" y="390"/>
                    </a:lnTo>
                    <a:lnTo>
                      <a:pt x="473" y="396"/>
                    </a:lnTo>
                    <a:lnTo>
                      <a:pt x="467" y="402"/>
                    </a:lnTo>
                    <a:lnTo>
                      <a:pt x="449" y="437"/>
                    </a:lnTo>
                    <a:lnTo>
                      <a:pt x="431" y="479"/>
                    </a:lnTo>
                    <a:lnTo>
                      <a:pt x="419" y="521"/>
                    </a:lnTo>
                    <a:lnTo>
                      <a:pt x="413" y="527"/>
                    </a:lnTo>
                    <a:lnTo>
                      <a:pt x="413" y="533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353" y="599"/>
                    </a:lnTo>
                    <a:lnTo>
                      <a:pt x="347" y="599"/>
                    </a:lnTo>
                    <a:lnTo>
                      <a:pt x="341" y="599"/>
                    </a:lnTo>
                    <a:lnTo>
                      <a:pt x="335" y="611"/>
                    </a:lnTo>
                    <a:lnTo>
                      <a:pt x="311" y="629"/>
                    </a:lnTo>
                    <a:lnTo>
                      <a:pt x="305" y="629"/>
                    </a:lnTo>
                    <a:lnTo>
                      <a:pt x="299" y="629"/>
                    </a:lnTo>
                    <a:lnTo>
                      <a:pt x="299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57" y="659"/>
                    </a:lnTo>
                    <a:lnTo>
                      <a:pt x="257" y="665"/>
                    </a:lnTo>
                    <a:lnTo>
                      <a:pt x="257" y="665"/>
                    </a:lnTo>
                    <a:lnTo>
                      <a:pt x="257" y="677"/>
                    </a:lnTo>
                    <a:lnTo>
                      <a:pt x="257" y="701"/>
                    </a:lnTo>
                    <a:lnTo>
                      <a:pt x="257" y="719"/>
                    </a:lnTo>
                    <a:lnTo>
                      <a:pt x="257" y="731"/>
                    </a:lnTo>
                    <a:lnTo>
                      <a:pt x="216" y="725"/>
                    </a:lnTo>
                    <a:lnTo>
                      <a:pt x="150" y="797"/>
                    </a:lnTo>
                    <a:lnTo>
                      <a:pt x="150" y="827"/>
                    </a:lnTo>
                    <a:lnTo>
                      <a:pt x="174" y="827"/>
                    </a:lnTo>
                    <a:lnTo>
                      <a:pt x="114" y="845"/>
                    </a:lnTo>
                    <a:lnTo>
                      <a:pt x="108" y="851"/>
                    </a:lnTo>
                    <a:lnTo>
                      <a:pt x="54" y="839"/>
                    </a:lnTo>
                    <a:lnTo>
                      <a:pt x="0" y="857"/>
                    </a:lnTo>
                    <a:lnTo>
                      <a:pt x="0" y="875"/>
                    </a:lnTo>
                    <a:lnTo>
                      <a:pt x="102" y="893"/>
                    </a:lnTo>
                    <a:lnTo>
                      <a:pt x="96" y="893"/>
                    </a:lnTo>
                    <a:lnTo>
                      <a:pt x="156" y="905"/>
                    </a:lnTo>
                    <a:lnTo>
                      <a:pt x="168" y="899"/>
                    </a:lnTo>
                    <a:lnTo>
                      <a:pt x="311" y="923"/>
                    </a:lnTo>
                    <a:lnTo>
                      <a:pt x="365" y="911"/>
                    </a:lnTo>
                    <a:lnTo>
                      <a:pt x="371" y="887"/>
                    </a:lnTo>
                    <a:lnTo>
                      <a:pt x="240" y="869"/>
                    </a:lnTo>
                    <a:lnTo>
                      <a:pt x="240" y="863"/>
                    </a:lnTo>
                    <a:lnTo>
                      <a:pt x="497" y="791"/>
                    </a:lnTo>
                    <a:lnTo>
                      <a:pt x="503" y="809"/>
                    </a:lnTo>
                    <a:lnTo>
                      <a:pt x="640" y="827"/>
                    </a:lnTo>
                    <a:lnTo>
                      <a:pt x="640" y="827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658" y="719"/>
                    </a:lnTo>
                    <a:lnTo>
                      <a:pt x="664" y="653"/>
                    </a:lnTo>
                    <a:lnTo>
                      <a:pt x="664" y="653"/>
                    </a:lnTo>
                    <a:lnTo>
                      <a:pt x="670" y="623"/>
                    </a:lnTo>
                    <a:lnTo>
                      <a:pt x="694" y="611"/>
                    </a:lnTo>
                    <a:lnTo>
                      <a:pt x="694" y="605"/>
                    </a:lnTo>
                    <a:lnTo>
                      <a:pt x="694" y="605"/>
                    </a:lnTo>
                    <a:lnTo>
                      <a:pt x="718" y="587"/>
                    </a:lnTo>
                    <a:lnTo>
                      <a:pt x="748" y="569"/>
                    </a:lnTo>
                    <a:lnTo>
                      <a:pt x="778" y="551"/>
                    </a:lnTo>
                    <a:lnTo>
                      <a:pt x="796" y="533"/>
                    </a:lnTo>
                    <a:lnTo>
                      <a:pt x="819" y="515"/>
                    </a:lnTo>
                    <a:lnTo>
                      <a:pt x="843" y="497"/>
                    </a:lnTo>
                    <a:lnTo>
                      <a:pt x="867" y="467"/>
                    </a:lnTo>
                    <a:lnTo>
                      <a:pt x="879" y="449"/>
                    </a:lnTo>
                    <a:lnTo>
                      <a:pt x="879" y="443"/>
                    </a:lnTo>
                    <a:lnTo>
                      <a:pt x="885" y="443"/>
                    </a:lnTo>
                    <a:lnTo>
                      <a:pt x="891" y="431"/>
                    </a:lnTo>
                    <a:lnTo>
                      <a:pt x="903" y="425"/>
                    </a:lnTo>
                    <a:lnTo>
                      <a:pt x="909" y="414"/>
                    </a:lnTo>
                    <a:lnTo>
                      <a:pt x="909" y="390"/>
                    </a:lnTo>
                    <a:lnTo>
                      <a:pt x="903" y="360"/>
                    </a:lnTo>
                    <a:lnTo>
                      <a:pt x="927" y="348"/>
                    </a:lnTo>
                    <a:lnTo>
                      <a:pt x="951" y="330"/>
                    </a:lnTo>
                    <a:lnTo>
                      <a:pt x="975" y="318"/>
                    </a:lnTo>
                    <a:lnTo>
                      <a:pt x="993" y="300"/>
                    </a:lnTo>
                    <a:lnTo>
                      <a:pt x="999" y="306"/>
                    </a:lnTo>
                    <a:lnTo>
                      <a:pt x="1011" y="306"/>
                    </a:lnTo>
                    <a:lnTo>
                      <a:pt x="1023" y="336"/>
                    </a:lnTo>
                    <a:lnTo>
                      <a:pt x="1023" y="336"/>
                    </a:lnTo>
                    <a:lnTo>
                      <a:pt x="1071" y="449"/>
                    </a:lnTo>
                    <a:lnTo>
                      <a:pt x="1071" y="467"/>
                    </a:lnTo>
                    <a:lnTo>
                      <a:pt x="1077" y="497"/>
                    </a:lnTo>
                    <a:lnTo>
                      <a:pt x="1101" y="563"/>
                    </a:lnTo>
                    <a:lnTo>
                      <a:pt x="1118" y="617"/>
                    </a:lnTo>
                    <a:lnTo>
                      <a:pt x="1124" y="641"/>
                    </a:lnTo>
                    <a:lnTo>
                      <a:pt x="1124" y="653"/>
                    </a:lnTo>
                    <a:lnTo>
                      <a:pt x="1118" y="659"/>
                    </a:lnTo>
                    <a:lnTo>
                      <a:pt x="1112" y="671"/>
                    </a:lnTo>
                    <a:lnTo>
                      <a:pt x="1112" y="689"/>
                    </a:lnTo>
                    <a:lnTo>
                      <a:pt x="1118" y="701"/>
                    </a:lnTo>
                    <a:lnTo>
                      <a:pt x="1124" y="719"/>
                    </a:lnTo>
                    <a:lnTo>
                      <a:pt x="1130" y="737"/>
                    </a:lnTo>
                    <a:lnTo>
                      <a:pt x="1136" y="749"/>
                    </a:lnTo>
                    <a:lnTo>
                      <a:pt x="1148" y="749"/>
                    </a:lnTo>
                    <a:lnTo>
                      <a:pt x="1154" y="743"/>
                    </a:lnTo>
                    <a:lnTo>
                      <a:pt x="1154" y="725"/>
                    </a:lnTo>
                    <a:lnTo>
                      <a:pt x="1148" y="707"/>
                    </a:lnTo>
                    <a:lnTo>
                      <a:pt x="1148" y="701"/>
                    </a:lnTo>
                    <a:lnTo>
                      <a:pt x="1202" y="713"/>
                    </a:lnTo>
                    <a:lnTo>
                      <a:pt x="1208" y="719"/>
                    </a:lnTo>
                    <a:lnTo>
                      <a:pt x="1214" y="737"/>
                    </a:lnTo>
                    <a:lnTo>
                      <a:pt x="1220" y="749"/>
                    </a:lnTo>
                    <a:lnTo>
                      <a:pt x="1232" y="755"/>
                    </a:lnTo>
                    <a:lnTo>
                      <a:pt x="1238" y="749"/>
                    </a:lnTo>
                    <a:lnTo>
                      <a:pt x="1232" y="737"/>
                    </a:lnTo>
                    <a:lnTo>
                      <a:pt x="1238" y="749"/>
                    </a:lnTo>
                    <a:lnTo>
                      <a:pt x="1244" y="755"/>
                    </a:lnTo>
                    <a:lnTo>
                      <a:pt x="1250" y="749"/>
                    </a:lnTo>
                    <a:lnTo>
                      <a:pt x="1250" y="743"/>
                    </a:lnTo>
                    <a:lnTo>
                      <a:pt x="1250" y="731"/>
                    </a:lnTo>
                    <a:lnTo>
                      <a:pt x="1244" y="719"/>
                    </a:lnTo>
                    <a:lnTo>
                      <a:pt x="1244" y="713"/>
                    </a:lnTo>
                    <a:lnTo>
                      <a:pt x="1244" y="713"/>
                    </a:lnTo>
                    <a:close/>
                    <a:moveTo>
                      <a:pt x="694" y="264"/>
                    </a:moveTo>
                    <a:lnTo>
                      <a:pt x="700" y="276"/>
                    </a:lnTo>
                    <a:lnTo>
                      <a:pt x="712" y="288"/>
                    </a:lnTo>
                    <a:lnTo>
                      <a:pt x="742" y="330"/>
                    </a:lnTo>
                    <a:lnTo>
                      <a:pt x="778" y="360"/>
                    </a:lnTo>
                    <a:lnTo>
                      <a:pt x="784" y="372"/>
                    </a:lnTo>
                    <a:lnTo>
                      <a:pt x="790" y="378"/>
                    </a:lnTo>
                    <a:lnTo>
                      <a:pt x="796" y="384"/>
                    </a:lnTo>
                    <a:lnTo>
                      <a:pt x="796" y="384"/>
                    </a:lnTo>
                    <a:lnTo>
                      <a:pt x="790" y="431"/>
                    </a:lnTo>
                    <a:lnTo>
                      <a:pt x="766" y="443"/>
                    </a:lnTo>
                    <a:lnTo>
                      <a:pt x="748" y="461"/>
                    </a:lnTo>
                    <a:lnTo>
                      <a:pt x="724" y="485"/>
                    </a:lnTo>
                    <a:lnTo>
                      <a:pt x="712" y="503"/>
                    </a:lnTo>
                    <a:lnTo>
                      <a:pt x="712" y="509"/>
                    </a:lnTo>
                    <a:lnTo>
                      <a:pt x="706" y="515"/>
                    </a:lnTo>
                    <a:lnTo>
                      <a:pt x="688" y="533"/>
                    </a:lnTo>
                    <a:lnTo>
                      <a:pt x="670" y="551"/>
                    </a:lnTo>
                    <a:lnTo>
                      <a:pt x="658" y="563"/>
                    </a:lnTo>
                    <a:lnTo>
                      <a:pt x="658" y="569"/>
                    </a:lnTo>
                    <a:lnTo>
                      <a:pt x="658" y="569"/>
                    </a:lnTo>
                    <a:lnTo>
                      <a:pt x="658" y="569"/>
                    </a:lnTo>
                    <a:lnTo>
                      <a:pt x="652" y="569"/>
                    </a:lnTo>
                    <a:lnTo>
                      <a:pt x="652" y="575"/>
                    </a:lnTo>
                    <a:lnTo>
                      <a:pt x="640" y="581"/>
                    </a:lnTo>
                    <a:lnTo>
                      <a:pt x="616" y="593"/>
                    </a:lnTo>
                    <a:lnTo>
                      <a:pt x="604" y="599"/>
                    </a:lnTo>
                    <a:lnTo>
                      <a:pt x="592" y="605"/>
                    </a:lnTo>
                    <a:lnTo>
                      <a:pt x="592" y="605"/>
                    </a:lnTo>
                    <a:lnTo>
                      <a:pt x="586" y="611"/>
                    </a:lnTo>
                    <a:lnTo>
                      <a:pt x="574" y="617"/>
                    </a:lnTo>
                    <a:lnTo>
                      <a:pt x="562" y="629"/>
                    </a:lnTo>
                    <a:lnTo>
                      <a:pt x="550" y="635"/>
                    </a:lnTo>
                    <a:lnTo>
                      <a:pt x="550" y="653"/>
                    </a:lnTo>
                    <a:lnTo>
                      <a:pt x="556" y="677"/>
                    </a:lnTo>
                    <a:lnTo>
                      <a:pt x="562" y="707"/>
                    </a:lnTo>
                    <a:lnTo>
                      <a:pt x="538" y="737"/>
                    </a:lnTo>
                    <a:lnTo>
                      <a:pt x="377" y="785"/>
                    </a:lnTo>
                    <a:lnTo>
                      <a:pt x="365" y="761"/>
                    </a:lnTo>
                    <a:lnTo>
                      <a:pt x="359" y="755"/>
                    </a:lnTo>
                    <a:lnTo>
                      <a:pt x="353" y="755"/>
                    </a:lnTo>
                    <a:lnTo>
                      <a:pt x="359" y="683"/>
                    </a:lnTo>
                    <a:lnTo>
                      <a:pt x="365" y="671"/>
                    </a:lnTo>
                    <a:lnTo>
                      <a:pt x="371" y="665"/>
                    </a:lnTo>
                    <a:lnTo>
                      <a:pt x="389" y="641"/>
                    </a:lnTo>
                    <a:lnTo>
                      <a:pt x="389" y="641"/>
                    </a:lnTo>
                    <a:lnTo>
                      <a:pt x="413" y="629"/>
                    </a:lnTo>
                    <a:lnTo>
                      <a:pt x="431" y="611"/>
                    </a:lnTo>
                    <a:lnTo>
                      <a:pt x="419" y="623"/>
                    </a:lnTo>
                    <a:lnTo>
                      <a:pt x="419" y="629"/>
                    </a:lnTo>
                    <a:lnTo>
                      <a:pt x="425" y="647"/>
                    </a:lnTo>
                    <a:lnTo>
                      <a:pt x="425" y="659"/>
                    </a:lnTo>
                    <a:lnTo>
                      <a:pt x="431" y="665"/>
                    </a:lnTo>
                    <a:lnTo>
                      <a:pt x="437" y="659"/>
                    </a:lnTo>
                    <a:lnTo>
                      <a:pt x="443" y="635"/>
                    </a:lnTo>
                    <a:lnTo>
                      <a:pt x="443" y="617"/>
                    </a:lnTo>
                    <a:lnTo>
                      <a:pt x="443" y="605"/>
                    </a:lnTo>
                    <a:lnTo>
                      <a:pt x="491" y="575"/>
                    </a:lnTo>
                    <a:lnTo>
                      <a:pt x="527" y="545"/>
                    </a:lnTo>
                    <a:lnTo>
                      <a:pt x="550" y="527"/>
                    </a:lnTo>
                    <a:lnTo>
                      <a:pt x="568" y="515"/>
                    </a:lnTo>
                    <a:lnTo>
                      <a:pt x="586" y="503"/>
                    </a:lnTo>
                    <a:lnTo>
                      <a:pt x="598" y="497"/>
                    </a:lnTo>
                    <a:lnTo>
                      <a:pt x="610" y="485"/>
                    </a:lnTo>
                    <a:lnTo>
                      <a:pt x="616" y="479"/>
                    </a:lnTo>
                    <a:lnTo>
                      <a:pt x="616" y="473"/>
                    </a:lnTo>
                    <a:lnTo>
                      <a:pt x="628" y="455"/>
                    </a:lnTo>
                    <a:lnTo>
                      <a:pt x="634" y="431"/>
                    </a:lnTo>
                    <a:lnTo>
                      <a:pt x="640" y="408"/>
                    </a:lnTo>
                    <a:lnTo>
                      <a:pt x="640" y="402"/>
                    </a:lnTo>
                    <a:lnTo>
                      <a:pt x="640" y="396"/>
                    </a:lnTo>
                    <a:lnTo>
                      <a:pt x="628" y="396"/>
                    </a:lnTo>
                    <a:lnTo>
                      <a:pt x="634" y="396"/>
                    </a:lnTo>
                    <a:lnTo>
                      <a:pt x="634" y="396"/>
                    </a:lnTo>
                    <a:lnTo>
                      <a:pt x="634" y="390"/>
                    </a:lnTo>
                    <a:lnTo>
                      <a:pt x="640" y="378"/>
                    </a:lnTo>
                    <a:lnTo>
                      <a:pt x="652" y="336"/>
                    </a:lnTo>
                    <a:lnTo>
                      <a:pt x="664" y="300"/>
                    </a:lnTo>
                    <a:lnTo>
                      <a:pt x="664" y="282"/>
                    </a:lnTo>
                    <a:lnTo>
                      <a:pt x="670" y="276"/>
                    </a:lnTo>
                    <a:lnTo>
                      <a:pt x="664" y="270"/>
                    </a:lnTo>
                    <a:lnTo>
                      <a:pt x="658" y="258"/>
                    </a:lnTo>
                    <a:lnTo>
                      <a:pt x="646" y="246"/>
                    </a:lnTo>
                    <a:lnTo>
                      <a:pt x="640" y="240"/>
                    </a:lnTo>
                    <a:lnTo>
                      <a:pt x="676" y="258"/>
                    </a:lnTo>
                    <a:lnTo>
                      <a:pt x="682" y="192"/>
                    </a:lnTo>
                    <a:lnTo>
                      <a:pt x="682" y="198"/>
                    </a:lnTo>
                    <a:lnTo>
                      <a:pt x="682" y="222"/>
                    </a:lnTo>
                    <a:lnTo>
                      <a:pt x="688" y="246"/>
                    </a:lnTo>
                    <a:lnTo>
                      <a:pt x="694" y="264"/>
                    </a:lnTo>
                    <a:lnTo>
                      <a:pt x="694" y="264"/>
                    </a:lnTo>
                    <a:close/>
                    <a:moveTo>
                      <a:pt x="532" y="455"/>
                    </a:moveTo>
                    <a:lnTo>
                      <a:pt x="527" y="461"/>
                    </a:lnTo>
                    <a:lnTo>
                      <a:pt x="532" y="449"/>
                    </a:lnTo>
                    <a:lnTo>
                      <a:pt x="532" y="455"/>
                    </a:lnTo>
                    <a:lnTo>
                      <a:pt x="532" y="455"/>
                    </a:lnTo>
                    <a:close/>
                    <a:moveTo>
                      <a:pt x="634" y="803"/>
                    </a:moveTo>
                    <a:lnTo>
                      <a:pt x="634" y="803"/>
                    </a:lnTo>
                    <a:lnTo>
                      <a:pt x="634" y="803"/>
                    </a:lnTo>
                    <a:lnTo>
                      <a:pt x="634" y="803"/>
                    </a:lnTo>
                    <a:lnTo>
                      <a:pt x="634" y="80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1875" name="Freeform 19"/>
              <p:cNvSpPr>
                <a:spLocks/>
              </p:cNvSpPr>
              <p:nvPr/>
            </p:nvSpPr>
            <p:spPr bwMode="hidden">
              <a:xfrm>
                <a:off x="684" y="2709"/>
                <a:ext cx="47" cy="78"/>
              </a:xfrm>
              <a:custGeom>
                <a:avLst/>
                <a:gdLst/>
                <a:ahLst/>
                <a:cxnLst>
                  <a:cxn ang="0">
                    <a:pos x="12" y="72"/>
                  </a:cxn>
                  <a:cxn ang="0">
                    <a:pos x="18" y="60"/>
                  </a:cxn>
                  <a:cxn ang="0">
                    <a:pos x="24" y="54"/>
                  </a:cxn>
                  <a:cxn ang="0">
                    <a:pos x="47" y="0"/>
                  </a:cxn>
                  <a:cxn ang="0">
                    <a:pos x="0" y="78"/>
                  </a:cxn>
                  <a:cxn ang="0">
                    <a:pos x="12" y="72"/>
                  </a:cxn>
                  <a:cxn ang="0">
                    <a:pos x="12" y="72"/>
                  </a:cxn>
                </a:cxnLst>
                <a:rect l="0" t="0" r="r" b="b"/>
                <a:pathLst>
                  <a:path w="47" h="78">
                    <a:moveTo>
                      <a:pt x="12" y="72"/>
                    </a:moveTo>
                    <a:lnTo>
                      <a:pt x="18" y="60"/>
                    </a:lnTo>
                    <a:lnTo>
                      <a:pt x="24" y="54"/>
                    </a:lnTo>
                    <a:lnTo>
                      <a:pt x="47" y="0"/>
                    </a:lnTo>
                    <a:lnTo>
                      <a:pt x="0" y="78"/>
                    </a:lnTo>
                    <a:lnTo>
                      <a:pt x="12" y="72"/>
                    </a:lnTo>
                    <a:lnTo>
                      <a:pt x="12" y="7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1876" name="Freeform 20"/>
              <p:cNvSpPr>
                <a:spLocks/>
              </p:cNvSpPr>
              <p:nvPr/>
            </p:nvSpPr>
            <p:spPr bwMode="hidden">
              <a:xfrm>
                <a:off x="1284" y="2572"/>
                <a:ext cx="149" cy="419"/>
              </a:xfrm>
              <a:custGeom>
                <a:avLst/>
                <a:gdLst/>
                <a:ahLst/>
                <a:cxnLst>
                  <a:cxn ang="0">
                    <a:pos x="29" y="96"/>
                  </a:cxn>
                  <a:cxn ang="0">
                    <a:pos x="41" y="126"/>
                  </a:cxn>
                  <a:cxn ang="0">
                    <a:pos x="29" y="161"/>
                  </a:cxn>
                  <a:cxn ang="0">
                    <a:pos x="47" y="149"/>
                  </a:cxn>
                  <a:cxn ang="0">
                    <a:pos x="53" y="347"/>
                  </a:cxn>
                  <a:cxn ang="0">
                    <a:pos x="65" y="371"/>
                  </a:cxn>
                  <a:cxn ang="0">
                    <a:pos x="65" y="377"/>
                  </a:cxn>
                  <a:cxn ang="0">
                    <a:pos x="65" y="389"/>
                  </a:cxn>
                  <a:cxn ang="0">
                    <a:pos x="77" y="395"/>
                  </a:cxn>
                  <a:cxn ang="0">
                    <a:pos x="101" y="407"/>
                  </a:cxn>
                  <a:cxn ang="0">
                    <a:pos x="125" y="413"/>
                  </a:cxn>
                  <a:cxn ang="0">
                    <a:pos x="149" y="419"/>
                  </a:cxn>
                  <a:cxn ang="0">
                    <a:pos x="125" y="395"/>
                  </a:cxn>
                  <a:cxn ang="0">
                    <a:pos x="77" y="365"/>
                  </a:cxn>
                  <a:cxn ang="0">
                    <a:pos x="77" y="365"/>
                  </a:cxn>
                  <a:cxn ang="0">
                    <a:pos x="77" y="353"/>
                  </a:cxn>
                  <a:cxn ang="0">
                    <a:pos x="83" y="329"/>
                  </a:cxn>
                  <a:cxn ang="0">
                    <a:pos x="83" y="293"/>
                  </a:cxn>
                  <a:cxn ang="0">
                    <a:pos x="83" y="257"/>
                  </a:cxn>
                  <a:cxn ang="0">
                    <a:pos x="83" y="221"/>
                  </a:cxn>
                  <a:cxn ang="0">
                    <a:pos x="77" y="185"/>
                  </a:cxn>
                  <a:cxn ang="0">
                    <a:pos x="65" y="155"/>
                  </a:cxn>
                  <a:cxn ang="0">
                    <a:pos x="59" y="143"/>
                  </a:cxn>
                  <a:cxn ang="0">
                    <a:pos x="53" y="137"/>
                  </a:cxn>
                  <a:cxn ang="0">
                    <a:pos x="53" y="120"/>
                  </a:cxn>
                  <a:cxn ang="0">
                    <a:pos x="53" y="108"/>
                  </a:cxn>
                  <a:cxn ang="0">
                    <a:pos x="47" y="90"/>
                  </a:cxn>
                  <a:cxn ang="0">
                    <a:pos x="35" y="54"/>
                  </a:cxn>
                  <a:cxn ang="0">
                    <a:pos x="23" y="18"/>
                  </a:cxn>
                  <a:cxn ang="0">
                    <a:pos x="17" y="6"/>
                  </a:cxn>
                  <a:cxn ang="0">
                    <a:pos x="17" y="0"/>
                  </a:cxn>
                  <a:cxn ang="0">
                    <a:pos x="0" y="6"/>
                  </a:cxn>
                  <a:cxn ang="0">
                    <a:pos x="6" y="114"/>
                  </a:cxn>
                  <a:cxn ang="0">
                    <a:pos x="29" y="96"/>
                  </a:cxn>
                  <a:cxn ang="0">
                    <a:pos x="29" y="96"/>
                  </a:cxn>
                </a:cxnLst>
                <a:rect l="0" t="0" r="r" b="b"/>
                <a:pathLst>
                  <a:path w="149" h="419">
                    <a:moveTo>
                      <a:pt x="29" y="96"/>
                    </a:moveTo>
                    <a:lnTo>
                      <a:pt x="41" y="126"/>
                    </a:lnTo>
                    <a:lnTo>
                      <a:pt x="29" y="161"/>
                    </a:lnTo>
                    <a:lnTo>
                      <a:pt x="47" y="149"/>
                    </a:lnTo>
                    <a:lnTo>
                      <a:pt x="53" y="347"/>
                    </a:lnTo>
                    <a:lnTo>
                      <a:pt x="65" y="371"/>
                    </a:lnTo>
                    <a:lnTo>
                      <a:pt x="65" y="377"/>
                    </a:lnTo>
                    <a:lnTo>
                      <a:pt x="65" y="389"/>
                    </a:lnTo>
                    <a:lnTo>
                      <a:pt x="77" y="395"/>
                    </a:lnTo>
                    <a:lnTo>
                      <a:pt x="101" y="407"/>
                    </a:lnTo>
                    <a:lnTo>
                      <a:pt x="125" y="413"/>
                    </a:lnTo>
                    <a:lnTo>
                      <a:pt x="149" y="419"/>
                    </a:lnTo>
                    <a:lnTo>
                      <a:pt x="125" y="395"/>
                    </a:lnTo>
                    <a:lnTo>
                      <a:pt x="77" y="365"/>
                    </a:lnTo>
                    <a:lnTo>
                      <a:pt x="77" y="365"/>
                    </a:lnTo>
                    <a:lnTo>
                      <a:pt x="77" y="353"/>
                    </a:lnTo>
                    <a:lnTo>
                      <a:pt x="83" y="329"/>
                    </a:lnTo>
                    <a:lnTo>
                      <a:pt x="83" y="293"/>
                    </a:lnTo>
                    <a:lnTo>
                      <a:pt x="83" y="257"/>
                    </a:lnTo>
                    <a:lnTo>
                      <a:pt x="83" y="221"/>
                    </a:lnTo>
                    <a:lnTo>
                      <a:pt x="77" y="185"/>
                    </a:lnTo>
                    <a:lnTo>
                      <a:pt x="65" y="155"/>
                    </a:lnTo>
                    <a:lnTo>
                      <a:pt x="59" y="143"/>
                    </a:lnTo>
                    <a:lnTo>
                      <a:pt x="53" y="137"/>
                    </a:lnTo>
                    <a:lnTo>
                      <a:pt x="53" y="120"/>
                    </a:lnTo>
                    <a:lnTo>
                      <a:pt x="53" y="108"/>
                    </a:lnTo>
                    <a:lnTo>
                      <a:pt x="47" y="90"/>
                    </a:lnTo>
                    <a:lnTo>
                      <a:pt x="35" y="54"/>
                    </a:lnTo>
                    <a:lnTo>
                      <a:pt x="23" y="18"/>
                    </a:lnTo>
                    <a:lnTo>
                      <a:pt x="17" y="6"/>
                    </a:lnTo>
                    <a:lnTo>
                      <a:pt x="17" y="0"/>
                    </a:lnTo>
                    <a:lnTo>
                      <a:pt x="0" y="6"/>
                    </a:lnTo>
                    <a:lnTo>
                      <a:pt x="6" y="114"/>
                    </a:lnTo>
                    <a:lnTo>
                      <a:pt x="29" y="96"/>
                    </a:lnTo>
                    <a:lnTo>
                      <a:pt x="2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1877" name="Freeform 21"/>
              <p:cNvSpPr>
                <a:spLocks/>
              </p:cNvSpPr>
              <p:nvPr/>
            </p:nvSpPr>
            <p:spPr bwMode="hidden">
              <a:xfrm>
                <a:off x="1140" y="2434"/>
                <a:ext cx="167" cy="138"/>
              </a:xfrm>
              <a:custGeom>
                <a:avLst/>
                <a:gdLst/>
                <a:ahLst/>
                <a:cxnLst>
                  <a:cxn ang="0">
                    <a:pos x="102" y="18"/>
                  </a:cxn>
                  <a:cxn ang="0">
                    <a:pos x="96" y="12"/>
                  </a:cxn>
                  <a:cxn ang="0">
                    <a:pos x="90" y="0"/>
                  </a:cxn>
                  <a:cxn ang="0">
                    <a:pos x="78" y="0"/>
                  </a:cxn>
                  <a:cxn ang="0">
                    <a:pos x="66" y="0"/>
                  </a:cxn>
                  <a:cxn ang="0">
                    <a:pos x="60" y="0"/>
                  </a:cxn>
                  <a:cxn ang="0">
                    <a:pos x="48" y="6"/>
                  </a:cxn>
                  <a:cxn ang="0">
                    <a:pos x="36" y="12"/>
                  </a:cxn>
                  <a:cxn ang="0">
                    <a:pos x="30" y="12"/>
                  </a:cxn>
                  <a:cxn ang="0">
                    <a:pos x="24" y="24"/>
                  </a:cxn>
                  <a:cxn ang="0">
                    <a:pos x="18" y="42"/>
                  </a:cxn>
                  <a:cxn ang="0">
                    <a:pos x="6" y="66"/>
                  </a:cxn>
                  <a:cxn ang="0">
                    <a:pos x="0" y="72"/>
                  </a:cxn>
                  <a:cxn ang="0">
                    <a:pos x="42" y="30"/>
                  </a:cxn>
                  <a:cxn ang="0">
                    <a:pos x="30" y="66"/>
                  </a:cxn>
                  <a:cxn ang="0">
                    <a:pos x="96" y="36"/>
                  </a:cxn>
                  <a:cxn ang="0">
                    <a:pos x="120" y="78"/>
                  </a:cxn>
                  <a:cxn ang="0">
                    <a:pos x="120" y="54"/>
                  </a:cxn>
                  <a:cxn ang="0">
                    <a:pos x="167" y="138"/>
                  </a:cxn>
                  <a:cxn ang="0">
                    <a:pos x="167" y="120"/>
                  </a:cxn>
                  <a:cxn ang="0">
                    <a:pos x="161" y="102"/>
                  </a:cxn>
                  <a:cxn ang="0">
                    <a:pos x="138" y="60"/>
                  </a:cxn>
                  <a:cxn ang="0">
                    <a:pos x="114" y="30"/>
                  </a:cxn>
                  <a:cxn ang="0">
                    <a:pos x="108" y="24"/>
                  </a:cxn>
                  <a:cxn ang="0">
                    <a:pos x="102" y="18"/>
                  </a:cxn>
                  <a:cxn ang="0">
                    <a:pos x="102" y="18"/>
                  </a:cxn>
                </a:cxnLst>
                <a:rect l="0" t="0" r="r" b="b"/>
                <a:pathLst>
                  <a:path w="167" h="138">
                    <a:moveTo>
                      <a:pt x="102" y="18"/>
                    </a:moveTo>
                    <a:lnTo>
                      <a:pt x="96" y="12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6" y="0"/>
                    </a:lnTo>
                    <a:lnTo>
                      <a:pt x="60" y="0"/>
                    </a:lnTo>
                    <a:lnTo>
                      <a:pt x="48" y="6"/>
                    </a:lnTo>
                    <a:lnTo>
                      <a:pt x="36" y="12"/>
                    </a:lnTo>
                    <a:lnTo>
                      <a:pt x="30" y="12"/>
                    </a:lnTo>
                    <a:lnTo>
                      <a:pt x="24" y="24"/>
                    </a:lnTo>
                    <a:lnTo>
                      <a:pt x="18" y="42"/>
                    </a:lnTo>
                    <a:lnTo>
                      <a:pt x="6" y="66"/>
                    </a:lnTo>
                    <a:lnTo>
                      <a:pt x="0" y="72"/>
                    </a:lnTo>
                    <a:lnTo>
                      <a:pt x="42" y="30"/>
                    </a:lnTo>
                    <a:lnTo>
                      <a:pt x="30" y="66"/>
                    </a:lnTo>
                    <a:lnTo>
                      <a:pt x="96" y="36"/>
                    </a:lnTo>
                    <a:lnTo>
                      <a:pt x="120" y="78"/>
                    </a:lnTo>
                    <a:lnTo>
                      <a:pt x="120" y="54"/>
                    </a:lnTo>
                    <a:lnTo>
                      <a:pt x="167" y="138"/>
                    </a:lnTo>
                    <a:lnTo>
                      <a:pt x="167" y="120"/>
                    </a:lnTo>
                    <a:lnTo>
                      <a:pt x="161" y="102"/>
                    </a:lnTo>
                    <a:lnTo>
                      <a:pt x="138" y="60"/>
                    </a:lnTo>
                    <a:lnTo>
                      <a:pt x="114" y="30"/>
                    </a:lnTo>
                    <a:lnTo>
                      <a:pt x="108" y="24"/>
                    </a:lnTo>
                    <a:lnTo>
                      <a:pt x="102" y="18"/>
                    </a:lnTo>
                    <a:lnTo>
                      <a:pt x="102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1878" name="Freeform 22"/>
              <p:cNvSpPr>
                <a:spLocks/>
              </p:cNvSpPr>
              <p:nvPr/>
            </p:nvSpPr>
            <p:spPr bwMode="hidden">
              <a:xfrm>
                <a:off x="948" y="2314"/>
                <a:ext cx="113" cy="11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0"/>
                  </a:cxn>
                  <a:cxn ang="0">
                    <a:pos x="24" y="6"/>
                  </a:cxn>
                  <a:cxn ang="0">
                    <a:pos x="48" y="18"/>
                  </a:cxn>
                  <a:cxn ang="0">
                    <a:pos x="71" y="36"/>
                  </a:cxn>
                  <a:cxn ang="0">
                    <a:pos x="83" y="48"/>
                  </a:cxn>
                  <a:cxn ang="0">
                    <a:pos x="95" y="66"/>
                  </a:cxn>
                  <a:cxn ang="0">
                    <a:pos x="107" y="90"/>
                  </a:cxn>
                  <a:cxn ang="0">
                    <a:pos x="113" y="114"/>
                  </a:cxn>
                  <a:cxn ang="0">
                    <a:pos x="83" y="66"/>
                  </a:cxn>
                  <a:cxn ang="0">
                    <a:pos x="60" y="78"/>
                  </a:cxn>
                  <a:cxn ang="0">
                    <a:pos x="71" y="54"/>
                  </a:cxn>
                  <a:cxn ang="0">
                    <a:pos x="12" y="78"/>
                  </a:cxn>
                  <a:cxn ang="0">
                    <a:pos x="60" y="48"/>
                  </a:cxn>
                  <a:cxn ang="0">
                    <a:pos x="60" y="42"/>
                  </a:cxn>
                  <a:cxn ang="0">
                    <a:pos x="54" y="30"/>
                  </a:cxn>
                  <a:cxn ang="0">
                    <a:pos x="36" y="18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13" h="114">
                    <a:moveTo>
                      <a:pt x="0" y="0"/>
                    </a:moveTo>
                    <a:lnTo>
                      <a:pt x="6" y="0"/>
                    </a:lnTo>
                    <a:lnTo>
                      <a:pt x="24" y="6"/>
                    </a:lnTo>
                    <a:lnTo>
                      <a:pt x="48" y="18"/>
                    </a:lnTo>
                    <a:lnTo>
                      <a:pt x="71" y="36"/>
                    </a:lnTo>
                    <a:lnTo>
                      <a:pt x="83" y="48"/>
                    </a:lnTo>
                    <a:lnTo>
                      <a:pt x="95" y="66"/>
                    </a:lnTo>
                    <a:lnTo>
                      <a:pt x="107" y="90"/>
                    </a:lnTo>
                    <a:lnTo>
                      <a:pt x="113" y="114"/>
                    </a:lnTo>
                    <a:lnTo>
                      <a:pt x="83" y="66"/>
                    </a:lnTo>
                    <a:lnTo>
                      <a:pt x="60" y="78"/>
                    </a:lnTo>
                    <a:lnTo>
                      <a:pt x="71" y="54"/>
                    </a:lnTo>
                    <a:lnTo>
                      <a:pt x="12" y="78"/>
                    </a:lnTo>
                    <a:lnTo>
                      <a:pt x="60" y="48"/>
                    </a:lnTo>
                    <a:lnTo>
                      <a:pt x="60" y="42"/>
                    </a:lnTo>
                    <a:lnTo>
                      <a:pt x="54" y="30"/>
                    </a:lnTo>
                    <a:lnTo>
                      <a:pt x="36" y="1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1879" name="Freeform 23"/>
              <p:cNvSpPr>
                <a:spLocks/>
              </p:cNvSpPr>
              <p:nvPr/>
            </p:nvSpPr>
            <p:spPr bwMode="hidden">
              <a:xfrm>
                <a:off x="1122" y="2578"/>
                <a:ext cx="66" cy="60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42" y="18"/>
                  </a:cxn>
                  <a:cxn ang="0">
                    <a:pos x="36" y="6"/>
                  </a:cxn>
                  <a:cxn ang="0">
                    <a:pos x="24" y="30"/>
                  </a:cxn>
                  <a:cxn ang="0">
                    <a:pos x="18" y="36"/>
                  </a:cxn>
                  <a:cxn ang="0">
                    <a:pos x="6" y="48"/>
                  </a:cxn>
                  <a:cxn ang="0">
                    <a:pos x="0" y="60"/>
                  </a:cxn>
                  <a:cxn ang="0">
                    <a:pos x="12" y="54"/>
                  </a:cxn>
                  <a:cxn ang="0">
                    <a:pos x="30" y="36"/>
                  </a:cxn>
                  <a:cxn ang="0">
                    <a:pos x="54" y="18"/>
                  </a:cxn>
                  <a:cxn ang="0">
                    <a:pos x="66" y="6"/>
                  </a:cxn>
                  <a:cxn ang="0">
                    <a:pos x="54" y="0"/>
                  </a:cxn>
                  <a:cxn ang="0">
                    <a:pos x="54" y="0"/>
                  </a:cxn>
                </a:cxnLst>
                <a:rect l="0" t="0" r="r" b="b"/>
                <a:pathLst>
                  <a:path w="66" h="60">
                    <a:moveTo>
                      <a:pt x="54" y="0"/>
                    </a:moveTo>
                    <a:lnTo>
                      <a:pt x="42" y="18"/>
                    </a:lnTo>
                    <a:lnTo>
                      <a:pt x="36" y="6"/>
                    </a:lnTo>
                    <a:lnTo>
                      <a:pt x="24" y="30"/>
                    </a:lnTo>
                    <a:lnTo>
                      <a:pt x="18" y="36"/>
                    </a:lnTo>
                    <a:lnTo>
                      <a:pt x="6" y="48"/>
                    </a:lnTo>
                    <a:lnTo>
                      <a:pt x="0" y="60"/>
                    </a:lnTo>
                    <a:lnTo>
                      <a:pt x="12" y="54"/>
                    </a:lnTo>
                    <a:lnTo>
                      <a:pt x="30" y="36"/>
                    </a:lnTo>
                    <a:lnTo>
                      <a:pt x="54" y="18"/>
                    </a:lnTo>
                    <a:lnTo>
                      <a:pt x="66" y="6"/>
                    </a:lnTo>
                    <a:lnTo>
                      <a:pt x="54" y="0"/>
                    </a:lnTo>
                    <a:lnTo>
                      <a:pt x="5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1880" name="Freeform 24"/>
              <p:cNvSpPr>
                <a:spLocks/>
              </p:cNvSpPr>
              <p:nvPr/>
            </p:nvSpPr>
            <p:spPr bwMode="hidden">
              <a:xfrm>
                <a:off x="942" y="2674"/>
                <a:ext cx="161" cy="179"/>
              </a:xfrm>
              <a:custGeom>
                <a:avLst/>
                <a:gdLst/>
                <a:ahLst/>
                <a:cxnLst>
                  <a:cxn ang="0">
                    <a:pos x="131" y="53"/>
                  </a:cxn>
                  <a:cxn ang="0">
                    <a:pos x="137" y="53"/>
                  </a:cxn>
                  <a:cxn ang="0">
                    <a:pos x="143" y="41"/>
                  </a:cxn>
                  <a:cxn ang="0">
                    <a:pos x="155" y="35"/>
                  </a:cxn>
                  <a:cxn ang="0">
                    <a:pos x="161" y="24"/>
                  </a:cxn>
                  <a:cxn ang="0">
                    <a:pos x="161" y="12"/>
                  </a:cxn>
                  <a:cxn ang="0">
                    <a:pos x="161" y="0"/>
                  </a:cxn>
                  <a:cxn ang="0">
                    <a:pos x="149" y="24"/>
                  </a:cxn>
                  <a:cxn ang="0">
                    <a:pos x="143" y="35"/>
                  </a:cxn>
                  <a:cxn ang="0">
                    <a:pos x="131" y="35"/>
                  </a:cxn>
                  <a:cxn ang="0">
                    <a:pos x="119" y="41"/>
                  </a:cxn>
                  <a:cxn ang="0">
                    <a:pos x="125" y="53"/>
                  </a:cxn>
                  <a:cxn ang="0">
                    <a:pos x="95" y="95"/>
                  </a:cxn>
                  <a:cxn ang="0">
                    <a:pos x="0" y="137"/>
                  </a:cxn>
                  <a:cxn ang="0">
                    <a:pos x="60" y="119"/>
                  </a:cxn>
                  <a:cxn ang="0">
                    <a:pos x="54" y="125"/>
                  </a:cxn>
                  <a:cxn ang="0">
                    <a:pos x="48" y="131"/>
                  </a:cxn>
                  <a:cxn ang="0">
                    <a:pos x="24" y="155"/>
                  </a:cxn>
                  <a:cxn ang="0">
                    <a:pos x="12" y="167"/>
                  </a:cxn>
                  <a:cxn ang="0">
                    <a:pos x="0" y="173"/>
                  </a:cxn>
                  <a:cxn ang="0">
                    <a:pos x="0" y="179"/>
                  </a:cxn>
                  <a:cxn ang="0">
                    <a:pos x="6" y="173"/>
                  </a:cxn>
                  <a:cxn ang="0">
                    <a:pos x="30" y="155"/>
                  </a:cxn>
                  <a:cxn ang="0">
                    <a:pos x="48" y="143"/>
                  </a:cxn>
                  <a:cxn ang="0">
                    <a:pos x="71" y="125"/>
                  </a:cxn>
                  <a:cxn ang="0">
                    <a:pos x="95" y="107"/>
                  </a:cxn>
                  <a:cxn ang="0">
                    <a:pos x="119" y="77"/>
                  </a:cxn>
                  <a:cxn ang="0">
                    <a:pos x="131" y="59"/>
                  </a:cxn>
                  <a:cxn ang="0">
                    <a:pos x="131" y="53"/>
                  </a:cxn>
                  <a:cxn ang="0">
                    <a:pos x="131" y="53"/>
                  </a:cxn>
                </a:cxnLst>
                <a:rect l="0" t="0" r="r" b="b"/>
                <a:pathLst>
                  <a:path w="161" h="179">
                    <a:moveTo>
                      <a:pt x="131" y="53"/>
                    </a:moveTo>
                    <a:lnTo>
                      <a:pt x="137" y="53"/>
                    </a:lnTo>
                    <a:lnTo>
                      <a:pt x="143" y="41"/>
                    </a:lnTo>
                    <a:lnTo>
                      <a:pt x="155" y="35"/>
                    </a:lnTo>
                    <a:lnTo>
                      <a:pt x="161" y="24"/>
                    </a:lnTo>
                    <a:lnTo>
                      <a:pt x="161" y="12"/>
                    </a:lnTo>
                    <a:lnTo>
                      <a:pt x="161" y="0"/>
                    </a:lnTo>
                    <a:lnTo>
                      <a:pt x="149" y="24"/>
                    </a:lnTo>
                    <a:lnTo>
                      <a:pt x="143" y="35"/>
                    </a:lnTo>
                    <a:lnTo>
                      <a:pt x="131" y="35"/>
                    </a:lnTo>
                    <a:lnTo>
                      <a:pt x="119" y="41"/>
                    </a:lnTo>
                    <a:lnTo>
                      <a:pt x="125" y="53"/>
                    </a:lnTo>
                    <a:lnTo>
                      <a:pt x="95" y="95"/>
                    </a:lnTo>
                    <a:lnTo>
                      <a:pt x="0" y="137"/>
                    </a:lnTo>
                    <a:lnTo>
                      <a:pt x="60" y="119"/>
                    </a:lnTo>
                    <a:lnTo>
                      <a:pt x="54" y="125"/>
                    </a:lnTo>
                    <a:lnTo>
                      <a:pt x="48" y="131"/>
                    </a:lnTo>
                    <a:lnTo>
                      <a:pt x="24" y="155"/>
                    </a:lnTo>
                    <a:lnTo>
                      <a:pt x="12" y="167"/>
                    </a:lnTo>
                    <a:lnTo>
                      <a:pt x="0" y="173"/>
                    </a:lnTo>
                    <a:lnTo>
                      <a:pt x="0" y="179"/>
                    </a:lnTo>
                    <a:lnTo>
                      <a:pt x="6" y="173"/>
                    </a:lnTo>
                    <a:lnTo>
                      <a:pt x="30" y="155"/>
                    </a:lnTo>
                    <a:lnTo>
                      <a:pt x="48" y="143"/>
                    </a:lnTo>
                    <a:lnTo>
                      <a:pt x="71" y="125"/>
                    </a:lnTo>
                    <a:lnTo>
                      <a:pt x="95" y="107"/>
                    </a:lnTo>
                    <a:lnTo>
                      <a:pt x="119" y="77"/>
                    </a:lnTo>
                    <a:lnTo>
                      <a:pt x="131" y="59"/>
                    </a:lnTo>
                    <a:lnTo>
                      <a:pt x="131" y="53"/>
                    </a:lnTo>
                    <a:lnTo>
                      <a:pt x="131" y="5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1881" name="Freeform 25"/>
              <p:cNvSpPr>
                <a:spLocks/>
              </p:cNvSpPr>
              <p:nvPr/>
            </p:nvSpPr>
            <p:spPr bwMode="hidden">
              <a:xfrm>
                <a:off x="737" y="2763"/>
                <a:ext cx="73" cy="54"/>
              </a:xfrm>
              <a:custGeom>
                <a:avLst/>
                <a:gdLst/>
                <a:ahLst/>
                <a:cxnLst>
                  <a:cxn ang="0">
                    <a:pos x="24" y="36"/>
                  </a:cxn>
                  <a:cxn ang="0">
                    <a:pos x="48" y="24"/>
                  </a:cxn>
                  <a:cxn ang="0">
                    <a:pos x="60" y="12"/>
                  </a:cxn>
                  <a:cxn ang="0">
                    <a:pos x="66" y="6"/>
                  </a:cxn>
                  <a:cxn ang="0">
                    <a:pos x="72" y="0"/>
                  </a:cxn>
                  <a:cxn ang="0">
                    <a:pos x="42" y="18"/>
                  </a:cxn>
                  <a:cxn ang="0">
                    <a:pos x="30" y="24"/>
                  </a:cxn>
                  <a:cxn ang="0">
                    <a:pos x="24" y="24"/>
                  </a:cxn>
                  <a:cxn ang="0">
                    <a:pos x="18" y="18"/>
                  </a:cxn>
                  <a:cxn ang="0">
                    <a:pos x="12" y="12"/>
                  </a:cxn>
                  <a:cxn ang="0">
                    <a:pos x="0" y="54"/>
                  </a:cxn>
                  <a:cxn ang="0">
                    <a:pos x="12" y="42"/>
                  </a:cxn>
                  <a:cxn ang="0">
                    <a:pos x="24" y="36"/>
                  </a:cxn>
                  <a:cxn ang="0">
                    <a:pos x="24" y="36"/>
                  </a:cxn>
                </a:cxnLst>
                <a:rect l="0" t="0" r="r" b="b"/>
                <a:pathLst>
                  <a:path w="72" h="54">
                    <a:moveTo>
                      <a:pt x="24" y="36"/>
                    </a:moveTo>
                    <a:lnTo>
                      <a:pt x="48" y="24"/>
                    </a:lnTo>
                    <a:lnTo>
                      <a:pt x="60" y="12"/>
                    </a:lnTo>
                    <a:lnTo>
                      <a:pt x="66" y="6"/>
                    </a:lnTo>
                    <a:lnTo>
                      <a:pt x="72" y="0"/>
                    </a:lnTo>
                    <a:lnTo>
                      <a:pt x="42" y="18"/>
                    </a:lnTo>
                    <a:lnTo>
                      <a:pt x="30" y="24"/>
                    </a:lnTo>
                    <a:lnTo>
                      <a:pt x="24" y="24"/>
                    </a:lnTo>
                    <a:lnTo>
                      <a:pt x="18" y="18"/>
                    </a:lnTo>
                    <a:lnTo>
                      <a:pt x="12" y="12"/>
                    </a:lnTo>
                    <a:lnTo>
                      <a:pt x="0" y="54"/>
                    </a:lnTo>
                    <a:lnTo>
                      <a:pt x="12" y="42"/>
                    </a:lnTo>
                    <a:lnTo>
                      <a:pt x="24" y="36"/>
                    </a:lnTo>
                    <a:lnTo>
                      <a:pt x="24" y="3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1882" name="Freeform 26"/>
              <p:cNvSpPr>
                <a:spLocks/>
              </p:cNvSpPr>
              <p:nvPr/>
            </p:nvSpPr>
            <p:spPr bwMode="hidden">
              <a:xfrm>
                <a:off x="624" y="2889"/>
                <a:ext cx="12" cy="54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12"/>
                  </a:cxn>
                  <a:cxn ang="0">
                    <a:pos x="0" y="18"/>
                  </a:cxn>
                  <a:cxn ang="0">
                    <a:pos x="6" y="54"/>
                  </a:cxn>
                  <a:cxn ang="0">
                    <a:pos x="12" y="36"/>
                  </a:cxn>
                  <a:cxn ang="0">
                    <a:pos x="12" y="18"/>
                  </a:cxn>
                  <a:cxn ang="0">
                    <a:pos x="12" y="6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54">
                    <a:moveTo>
                      <a:pt x="12" y="0"/>
                    </a:moveTo>
                    <a:lnTo>
                      <a:pt x="0" y="12"/>
                    </a:lnTo>
                    <a:lnTo>
                      <a:pt x="0" y="18"/>
                    </a:lnTo>
                    <a:lnTo>
                      <a:pt x="6" y="54"/>
                    </a:lnTo>
                    <a:lnTo>
                      <a:pt x="12" y="36"/>
                    </a:lnTo>
                    <a:lnTo>
                      <a:pt x="12" y="18"/>
                    </a:lnTo>
                    <a:lnTo>
                      <a:pt x="12" y="6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1883" name="Freeform 27"/>
              <p:cNvSpPr>
                <a:spLocks/>
              </p:cNvSpPr>
              <p:nvPr/>
            </p:nvSpPr>
            <p:spPr bwMode="hidden">
              <a:xfrm>
                <a:off x="492" y="3021"/>
                <a:ext cx="48" cy="72"/>
              </a:xfrm>
              <a:custGeom>
                <a:avLst/>
                <a:gdLst/>
                <a:ahLst/>
                <a:cxnLst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6" y="0"/>
                  </a:cxn>
                  <a:cxn ang="0">
                    <a:pos x="42" y="12"/>
                  </a:cxn>
                  <a:cxn ang="0">
                    <a:pos x="42" y="12"/>
                  </a:cxn>
                  <a:cxn ang="0">
                    <a:pos x="0" y="72"/>
                  </a:cxn>
                  <a:cxn ang="0">
                    <a:pos x="18" y="54"/>
                  </a:cxn>
                  <a:cxn ang="0">
                    <a:pos x="18" y="6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</a:cxnLst>
                <a:rect l="0" t="0" r="r" b="b"/>
                <a:pathLst>
                  <a:path w="48" h="72">
                    <a:moveTo>
                      <a:pt x="48" y="6"/>
                    </a:moveTo>
                    <a:lnTo>
                      <a:pt x="48" y="6"/>
                    </a:lnTo>
                    <a:lnTo>
                      <a:pt x="48" y="6"/>
                    </a:lnTo>
                    <a:lnTo>
                      <a:pt x="48" y="6"/>
                    </a:lnTo>
                    <a:lnTo>
                      <a:pt x="6" y="0"/>
                    </a:lnTo>
                    <a:lnTo>
                      <a:pt x="42" y="12"/>
                    </a:lnTo>
                    <a:lnTo>
                      <a:pt x="42" y="12"/>
                    </a:lnTo>
                    <a:lnTo>
                      <a:pt x="0" y="72"/>
                    </a:lnTo>
                    <a:lnTo>
                      <a:pt x="18" y="54"/>
                    </a:lnTo>
                    <a:lnTo>
                      <a:pt x="18" y="66"/>
                    </a:lnTo>
                    <a:lnTo>
                      <a:pt x="48" y="6"/>
                    </a:lnTo>
                    <a:lnTo>
                      <a:pt x="48" y="6"/>
                    </a:lnTo>
                    <a:lnTo>
                      <a:pt x="48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1884" name="Freeform 28"/>
              <p:cNvSpPr>
                <a:spLocks/>
              </p:cNvSpPr>
              <p:nvPr/>
            </p:nvSpPr>
            <p:spPr bwMode="hidden">
              <a:xfrm>
                <a:off x="437" y="3027"/>
                <a:ext cx="288" cy="84"/>
              </a:xfrm>
              <a:custGeom>
                <a:avLst/>
                <a:gdLst/>
                <a:ahLst/>
                <a:cxnLst>
                  <a:cxn ang="0">
                    <a:pos x="287" y="0"/>
                  </a:cxn>
                  <a:cxn ang="0">
                    <a:pos x="0" y="84"/>
                  </a:cxn>
                  <a:cxn ang="0">
                    <a:pos x="168" y="36"/>
                  </a:cxn>
                  <a:cxn ang="0">
                    <a:pos x="114" y="60"/>
                  </a:cxn>
                  <a:cxn ang="0">
                    <a:pos x="276" y="18"/>
                  </a:cxn>
                  <a:cxn ang="0">
                    <a:pos x="287" y="0"/>
                  </a:cxn>
                  <a:cxn ang="0">
                    <a:pos x="287" y="0"/>
                  </a:cxn>
                </a:cxnLst>
                <a:rect l="0" t="0" r="r" b="b"/>
                <a:pathLst>
                  <a:path w="287" h="84">
                    <a:moveTo>
                      <a:pt x="287" y="0"/>
                    </a:moveTo>
                    <a:lnTo>
                      <a:pt x="0" y="84"/>
                    </a:lnTo>
                    <a:lnTo>
                      <a:pt x="168" y="36"/>
                    </a:lnTo>
                    <a:lnTo>
                      <a:pt x="114" y="60"/>
                    </a:lnTo>
                    <a:lnTo>
                      <a:pt x="276" y="18"/>
                    </a:lnTo>
                    <a:lnTo>
                      <a:pt x="287" y="0"/>
                    </a:lnTo>
                    <a:lnTo>
                      <a:pt x="287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1885" name="Freeform 29"/>
              <p:cNvSpPr>
                <a:spLocks/>
              </p:cNvSpPr>
              <p:nvPr/>
            </p:nvSpPr>
            <p:spPr bwMode="hidden">
              <a:xfrm>
                <a:off x="828" y="3003"/>
                <a:ext cx="66" cy="10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6" y="6"/>
                  </a:cxn>
                  <a:cxn ang="0">
                    <a:pos x="0" y="84"/>
                  </a:cxn>
                  <a:cxn ang="0">
                    <a:pos x="54" y="24"/>
                  </a:cxn>
                  <a:cxn ang="0">
                    <a:pos x="6" y="108"/>
                  </a:cxn>
                  <a:cxn ang="0">
                    <a:pos x="66" y="6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6" h="108">
                    <a:moveTo>
                      <a:pt x="6" y="0"/>
                    </a:moveTo>
                    <a:lnTo>
                      <a:pt x="66" y="6"/>
                    </a:lnTo>
                    <a:lnTo>
                      <a:pt x="0" y="84"/>
                    </a:lnTo>
                    <a:lnTo>
                      <a:pt x="54" y="24"/>
                    </a:lnTo>
                    <a:lnTo>
                      <a:pt x="6" y="108"/>
                    </a:lnTo>
                    <a:lnTo>
                      <a:pt x="66" y="6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1886" name="Freeform 30"/>
              <p:cNvSpPr>
                <a:spLocks/>
              </p:cNvSpPr>
              <p:nvPr/>
            </p:nvSpPr>
            <p:spPr bwMode="hidden">
              <a:xfrm>
                <a:off x="366" y="3111"/>
                <a:ext cx="77" cy="42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42" y="0"/>
                  </a:cxn>
                  <a:cxn ang="0">
                    <a:pos x="60" y="6"/>
                  </a:cxn>
                  <a:cxn ang="0">
                    <a:pos x="48" y="6"/>
                  </a:cxn>
                  <a:cxn ang="0">
                    <a:pos x="42" y="6"/>
                  </a:cxn>
                  <a:cxn ang="0">
                    <a:pos x="60" y="6"/>
                  </a:cxn>
                  <a:cxn ang="0">
                    <a:pos x="0" y="24"/>
                  </a:cxn>
                  <a:cxn ang="0">
                    <a:pos x="71" y="6"/>
                  </a:cxn>
                  <a:cxn ang="0">
                    <a:pos x="66" y="42"/>
                  </a:cxn>
                  <a:cxn ang="0">
                    <a:pos x="77" y="6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77" h="42">
                    <a:moveTo>
                      <a:pt x="36" y="0"/>
                    </a:moveTo>
                    <a:lnTo>
                      <a:pt x="42" y="0"/>
                    </a:lnTo>
                    <a:lnTo>
                      <a:pt x="60" y="6"/>
                    </a:lnTo>
                    <a:lnTo>
                      <a:pt x="48" y="6"/>
                    </a:lnTo>
                    <a:lnTo>
                      <a:pt x="42" y="6"/>
                    </a:lnTo>
                    <a:lnTo>
                      <a:pt x="60" y="6"/>
                    </a:lnTo>
                    <a:lnTo>
                      <a:pt x="0" y="24"/>
                    </a:lnTo>
                    <a:lnTo>
                      <a:pt x="71" y="6"/>
                    </a:lnTo>
                    <a:lnTo>
                      <a:pt x="66" y="42"/>
                    </a:lnTo>
                    <a:lnTo>
                      <a:pt x="77" y="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1887" name="Freeform 31"/>
              <p:cNvSpPr>
                <a:spLocks/>
              </p:cNvSpPr>
              <p:nvPr/>
            </p:nvSpPr>
            <p:spPr bwMode="hidden">
              <a:xfrm>
                <a:off x="498" y="3165"/>
                <a:ext cx="66" cy="30"/>
              </a:xfrm>
              <a:custGeom>
                <a:avLst/>
                <a:gdLst/>
                <a:ahLst/>
                <a:cxnLst>
                  <a:cxn ang="0">
                    <a:pos x="66" y="6"/>
                  </a:cxn>
                  <a:cxn ang="0">
                    <a:pos x="0" y="0"/>
                  </a:cxn>
                  <a:cxn ang="0">
                    <a:pos x="54" y="6"/>
                  </a:cxn>
                  <a:cxn ang="0">
                    <a:pos x="18" y="18"/>
                  </a:cxn>
                  <a:cxn ang="0">
                    <a:pos x="60" y="12"/>
                  </a:cxn>
                  <a:cxn ang="0">
                    <a:pos x="60" y="30"/>
                  </a:cxn>
                  <a:cxn ang="0">
                    <a:pos x="60" y="30"/>
                  </a:cxn>
                  <a:cxn ang="0">
                    <a:pos x="66" y="6"/>
                  </a:cxn>
                  <a:cxn ang="0">
                    <a:pos x="66" y="6"/>
                  </a:cxn>
                </a:cxnLst>
                <a:rect l="0" t="0" r="r" b="b"/>
                <a:pathLst>
                  <a:path w="66" h="30">
                    <a:moveTo>
                      <a:pt x="66" y="6"/>
                    </a:moveTo>
                    <a:lnTo>
                      <a:pt x="0" y="0"/>
                    </a:lnTo>
                    <a:lnTo>
                      <a:pt x="54" y="6"/>
                    </a:lnTo>
                    <a:lnTo>
                      <a:pt x="18" y="18"/>
                    </a:lnTo>
                    <a:lnTo>
                      <a:pt x="60" y="12"/>
                    </a:lnTo>
                    <a:lnTo>
                      <a:pt x="60" y="30"/>
                    </a:lnTo>
                    <a:lnTo>
                      <a:pt x="60" y="30"/>
                    </a:lnTo>
                    <a:lnTo>
                      <a:pt x="66" y="6"/>
                    </a:lnTo>
                    <a:lnTo>
                      <a:pt x="6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1888" name="Freeform 32"/>
              <p:cNvSpPr>
                <a:spLocks/>
              </p:cNvSpPr>
              <p:nvPr/>
            </p:nvSpPr>
            <p:spPr bwMode="hidden">
              <a:xfrm>
                <a:off x="840" y="2919"/>
                <a:ext cx="18" cy="60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12" y="24"/>
                  </a:cxn>
                  <a:cxn ang="0">
                    <a:pos x="12" y="60"/>
                  </a:cxn>
                  <a:cxn ang="0">
                    <a:pos x="18" y="18"/>
                  </a:cxn>
                  <a:cxn ang="0">
                    <a:pos x="18" y="18"/>
                  </a:cxn>
                  <a:cxn ang="0">
                    <a:pos x="18" y="0"/>
                  </a:cxn>
                  <a:cxn ang="0">
                    <a:pos x="12" y="18"/>
                  </a:cxn>
                  <a:cxn ang="0">
                    <a:pos x="0" y="24"/>
                  </a:cxn>
                  <a:cxn ang="0">
                    <a:pos x="0" y="24"/>
                  </a:cxn>
                </a:cxnLst>
                <a:rect l="0" t="0" r="r" b="b"/>
                <a:pathLst>
                  <a:path w="18" h="60">
                    <a:moveTo>
                      <a:pt x="0" y="24"/>
                    </a:moveTo>
                    <a:lnTo>
                      <a:pt x="12" y="24"/>
                    </a:lnTo>
                    <a:lnTo>
                      <a:pt x="12" y="60"/>
                    </a:lnTo>
                    <a:lnTo>
                      <a:pt x="18" y="18"/>
                    </a:lnTo>
                    <a:lnTo>
                      <a:pt x="18" y="18"/>
                    </a:lnTo>
                    <a:lnTo>
                      <a:pt x="18" y="0"/>
                    </a:lnTo>
                    <a:lnTo>
                      <a:pt x="12" y="18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1889" name="Freeform 33"/>
              <p:cNvSpPr>
                <a:spLocks/>
              </p:cNvSpPr>
              <p:nvPr/>
            </p:nvSpPr>
            <p:spPr bwMode="hidden">
              <a:xfrm>
                <a:off x="546" y="3021"/>
                <a:ext cx="6" cy="1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18"/>
                  </a:cxn>
                  <a:cxn ang="0">
                    <a:pos x="6" y="12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" h="18">
                    <a:moveTo>
                      <a:pt x="6" y="0"/>
                    </a:moveTo>
                    <a:lnTo>
                      <a:pt x="0" y="18"/>
                    </a:lnTo>
                    <a:lnTo>
                      <a:pt x="6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1890" name="Freeform 34"/>
              <p:cNvSpPr>
                <a:spLocks/>
              </p:cNvSpPr>
              <p:nvPr/>
            </p:nvSpPr>
            <p:spPr bwMode="hidden">
              <a:xfrm>
                <a:off x="534" y="2943"/>
                <a:ext cx="30" cy="78"/>
              </a:xfrm>
              <a:custGeom>
                <a:avLst/>
                <a:gdLst/>
                <a:ahLst/>
                <a:cxnLst>
                  <a:cxn ang="0">
                    <a:pos x="24" y="6"/>
                  </a:cxn>
                  <a:cxn ang="0">
                    <a:pos x="18" y="24"/>
                  </a:cxn>
                  <a:cxn ang="0">
                    <a:pos x="0" y="18"/>
                  </a:cxn>
                  <a:cxn ang="0">
                    <a:pos x="12" y="30"/>
                  </a:cxn>
                  <a:cxn ang="0">
                    <a:pos x="6" y="42"/>
                  </a:cxn>
                  <a:cxn ang="0">
                    <a:pos x="18" y="78"/>
                  </a:cxn>
                  <a:cxn ang="0">
                    <a:pos x="18" y="24"/>
                  </a:cxn>
                  <a:cxn ang="0">
                    <a:pos x="24" y="12"/>
                  </a:cxn>
                  <a:cxn ang="0">
                    <a:pos x="30" y="6"/>
                  </a:cxn>
                  <a:cxn ang="0">
                    <a:pos x="30" y="6"/>
                  </a:cxn>
                  <a:cxn ang="0">
                    <a:pos x="12" y="0"/>
                  </a:cxn>
                  <a:cxn ang="0">
                    <a:pos x="24" y="6"/>
                  </a:cxn>
                  <a:cxn ang="0">
                    <a:pos x="24" y="6"/>
                  </a:cxn>
                </a:cxnLst>
                <a:rect l="0" t="0" r="r" b="b"/>
                <a:pathLst>
                  <a:path w="30" h="78">
                    <a:moveTo>
                      <a:pt x="24" y="6"/>
                    </a:moveTo>
                    <a:lnTo>
                      <a:pt x="18" y="24"/>
                    </a:lnTo>
                    <a:lnTo>
                      <a:pt x="0" y="18"/>
                    </a:lnTo>
                    <a:lnTo>
                      <a:pt x="12" y="30"/>
                    </a:lnTo>
                    <a:lnTo>
                      <a:pt x="6" y="42"/>
                    </a:lnTo>
                    <a:lnTo>
                      <a:pt x="18" y="78"/>
                    </a:lnTo>
                    <a:lnTo>
                      <a:pt x="18" y="24"/>
                    </a:lnTo>
                    <a:lnTo>
                      <a:pt x="24" y="12"/>
                    </a:lnTo>
                    <a:lnTo>
                      <a:pt x="30" y="6"/>
                    </a:lnTo>
                    <a:lnTo>
                      <a:pt x="30" y="6"/>
                    </a:lnTo>
                    <a:lnTo>
                      <a:pt x="12" y="0"/>
                    </a:lnTo>
                    <a:lnTo>
                      <a:pt x="24" y="6"/>
                    </a:lnTo>
                    <a:lnTo>
                      <a:pt x="24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1891" name="Freeform 35"/>
              <p:cNvSpPr>
                <a:spLocks/>
              </p:cNvSpPr>
              <p:nvPr/>
            </p:nvSpPr>
            <p:spPr bwMode="hidden">
              <a:xfrm>
                <a:off x="540" y="3039"/>
                <a:ext cx="24" cy="24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2" y="6"/>
                  </a:cxn>
                  <a:cxn ang="0">
                    <a:pos x="24" y="24"/>
                  </a:cxn>
                  <a:cxn ang="0">
                    <a:pos x="24" y="18"/>
                  </a:cxn>
                  <a:cxn ang="0">
                    <a:pos x="18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24" h="24">
                    <a:moveTo>
                      <a:pt x="6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12" y="6"/>
                    </a:lnTo>
                    <a:lnTo>
                      <a:pt x="24" y="24"/>
                    </a:lnTo>
                    <a:lnTo>
                      <a:pt x="24" y="18"/>
                    </a:lnTo>
                    <a:lnTo>
                      <a:pt x="18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1892" name="Freeform 36"/>
              <p:cNvSpPr>
                <a:spLocks/>
              </p:cNvSpPr>
              <p:nvPr/>
            </p:nvSpPr>
            <p:spPr bwMode="hidden">
              <a:xfrm>
                <a:off x="801" y="2681"/>
                <a:ext cx="215" cy="216"/>
              </a:xfrm>
              <a:custGeom>
                <a:avLst/>
                <a:gdLst/>
                <a:ahLst/>
                <a:cxnLst>
                  <a:cxn ang="0">
                    <a:pos x="215" y="0"/>
                  </a:cxn>
                  <a:cxn ang="0">
                    <a:pos x="147" y="36"/>
                  </a:cxn>
                  <a:cxn ang="0">
                    <a:pos x="132" y="49"/>
                  </a:cxn>
                  <a:cxn ang="0">
                    <a:pos x="104" y="79"/>
                  </a:cxn>
                  <a:cxn ang="0">
                    <a:pos x="87" y="114"/>
                  </a:cxn>
                  <a:cxn ang="0">
                    <a:pos x="48" y="156"/>
                  </a:cxn>
                  <a:cxn ang="0">
                    <a:pos x="42" y="166"/>
                  </a:cxn>
                  <a:cxn ang="0">
                    <a:pos x="29" y="177"/>
                  </a:cxn>
                  <a:cxn ang="0">
                    <a:pos x="0" y="208"/>
                  </a:cxn>
                  <a:cxn ang="0">
                    <a:pos x="48" y="216"/>
                  </a:cxn>
                  <a:cxn ang="0">
                    <a:pos x="215" y="0"/>
                  </a:cxn>
                </a:cxnLst>
                <a:rect l="0" t="0" r="r" b="b"/>
                <a:pathLst>
                  <a:path w="215" h="216">
                    <a:moveTo>
                      <a:pt x="215" y="0"/>
                    </a:moveTo>
                    <a:lnTo>
                      <a:pt x="147" y="36"/>
                    </a:lnTo>
                    <a:lnTo>
                      <a:pt x="132" y="49"/>
                    </a:lnTo>
                    <a:lnTo>
                      <a:pt x="104" y="79"/>
                    </a:lnTo>
                    <a:lnTo>
                      <a:pt x="87" y="114"/>
                    </a:lnTo>
                    <a:lnTo>
                      <a:pt x="48" y="156"/>
                    </a:lnTo>
                    <a:lnTo>
                      <a:pt x="42" y="166"/>
                    </a:lnTo>
                    <a:lnTo>
                      <a:pt x="29" y="177"/>
                    </a:lnTo>
                    <a:lnTo>
                      <a:pt x="0" y="208"/>
                    </a:lnTo>
                    <a:lnTo>
                      <a:pt x="48" y="216"/>
                    </a:lnTo>
                    <a:lnTo>
                      <a:pt x="215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1893" name="Freeform 37"/>
              <p:cNvSpPr>
                <a:spLocks/>
              </p:cNvSpPr>
              <p:nvPr/>
            </p:nvSpPr>
            <p:spPr bwMode="hidden">
              <a:xfrm>
                <a:off x="536" y="2710"/>
                <a:ext cx="212" cy="179"/>
              </a:xfrm>
              <a:custGeom>
                <a:avLst/>
                <a:gdLst/>
                <a:ahLst/>
                <a:cxnLst>
                  <a:cxn ang="0">
                    <a:pos x="212" y="0"/>
                  </a:cxn>
                  <a:cxn ang="0">
                    <a:pos x="144" y="36"/>
                  </a:cxn>
                  <a:cxn ang="0">
                    <a:pos x="0" y="179"/>
                  </a:cxn>
                  <a:cxn ang="0">
                    <a:pos x="177" y="85"/>
                  </a:cxn>
                  <a:cxn ang="0">
                    <a:pos x="212" y="0"/>
                  </a:cxn>
                </a:cxnLst>
                <a:rect l="0" t="0" r="r" b="b"/>
                <a:pathLst>
                  <a:path w="212" h="179">
                    <a:moveTo>
                      <a:pt x="212" y="0"/>
                    </a:moveTo>
                    <a:lnTo>
                      <a:pt x="144" y="36"/>
                    </a:lnTo>
                    <a:lnTo>
                      <a:pt x="0" y="179"/>
                    </a:lnTo>
                    <a:lnTo>
                      <a:pt x="177" y="85"/>
                    </a:lnTo>
                    <a:lnTo>
                      <a:pt x="212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1894" name="Freeform 38"/>
              <p:cNvSpPr>
                <a:spLocks/>
              </p:cNvSpPr>
              <p:nvPr/>
            </p:nvSpPr>
            <p:spPr bwMode="hidden">
              <a:xfrm>
                <a:off x="1037" y="2609"/>
                <a:ext cx="64" cy="79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64" y="79"/>
                  </a:cxn>
                  <a:cxn ang="0">
                    <a:pos x="60" y="0"/>
                  </a:cxn>
                  <a:cxn ang="0">
                    <a:pos x="0" y="22"/>
                  </a:cxn>
                </a:cxnLst>
                <a:rect l="0" t="0" r="r" b="b"/>
                <a:pathLst>
                  <a:path w="64" h="79">
                    <a:moveTo>
                      <a:pt x="0" y="22"/>
                    </a:moveTo>
                    <a:lnTo>
                      <a:pt x="64" y="79"/>
                    </a:lnTo>
                    <a:lnTo>
                      <a:pt x="60" y="0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1895" name="Freeform 39"/>
              <p:cNvSpPr>
                <a:spLocks/>
              </p:cNvSpPr>
              <p:nvPr userDrawn="1"/>
            </p:nvSpPr>
            <p:spPr bwMode="hidden">
              <a:xfrm>
                <a:off x="867" y="2471"/>
                <a:ext cx="137" cy="20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87"/>
                  </a:cxn>
                  <a:cxn ang="0">
                    <a:pos x="69" y="154"/>
                  </a:cxn>
                  <a:cxn ang="0">
                    <a:pos x="137" y="207"/>
                  </a:cxn>
                  <a:cxn ang="0">
                    <a:pos x="0" y="0"/>
                  </a:cxn>
                </a:cxnLst>
                <a:rect l="0" t="0" r="r" b="b"/>
                <a:pathLst>
                  <a:path w="137" h="207">
                    <a:moveTo>
                      <a:pt x="0" y="0"/>
                    </a:moveTo>
                    <a:lnTo>
                      <a:pt x="17" y="87"/>
                    </a:lnTo>
                    <a:lnTo>
                      <a:pt x="69" y="154"/>
                    </a:lnTo>
                    <a:lnTo>
                      <a:pt x="137" y="20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1896" name="Freeform 40"/>
              <p:cNvSpPr>
                <a:spLocks/>
              </p:cNvSpPr>
              <p:nvPr userDrawn="1"/>
            </p:nvSpPr>
            <p:spPr bwMode="hidden">
              <a:xfrm>
                <a:off x="817" y="2507"/>
                <a:ext cx="65" cy="222"/>
              </a:xfrm>
              <a:custGeom>
                <a:avLst/>
                <a:gdLst/>
                <a:ahLst/>
                <a:cxnLst>
                  <a:cxn ang="0">
                    <a:pos x="0" y="222"/>
                  </a:cxn>
                  <a:cxn ang="0">
                    <a:pos x="40" y="142"/>
                  </a:cxn>
                  <a:cxn ang="0">
                    <a:pos x="65" y="72"/>
                  </a:cxn>
                  <a:cxn ang="0">
                    <a:pos x="7" y="0"/>
                  </a:cxn>
                  <a:cxn ang="0">
                    <a:pos x="0" y="222"/>
                  </a:cxn>
                </a:cxnLst>
                <a:rect l="0" t="0" r="r" b="b"/>
                <a:pathLst>
                  <a:path w="65" h="222">
                    <a:moveTo>
                      <a:pt x="0" y="222"/>
                    </a:moveTo>
                    <a:lnTo>
                      <a:pt x="40" y="142"/>
                    </a:lnTo>
                    <a:lnTo>
                      <a:pt x="65" y="72"/>
                    </a:lnTo>
                    <a:lnTo>
                      <a:pt x="7" y="0"/>
                    </a:lnTo>
                    <a:lnTo>
                      <a:pt x="0" y="222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</p:grpSp>
      <p:sp>
        <p:nvSpPr>
          <p:cNvPr id="121897" name="Rectangle 4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58750"/>
            <a:ext cx="8229600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21898" name="Rectangle 4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21899" name="Rectangle 4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1900" name="Rectangle 4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1901" name="Rectangle 4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014B74FF-1920-40B6-98D3-ECA8315FE3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585" r:id="rId1"/>
    <p:sldLayoutId id="2147484502" r:id="rId2"/>
    <p:sldLayoutId id="2147484503" r:id="rId3"/>
    <p:sldLayoutId id="2147484504" r:id="rId4"/>
    <p:sldLayoutId id="2147484505" r:id="rId5"/>
    <p:sldLayoutId id="2147484506" r:id="rId6"/>
    <p:sldLayoutId id="2147484507" r:id="rId7"/>
    <p:sldLayoutId id="2147484508" r:id="rId8"/>
    <p:sldLayoutId id="2147484509" r:id="rId9"/>
    <p:sldLayoutId id="2147484510" r:id="rId10"/>
    <p:sldLayoutId id="214748451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76400" y="457200"/>
            <a:ext cx="7010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76400" y="1981200"/>
            <a:ext cx="7010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23908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  <a:effectLst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3909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  <a:effectLst/>
              </a:defRPr>
            </a:lvl1pPr>
          </a:lstStyle>
          <a:p>
            <a:pPr>
              <a:defRPr/>
            </a:pPr>
            <a:fld id="{099499C4-F0E4-488E-90D0-9BA133F97E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23910" name="Line 6"/>
          <p:cNvSpPr>
            <a:spLocks noChangeShapeType="1"/>
          </p:cNvSpPr>
          <p:nvPr/>
        </p:nvSpPr>
        <p:spPr bwMode="auto">
          <a:xfrm>
            <a:off x="266700" y="6172200"/>
            <a:ext cx="86106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3911" name="Line 7"/>
          <p:cNvSpPr>
            <a:spLocks noChangeShapeType="1"/>
          </p:cNvSpPr>
          <p:nvPr/>
        </p:nvSpPr>
        <p:spPr bwMode="auto">
          <a:xfrm>
            <a:off x="228600" y="304800"/>
            <a:ext cx="8610600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7176" name="Group 8"/>
          <p:cNvGrpSpPr>
            <a:grpSpLocks/>
          </p:cNvGrpSpPr>
          <p:nvPr/>
        </p:nvGrpSpPr>
        <p:grpSpPr bwMode="auto">
          <a:xfrm>
            <a:off x="228600" y="457200"/>
            <a:ext cx="1246188" cy="1371600"/>
            <a:chOff x="144" y="288"/>
            <a:chExt cx="785" cy="864"/>
          </a:xfrm>
        </p:grpSpPr>
        <p:sp>
          <p:nvSpPr>
            <p:cNvPr id="123913" name="Rectangle 9"/>
            <p:cNvSpPr>
              <a:spLocks noChangeArrowheads="1"/>
            </p:cNvSpPr>
            <p:nvPr/>
          </p:nvSpPr>
          <p:spPr bwMode="auto">
            <a:xfrm>
              <a:off x="589" y="288"/>
              <a:ext cx="28" cy="534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3914" name="Rectangle 10"/>
            <p:cNvSpPr>
              <a:spLocks noChangeArrowheads="1"/>
            </p:cNvSpPr>
            <p:nvPr/>
          </p:nvSpPr>
          <p:spPr bwMode="auto">
            <a:xfrm>
              <a:off x="526" y="288"/>
              <a:ext cx="28" cy="47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3915" name="Rectangle 11"/>
            <p:cNvSpPr>
              <a:spLocks noChangeArrowheads="1"/>
            </p:cNvSpPr>
            <p:nvPr/>
          </p:nvSpPr>
          <p:spPr bwMode="auto">
            <a:xfrm>
              <a:off x="462" y="288"/>
              <a:ext cx="28" cy="401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3916" name="Rectangle 12"/>
            <p:cNvSpPr>
              <a:spLocks noChangeArrowheads="1"/>
            </p:cNvSpPr>
            <p:nvPr/>
          </p:nvSpPr>
          <p:spPr bwMode="auto">
            <a:xfrm>
              <a:off x="398" y="288"/>
              <a:ext cx="28" cy="33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3917" name="Rectangle 13"/>
            <p:cNvSpPr>
              <a:spLocks noChangeArrowheads="1"/>
            </p:cNvSpPr>
            <p:nvPr/>
          </p:nvSpPr>
          <p:spPr bwMode="auto">
            <a:xfrm>
              <a:off x="335" y="288"/>
              <a:ext cx="28" cy="269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3918" name="Rectangle 14"/>
            <p:cNvSpPr>
              <a:spLocks noChangeArrowheads="1"/>
            </p:cNvSpPr>
            <p:nvPr/>
          </p:nvSpPr>
          <p:spPr bwMode="auto">
            <a:xfrm>
              <a:off x="271" y="288"/>
              <a:ext cx="28" cy="19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3919" name="Rectangle 15"/>
            <p:cNvSpPr>
              <a:spLocks noChangeArrowheads="1"/>
            </p:cNvSpPr>
            <p:nvPr/>
          </p:nvSpPr>
          <p:spPr bwMode="auto">
            <a:xfrm>
              <a:off x="207" y="288"/>
              <a:ext cx="29" cy="13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3920" name="Rectangle 16"/>
            <p:cNvSpPr>
              <a:spLocks noChangeArrowheads="1"/>
            </p:cNvSpPr>
            <p:nvPr/>
          </p:nvSpPr>
          <p:spPr bwMode="auto">
            <a:xfrm>
              <a:off x="144" y="288"/>
              <a:ext cx="28" cy="68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3921" name="Rectangle 17"/>
            <p:cNvSpPr>
              <a:spLocks noChangeArrowheads="1"/>
            </p:cNvSpPr>
            <p:nvPr/>
          </p:nvSpPr>
          <p:spPr bwMode="auto">
            <a:xfrm>
              <a:off x="653" y="288"/>
              <a:ext cx="26" cy="59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3922" name="Rectangle 18"/>
            <p:cNvSpPr>
              <a:spLocks noChangeArrowheads="1"/>
            </p:cNvSpPr>
            <p:nvPr/>
          </p:nvSpPr>
          <p:spPr bwMode="auto">
            <a:xfrm>
              <a:off x="715" y="288"/>
              <a:ext cx="26" cy="66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3923" name="Rectangle 19"/>
            <p:cNvSpPr>
              <a:spLocks noChangeArrowheads="1"/>
            </p:cNvSpPr>
            <p:nvPr/>
          </p:nvSpPr>
          <p:spPr bwMode="auto">
            <a:xfrm>
              <a:off x="776" y="288"/>
              <a:ext cx="27" cy="731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3924" name="Rectangle 20"/>
            <p:cNvSpPr>
              <a:spLocks noChangeArrowheads="1"/>
            </p:cNvSpPr>
            <p:nvPr/>
          </p:nvSpPr>
          <p:spPr bwMode="auto">
            <a:xfrm>
              <a:off x="839" y="288"/>
              <a:ext cx="28" cy="80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3925" name="Rectangle 21"/>
            <p:cNvSpPr>
              <a:spLocks noChangeArrowheads="1"/>
            </p:cNvSpPr>
            <p:nvPr/>
          </p:nvSpPr>
          <p:spPr bwMode="auto">
            <a:xfrm>
              <a:off x="902" y="288"/>
              <a:ext cx="27" cy="86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23926" name="Rectangle 2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2"/>
                </a:solidFill>
                <a:effectLst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586" r:id="rId1"/>
    <p:sldLayoutId id="2147484512" r:id="rId2"/>
    <p:sldLayoutId id="2147484513" r:id="rId3"/>
    <p:sldLayoutId id="2147484514" r:id="rId4"/>
    <p:sldLayoutId id="2147484515" r:id="rId5"/>
    <p:sldLayoutId id="2147484516" r:id="rId6"/>
    <p:sldLayoutId id="2147484517" r:id="rId7"/>
    <p:sldLayoutId id="2147484518" r:id="rId8"/>
    <p:sldLayoutId id="2147484519" r:id="rId9"/>
    <p:sldLayoutId id="2147484520" r:id="rId10"/>
    <p:sldLayoutId id="214748452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" pitchFamily="2" charset="2"/>
        <a:buChar char="o"/>
        <a:defRPr sz="28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500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p"/>
        <a:defRPr sz="2200">
          <a:solidFill>
            <a:schemeClr val="tx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25955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259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59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59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F2543138-24FC-4A46-A662-33E4BCA496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522" r:id="rId1"/>
    <p:sldLayoutId id="2147484523" r:id="rId2"/>
    <p:sldLayoutId id="2147484524" r:id="rId3"/>
    <p:sldLayoutId id="2147484525" r:id="rId4"/>
    <p:sldLayoutId id="2147484526" r:id="rId5"/>
    <p:sldLayoutId id="2147484527" r:id="rId6"/>
    <p:sldLayoutId id="2147484528" r:id="rId7"/>
    <p:sldLayoutId id="2147484529" r:id="rId8"/>
    <p:sldLayoutId id="2147484530" r:id="rId9"/>
    <p:sldLayoutId id="2147484531" r:id="rId10"/>
    <p:sldLayoutId id="214748453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2"/>
          <p:cNvGrpSpPr>
            <a:grpSpLocks/>
          </p:cNvGrpSpPr>
          <p:nvPr/>
        </p:nvGrpSpPr>
        <p:grpSpPr bwMode="auto">
          <a:xfrm>
            <a:off x="0" y="0"/>
            <a:ext cx="9159875" cy="6870700"/>
            <a:chOff x="0" y="0"/>
            <a:chExt cx="5770" cy="4328"/>
          </a:xfrm>
        </p:grpSpPr>
        <p:sp>
          <p:nvSpPr>
            <p:cNvPr id="129027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kumimoji="1" lang="en-US" sz="1800">
                <a:effectLst/>
              </a:endParaRPr>
            </a:p>
          </p:txBody>
        </p:sp>
        <p:sp>
          <p:nvSpPr>
            <p:cNvPr id="129028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kumimoji="1" lang="en-US" sz="1800">
                <a:effectLst/>
              </a:endParaRPr>
            </a:p>
          </p:txBody>
        </p:sp>
        <p:sp>
          <p:nvSpPr>
            <p:cNvPr id="129029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kumimoji="1" lang="en-US" sz="1800">
                <a:effectLst/>
              </a:endParaRPr>
            </a:p>
          </p:txBody>
        </p:sp>
        <p:grpSp>
          <p:nvGrpSpPr>
            <p:cNvPr id="9227" name="Group 6"/>
            <p:cNvGrpSpPr>
              <a:grpSpLocks/>
            </p:cNvGrpSpPr>
            <p:nvPr/>
          </p:nvGrpSpPr>
          <p:grpSpPr bwMode="auto">
            <a:xfrm>
              <a:off x="4944" y="1"/>
              <a:ext cx="816" cy="3974"/>
              <a:chOff x="4944" y="1"/>
              <a:chExt cx="816" cy="3974"/>
            </a:xfrm>
          </p:grpSpPr>
          <p:grpSp>
            <p:nvGrpSpPr>
              <p:cNvPr id="9239" name="Group 7"/>
              <p:cNvGrpSpPr>
                <a:grpSpLocks/>
              </p:cNvGrpSpPr>
              <p:nvPr userDrawn="1"/>
            </p:nvGrpSpPr>
            <p:grpSpPr bwMode="auto">
              <a:xfrm>
                <a:off x="5280" y="1"/>
                <a:ext cx="480" cy="1430"/>
                <a:chOff x="5280" y="1"/>
                <a:chExt cx="480" cy="1430"/>
              </a:xfrm>
            </p:grpSpPr>
            <p:grpSp>
              <p:nvGrpSpPr>
                <p:cNvPr id="9260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84" y="0"/>
                  <a:ext cx="174" cy="176"/>
                  <a:chOff x="1657" y="323"/>
                  <a:chExt cx="1691" cy="2560"/>
                </a:xfrm>
              </p:grpSpPr>
              <p:grpSp>
                <p:nvGrpSpPr>
                  <p:cNvPr id="9269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657" y="323"/>
                    <a:ext cx="1691" cy="2560"/>
                    <a:chOff x="1657" y="323"/>
                    <a:chExt cx="1691" cy="2560"/>
                  </a:xfrm>
                </p:grpSpPr>
                <p:sp>
                  <p:nvSpPr>
                    <p:cNvPr id="129034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72" y="323"/>
                      <a:ext cx="1234" cy="2560"/>
                    </a:xfrm>
                    <a:custGeom>
                      <a:avLst/>
                      <a:gdLst/>
                      <a:ahLst/>
                      <a:cxnLst>
                        <a:cxn ang="0">
                          <a:pos x="337" y="283"/>
                        </a:cxn>
                        <a:cxn ang="0">
                          <a:pos x="415" y="115"/>
                        </a:cxn>
                        <a:cxn ang="0">
                          <a:pos x="583" y="7"/>
                        </a:cxn>
                        <a:cxn ang="0">
                          <a:pos x="895" y="61"/>
                        </a:cxn>
                        <a:cxn ang="0">
                          <a:pos x="1051" y="349"/>
                        </a:cxn>
                        <a:cxn ang="0">
                          <a:pos x="979" y="769"/>
                        </a:cxn>
                        <a:cxn ang="0">
                          <a:pos x="943" y="943"/>
                        </a:cxn>
                        <a:cxn ang="0">
                          <a:pos x="1105" y="1075"/>
                        </a:cxn>
                        <a:cxn ang="0">
                          <a:pos x="1231" y="1525"/>
                        </a:cxn>
                        <a:cxn ang="0">
                          <a:pos x="1123" y="1969"/>
                        </a:cxn>
                        <a:cxn ang="0">
                          <a:pos x="907" y="2077"/>
                        </a:cxn>
                        <a:cxn ang="0">
                          <a:pos x="721" y="2059"/>
                        </a:cxn>
                        <a:cxn ang="0">
                          <a:pos x="655" y="2251"/>
                        </a:cxn>
                        <a:cxn ang="0">
                          <a:pos x="529" y="2527"/>
                        </a:cxn>
                        <a:cxn ang="0">
                          <a:pos x="211" y="2509"/>
                        </a:cxn>
                        <a:cxn ang="0">
                          <a:pos x="31" y="2227"/>
                        </a:cxn>
                        <a:cxn ang="0">
                          <a:pos x="25" y="1969"/>
                        </a:cxn>
                        <a:cxn ang="0">
                          <a:pos x="145" y="1651"/>
                        </a:cxn>
                        <a:cxn ang="0">
                          <a:pos x="259" y="1513"/>
                        </a:cxn>
                        <a:cxn ang="0">
                          <a:pos x="217" y="1729"/>
                        </a:cxn>
                        <a:cxn ang="0">
                          <a:pos x="73" y="2023"/>
                        </a:cxn>
                        <a:cxn ang="0">
                          <a:pos x="169" y="2323"/>
                        </a:cxn>
                        <a:cxn ang="0">
                          <a:pos x="439" y="2431"/>
                        </a:cxn>
                        <a:cxn ang="0">
                          <a:pos x="595" y="2227"/>
                        </a:cxn>
                        <a:cxn ang="0">
                          <a:pos x="577" y="1807"/>
                        </a:cxn>
                        <a:cxn ang="0">
                          <a:pos x="493" y="1531"/>
                        </a:cxn>
                        <a:cxn ang="0">
                          <a:pos x="535" y="1459"/>
                        </a:cxn>
                        <a:cxn ang="0">
                          <a:pos x="625" y="1633"/>
                        </a:cxn>
                        <a:cxn ang="0">
                          <a:pos x="721" y="1933"/>
                        </a:cxn>
                        <a:cxn ang="0">
                          <a:pos x="967" y="1963"/>
                        </a:cxn>
                        <a:cxn ang="0">
                          <a:pos x="1135" y="1687"/>
                        </a:cxn>
                        <a:cxn ang="0">
                          <a:pos x="1117" y="1273"/>
                        </a:cxn>
                        <a:cxn ang="0">
                          <a:pos x="883" y="1057"/>
                        </a:cxn>
                        <a:cxn ang="0">
                          <a:pos x="679" y="1129"/>
                        </a:cxn>
                        <a:cxn ang="0">
                          <a:pos x="577" y="1117"/>
                        </a:cxn>
                        <a:cxn ang="0">
                          <a:pos x="619" y="1033"/>
                        </a:cxn>
                        <a:cxn ang="0">
                          <a:pos x="811" y="937"/>
                        </a:cxn>
                        <a:cxn ang="0">
                          <a:pos x="949" y="613"/>
                        </a:cxn>
                        <a:cxn ang="0">
                          <a:pos x="883" y="175"/>
                        </a:cxn>
                        <a:cxn ang="0">
                          <a:pos x="619" y="103"/>
                        </a:cxn>
                        <a:cxn ang="0">
                          <a:pos x="391" y="355"/>
                        </a:cxn>
                        <a:cxn ang="0">
                          <a:pos x="403" y="763"/>
                        </a:cxn>
                        <a:cxn ang="0">
                          <a:pos x="343" y="949"/>
                        </a:cxn>
                        <a:cxn ang="0">
                          <a:pos x="289" y="685"/>
                        </a:cxn>
                        <a:cxn ang="0">
                          <a:pos x="307" y="367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US"/>
                    </a:p>
                  </p:txBody>
                </p:sp>
                <p:sp>
                  <p:nvSpPr>
                    <p:cNvPr id="129035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715" y="381"/>
                      <a:ext cx="865" cy="2065"/>
                    </a:xfrm>
                    <a:custGeom>
                      <a:avLst/>
                      <a:gdLst/>
                      <a:ahLst/>
                      <a:cxnLst>
                        <a:cxn ang="0">
                          <a:pos x="785" y="530"/>
                        </a:cxn>
                        <a:cxn ang="0">
                          <a:pos x="797" y="350"/>
                        </a:cxn>
                        <a:cxn ang="0">
                          <a:pos x="863" y="206"/>
                        </a:cxn>
                        <a:cxn ang="0">
                          <a:pos x="809" y="218"/>
                        </a:cxn>
                        <a:cxn ang="0">
                          <a:pos x="749" y="218"/>
                        </a:cxn>
                        <a:cxn ang="0">
                          <a:pos x="683" y="116"/>
                        </a:cxn>
                        <a:cxn ang="0">
                          <a:pos x="611" y="32"/>
                        </a:cxn>
                        <a:cxn ang="0">
                          <a:pos x="509" y="2"/>
                        </a:cxn>
                        <a:cxn ang="0">
                          <a:pos x="407" y="20"/>
                        </a:cxn>
                        <a:cxn ang="0">
                          <a:pos x="281" y="74"/>
                        </a:cxn>
                        <a:cxn ang="0">
                          <a:pos x="173" y="206"/>
                        </a:cxn>
                        <a:cxn ang="0">
                          <a:pos x="119" y="404"/>
                        </a:cxn>
                        <a:cxn ang="0">
                          <a:pos x="131" y="590"/>
                        </a:cxn>
                        <a:cxn ang="0">
                          <a:pos x="173" y="782"/>
                        </a:cxn>
                        <a:cxn ang="0">
                          <a:pos x="197" y="884"/>
                        </a:cxn>
                        <a:cxn ang="0">
                          <a:pos x="167" y="986"/>
                        </a:cxn>
                        <a:cxn ang="0">
                          <a:pos x="65" y="1124"/>
                        </a:cxn>
                        <a:cxn ang="0">
                          <a:pos x="17" y="1298"/>
                        </a:cxn>
                        <a:cxn ang="0">
                          <a:pos x="5" y="1550"/>
                        </a:cxn>
                        <a:cxn ang="0">
                          <a:pos x="47" y="1748"/>
                        </a:cxn>
                        <a:cxn ang="0">
                          <a:pos x="131" y="1898"/>
                        </a:cxn>
                        <a:cxn ang="0">
                          <a:pos x="299" y="1988"/>
                        </a:cxn>
                        <a:cxn ang="0">
                          <a:pos x="425" y="1982"/>
                        </a:cxn>
                        <a:cxn ang="0">
                          <a:pos x="467" y="1994"/>
                        </a:cxn>
                        <a:cxn ang="0">
                          <a:pos x="497" y="2066"/>
                        </a:cxn>
                        <a:cxn ang="0">
                          <a:pos x="497" y="1964"/>
                        </a:cxn>
                        <a:cxn ang="0">
                          <a:pos x="557" y="1778"/>
                        </a:cxn>
                        <a:cxn ang="0">
                          <a:pos x="617" y="1658"/>
                        </a:cxn>
                        <a:cxn ang="0">
                          <a:pos x="581" y="1700"/>
                        </a:cxn>
                        <a:cxn ang="0">
                          <a:pos x="515" y="1820"/>
                        </a:cxn>
                        <a:cxn ang="0">
                          <a:pos x="407" y="1904"/>
                        </a:cxn>
                        <a:cxn ang="0">
                          <a:pos x="269" y="1898"/>
                        </a:cxn>
                        <a:cxn ang="0">
                          <a:pos x="179" y="1814"/>
                        </a:cxn>
                        <a:cxn ang="0">
                          <a:pos x="113" y="1640"/>
                        </a:cxn>
                        <a:cxn ang="0">
                          <a:pos x="107" y="1394"/>
                        </a:cxn>
                        <a:cxn ang="0">
                          <a:pos x="137" y="1190"/>
                        </a:cxn>
                        <a:cxn ang="0">
                          <a:pos x="203" y="1070"/>
                        </a:cxn>
                        <a:cxn ang="0">
                          <a:pos x="323" y="1022"/>
                        </a:cxn>
                        <a:cxn ang="0">
                          <a:pos x="509" y="1076"/>
                        </a:cxn>
                        <a:cxn ang="0">
                          <a:pos x="611" y="1124"/>
                        </a:cxn>
                        <a:cxn ang="0">
                          <a:pos x="665" y="1100"/>
                        </a:cxn>
                        <a:cxn ang="0">
                          <a:pos x="659" y="1046"/>
                        </a:cxn>
                        <a:cxn ang="0">
                          <a:pos x="611" y="1004"/>
                        </a:cxn>
                        <a:cxn ang="0">
                          <a:pos x="497" y="980"/>
                        </a:cxn>
                        <a:cxn ang="0">
                          <a:pos x="323" y="896"/>
                        </a:cxn>
                        <a:cxn ang="0">
                          <a:pos x="233" y="680"/>
                        </a:cxn>
                        <a:cxn ang="0">
                          <a:pos x="209" y="416"/>
                        </a:cxn>
                        <a:cxn ang="0">
                          <a:pos x="317" y="170"/>
                        </a:cxn>
                        <a:cxn ang="0">
                          <a:pos x="485" y="110"/>
                        </a:cxn>
                        <a:cxn ang="0">
                          <a:pos x="617" y="164"/>
                        </a:cxn>
                        <a:cxn ang="0">
                          <a:pos x="707" y="290"/>
                        </a:cxn>
                        <a:cxn ang="0">
                          <a:pos x="737" y="428"/>
                        </a:cxn>
                        <a:cxn ang="0">
                          <a:pos x="773" y="602"/>
                        </a:cxn>
                        <a:cxn ang="0">
                          <a:pos x="809" y="584"/>
                        </a:cxn>
                        <a:cxn ang="0">
                          <a:pos x="785" y="530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US"/>
                    </a:p>
                  </p:txBody>
                </p:sp>
              </p:grpSp>
              <p:sp>
                <p:nvSpPr>
                  <p:cNvPr id="129036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396" y="1428"/>
                    <a:ext cx="175" cy="247"/>
                  </a:xfrm>
                  <a:prstGeom prst="ellipse">
                    <a:avLst/>
                  </a:prstGeom>
                  <a:solidFill>
                    <a:srgbClr val="E7D6B7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129037" name="Freeform 13"/>
                  <p:cNvSpPr>
                    <a:spLocks/>
                  </p:cNvSpPr>
                  <p:nvPr/>
                </p:nvSpPr>
                <p:spPr bwMode="auto">
                  <a:xfrm>
                    <a:off x="2658" y="745"/>
                    <a:ext cx="262" cy="524"/>
                  </a:xfrm>
                  <a:custGeom>
                    <a:avLst/>
                    <a:gdLst/>
                    <a:ahLst/>
                    <a:cxnLst>
                      <a:cxn ang="0">
                        <a:pos x="3" y="483"/>
                      </a:cxn>
                      <a:cxn ang="0">
                        <a:pos x="27" y="273"/>
                      </a:cxn>
                      <a:cxn ang="0">
                        <a:pos x="111" y="45"/>
                      </a:cxn>
                      <a:cxn ang="0">
                        <a:pos x="183" y="3"/>
                      </a:cxn>
                      <a:cxn ang="0">
                        <a:pos x="237" y="39"/>
                      </a:cxn>
                      <a:cxn ang="0">
                        <a:pos x="261" y="129"/>
                      </a:cxn>
                      <a:cxn ang="0">
                        <a:pos x="207" y="273"/>
                      </a:cxn>
                      <a:cxn ang="0">
                        <a:pos x="105" y="477"/>
                      </a:cxn>
                      <a:cxn ang="0">
                        <a:pos x="45" y="501"/>
                      </a:cxn>
                      <a:cxn ang="0">
                        <a:pos x="3" y="483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129038" name="Freeform 14"/>
                  <p:cNvSpPr>
                    <a:spLocks/>
                  </p:cNvSpPr>
                  <p:nvPr/>
                </p:nvSpPr>
                <p:spPr bwMode="auto">
                  <a:xfrm>
                    <a:off x="2726" y="1588"/>
                    <a:ext cx="398" cy="349"/>
                  </a:xfrm>
                  <a:custGeom>
                    <a:avLst/>
                    <a:gdLst/>
                    <a:ahLst/>
                    <a:cxnLst>
                      <a:cxn ang="0">
                        <a:pos x="100" y="201"/>
                      </a:cxn>
                      <a:cxn ang="0">
                        <a:pos x="16" y="87"/>
                      </a:cxn>
                      <a:cxn ang="0">
                        <a:pos x="4" y="45"/>
                      </a:cxn>
                      <a:cxn ang="0">
                        <a:pos x="28" y="3"/>
                      </a:cxn>
                      <a:cxn ang="0">
                        <a:pos x="130" y="27"/>
                      </a:cxn>
                      <a:cxn ang="0">
                        <a:pos x="250" y="75"/>
                      </a:cxn>
                      <a:cxn ang="0">
                        <a:pos x="364" y="159"/>
                      </a:cxn>
                      <a:cxn ang="0">
                        <a:pos x="388" y="273"/>
                      </a:cxn>
                      <a:cxn ang="0">
                        <a:pos x="340" y="333"/>
                      </a:cxn>
                      <a:cxn ang="0">
                        <a:pos x="244" y="315"/>
                      </a:cxn>
                      <a:cxn ang="0">
                        <a:pos x="100" y="20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129039" name="Freeform 15"/>
                  <p:cNvSpPr>
                    <a:spLocks/>
                  </p:cNvSpPr>
                  <p:nvPr/>
                </p:nvSpPr>
                <p:spPr bwMode="auto">
                  <a:xfrm>
                    <a:off x="2473" y="1923"/>
                    <a:ext cx="146" cy="567"/>
                  </a:xfrm>
                  <a:custGeom>
                    <a:avLst/>
                    <a:gdLst/>
                    <a:ahLst/>
                    <a:cxnLst>
                      <a:cxn ang="0">
                        <a:pos x="18" y="165"/>
                      </a:cxn>
                      <a:cxn ang="0">
                        <a:pos x="42" y="39"/>
                      </a:cxn>
                      <a:cxn ang="0">
                        <a:pos x="66" y="3"/>
                      </a:cxn>
                      <a:cxn ang="0">
                        <a:pos x="108" y="27"/>
                      </a:cxn>
                      <a:cxn ang="0">
                        <a:pos x="138" y="165"/>
                      </a:cxn>
                      <a:cxn ang="0">
                        <a:pos x="144" y="423"/>
                      </a:cxn>
                      <a:cxn ang="0">
                        <a:pos x="96" y="543"/>
                      </a:cxn>
                      <a:cxn ang="0">
                        <a:pos x="24" y="513"/>
                      </a:cxn>
                      <a:cxn ang="0">
                        <a:pos x="0" y="315"/>
                      </a:cxn>
                      <a:cxn ang="0">
                        <a:pos x="18" y="165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129040" name="Freeform 16"/>
                  <p:cNvSpPr>
                    <a:spLocks/>
                  </p:cNvSpPr>
                  <p:nvPr/>
                </p:nvSpPr>
                <p:spPr bwMode="auto">
                  <a:xfrm>
                    <a:off x="1910" y="1588"/>
                    <a:ext cx="389" cy="247"/>
                  </a:xfrm>
                  <a:custGeom>
                    <a:avLst/>
                    <a:gdLst/>
                    <a:ahLst/>
                    <a:cxnLst>
                      <a:cxn ang="0">
                        <a:pos x="175" y="61"/>
                      </a:cxn>
                      <a:cxn ang="0">
                        <a:pos x="307" y="19"/>
                      </a:cxn>
                      <a:cxn ang="0">
                        <a:pos x="367" y="7"/>
                      </a:cxn>
                      <a:cxn ang="0">
                        <a:pos x="385" y="61"/>
                      </a:cxn>
                      <a:cxn ang="0">
                        <a:pos x="325" y="133"/>
                      </a:cxn>
                      <a:cxn ang="0">
                        <a:pos x="193" y="223"/>
                      </a:cxn>
                      <a:cxn ang="0">
                        <a:pos x="37" y="247"/>
                      </a:cxn>
                      <a:cxn ang="0">
                        <a:pos x="1" y="187"/>
                      </a:cxn>
                      <a:cxn ang="0">
                        <a:pos x="43" y="115"/>
                      </a:cxn>
                      <a:cxn ang="0">
                        <a:pos x="175" y="61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  <p:sp>
                <p:nvSpPr>
                  <p:cNvPr id="129041" name="Freeform 17"/>
                  <p:cNvSpPr>
                    <a:spLocks/>
                  </p:cNvSpPr>
                  <p:nvPr/>
                </p:nvSpPr>
                <p:spPr bwMode="auto">
                  <a:xfrm>
                    <a:off x="2094" y="934"/>
                    <a:ext cx="233" cy="378"/>
                  </a:xfrm>
                  <a:custGeom>
                    <a:avLst/>
                    <a:gdLst/>
                    <a:ahLst/>
                    <a:cxnLst>
                      <a:cxn ang="0">
                        <a:pos x="78" y="270"/>
                      </a:cxn>
                      <a:cxn ang="0">
                        <a:pos x="24" y="192"/>
                      </a:cxn>
                      <a:cxn ang="0">
                        <a:pos x="0" y="96"/>
                      </a:cxn>
                      <a:cxn ang="0">
                        <a:pos x="24" y="12"/>
                      </a:cxn>
                      <a:cxn ang="0">
                        <a:pos x="120" y="24"/>
                      </a:cxn>
                      <a:cxn ang="0">
                        <a:pos x="180" y="132"/>
                      </a:cxn>
                      <a:cxn ang="0">
                        <a:pos x="234" y="306"/>
                      </a:cxn>
                      <a:cxn ang="0">
                        <a:pos x="204" y="378"/>
                      </a:cxn>
                      <a:cxn ang="0">
                        <a:pos x="168" y="354"/>
                      </a:cxn>
                      <a:cxn ang="0">
                        <a:pos x="78" y="270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/>
                  </a:p>
                </p:txBody>
              </p:sp>
            </p:grpSp>
            <p:pic>
              <p:nvPicPr>
                <p:cNvPr id="9261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262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263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264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265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266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267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268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9240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9241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242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243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244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245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246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247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248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249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250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251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252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253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254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255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256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257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258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259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sp>
          <p:nvSpPr>
            <p:cNvPr id="129070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/>
              <a:ahLst/>
              <a:cxnLst>
                <a:cxn ang="0">
                  <a:pos x="372" y="154"/>
                </a:cxn>
                <a:cxn ang="0">
                  <a:pos x="378" y="412"/>
                </a:cxn>
                <a:cxn ang="0">
                  <a:pos x="312" y="724"/>
                </a:cxn>
                <a:cxn ang="0">
                  <a:pos x="138" y="928"/>
                </a:cxn>
                <a:cxn ang="0">
                  <a:pos x="0" y="976"/>
                </a:cxn>
                <a:cxn ang="0">
                  <a:pos x="0" y="1222"/>
                </a:cxn>
                <a:cxn ang="0">
                  <a:pos x="750" y="1222"/>
                </a:cxn>
                <a:cxn ang="0">
                  <a:pos x="750" y="178"/>
                </a:cxn>
                <a:cxn ang="0">
                  <a:pos x="372" y="154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9071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/>
              <a:ahLst/>
              <a:cxnLst>
                <a:cxn ang="0">
                  <a:pos x="0" y="1260"/>
                </a:cxn>
                <a:cxn ang="0">
                  <a:pos x="0" y="1134"/>
                </a:cxn>
                <a:cxn ang="0">
                  <a:pos x="210" y="1032"/>
                </a:cxn>
                <a:cxn ang="0">
                  <a:pos x="324" y="918"/>
                </a:cxn>
                <a:cxn ang="0">
                  <a:pos x="414" y="714"/>
                </a:cxn>
                <a:cxn ang="0">
                  <a:pos x="450" y="456"/>
                </a:cxn>
                <a:cxn ang="0">
                  <a:pos x="438" y="258"/>
                </a:cxn>
                <a:cxn ang="0">
                  <a:pos x="684" y="0"/>
                </a:cxn>
                <a:cxn ang="0">
                  <a:pos x="768" y="18"/>
                </a:cxn>
                <a:cxn ang="0">
                  <a:pos x="768" y="1254"/>
                </a:cxn>
                <a:cxn ang="0">
                  <a:pos x="0" y="1260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9072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/>
              <a:ahLst/>
              <a:cxnLst>
                <a:cxn ang="0">
                  <a:pos x="550" y="115"/>
                </a:cxn>
                <a:cxn ang="0">
                  <a:pos x="460" y="529"/>
                </a:cxn>
                <a:cxn ang="0">
                  <a:pos x="298" y="925"/>
                </a:cxn>
                <a:cxn ang="0">
                  <a:pos x="76" y="1267"/>
                </a:cxn>
                <a:cxn ang="0">
                  <a:pos x="4" y="1339"/>
                </a:cxn>
                <a:cxn ang="0">
                  <a:pos x="100" y="1351"/>
                </a:cxn>
                <a:cxn ang="0">
                  <a:pos x="286" y="1399"/>
                </a:cxn>
                <a:cxn ang="0">
                  <a:pos x="394" y="1525"/>
                </a:cxn>
                <a:cxn ang="0">
                  <a:pos x="478" y="1705"/>
                </a:cxn>
                <a:cxn ang="0">
                  <a:pos x="478" y="1969"/>
                </a:cxn>
                <a:cxn ang="0">
                  <a:pos x="370" y="2263"/>
                </a:cxn>
                <a:cxn ang="0">
                  <a:pos x="124" y="2479"/>
                </a:cxn>
                <a:cxn ang="0">
                  <a:pos x="22" y="2515"/>
                </a:cxn>
                <a:cxn ang="0">
                  <a:pos x="196" y="2533"/>
                </a:cxn>
                <a:cxn ang="0">
                  <a:pos x="388" y="2455"/>
                </a:cxn>
                <a:cxn ang="0">
                  <a:pos x="502" y="2299"/>
                </a:cxn>
                <a:cxn ang="0">
                  <a:pos x="598" y="2197"/>
                </a:cxn>
                <a:cxn ang="0">
                  <a:pos x="694" y="2197"/>
                </a:cxn>
                <a:cxn ang="0">
                  <a:pos x="742" y="2230"/>
                </a:cxn>
                <a:cxn ang="0">
                  <a:pos x="712" y="2137"/>
                </a:cxn>
                <a:cxn ang="0">
                  <a:pos x="664" y="1807"/>
                </a:cxn>
                <a:cxn ang="0">
                  <a:pos x="670" y="1561"/>
                </a:cxn>
                <a:cxn ang="0">
                  <a:pos x="718" y="1393"/>
                </a:cxn>
                <a:cxn ang="0">
                  <a:pos x="748" y="1219"/>
                </a:cxn>
                <a:cxn ang="0">
                  <a:pos x="550" y="115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9073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/>
              <a:ahLst/>
              <a:cxnLst>
                <a:cxn ang="0">
                  <a:pos x="486" y="3"/>
                </a:cxn>
                <a:cxn ang="0">
                  <a:pos x="402" y="381"/>
                </a:cxn>
                <a:cxn ang="0">
                  <a:pos x="216" y="777"/>
                </a:cxn>
                <a:cxn ang="0">
                  <a:pos x="0" y="1119"/>
                </a:cxn>
                <a:cxn ang="0">
                  <a:pos x="102" y="1101"/>
                </a:cxn>
                <a:cxn ang="0">
                  <a:pos x="282" y="1119"/>
                </a:cxn>
                <a:cxn ang="0">
                  <a:pos x="378" y="1185"/>
                </a:cxn>
                <a:cxn ang="0">
                  <a:pos x="432" y="1269"/>
                </a:cxn>
                <a:cxn ang="0">
                  <a:pos x="444" y="1365"/>
                </a:cxn>
                <a:cxn ang="0">
                  <a:pos x="498" y="1203"/>
                </a:cxn>
                <a:cxn ang="0">
                  <a:pos x="564" y="825"/>
                </a:cxn>
                <a:cxn ang="0">
                  <a:pos x="606" y="363"/>
                </a:cxn>
                <a:cxn ang="0">
                  <a:pos x="486" y="3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14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9074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156" y="517"/>
                </a:cxn>
                <a:cxn ang="0">
                  <a:pos x="288" y="991"/>
                </a:cxn>
                <a:cxn ang="0">
                  <a:pos x="414" y="1435"/>
                </a:cxn>
                <a:cxn ang="0">
                  <a:pos x="576" y="1807"/>
                </a:cxn>
                <a:cxn ang="0">
                  <a:pos x="576" y="3055"/>
                </a:cxn>
                <a:cxn ang="0">
                  <a:pos x="414" y="2557"/>
                </a:cxn>
                <a:cxn ang="0">
                  <a:pos x="252" y="1765"/>
                </a:cxn>
                <a:cxn ang="0">
                  <a:pos x="126" y="961"/>
                </a:cxn>
                <a:cxn ang="0">
                  <a:pos x="12" y="151"/>
                </a:cxn>
                <a:cxn ang="0">
                  <a:pos x="42" y="6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14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9075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/>
              <a:ahLst/>
              <a:cxnLst>
                <a:cxn ang="0">
                  <a:pos x="69" y="63"/>
                </a:cxn>
                <a:cxn ang="0">
                  <a:pos x="207" y="549"/>
                </a:cxn>
                <a:cxn ang="0">
                  <a:pos x="381" y="1101"/>
                </a:cxn>
                <a:cxn ang="0">
                  <a:pos x="573" y="1575"/>
                </a:cxn>
                <a:cxn ang="0">
                  <a:pos x="573" y="1935"/>
                </a:cxn>
                <a:cxn ang="0">
                  <a:pos x="321" y="1449"/>
                </a:cxn>
                <a:cxn ang="0">
                  <a:pos x="147" y="699"/>
                </a:cxn>
                <a:cxn ang="0">
                  <a:pos x="15" y="171"/>
                </a:cxn>
                <a:cxn ang="0">
                  <a:pos x="69" y="63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9076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9077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9078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kumimoji="1" lang="en-US" sz="1800">
                <a:effectLst/>
              </a:endParaRPr>
            </a:p>
          </p:txBody>
        </p:sp>
        <p:sp>
          <p:nvSpPr>
            <p:cNvPr id="129079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/>
              <a:ahLst/>
              <a:cxnLst>
                <a:cxn ang="0">
                  <a:pos x="1" y="357"/>
                </a:cxn>
                <a:cxn ang="0">
                  <a:pos x="109" y="341"/>
                </a:cxn>
                <a:cxn ang="0">
                  <a:pos x="241" y="305"/>
                </a:cxn>
                <a:cxn ang="0">
                  <a:pos x="353" y="209"/>
                </a:cxn>
                <a:cxn ang="0">
                  <a:pos x="429" y="89"/>
                </a:cxn>
                <a:cxn ang="0">
                  <a:pos x="493" y="17"/>
                </a:cxn>
                <a:cxn ang="0">
                  <a:pos x="577" y="1"/>
                </a:cxn>
                <a:cxn ang="0">
                  <a:pos x="629" y="21"/>
                </a:cxn>
                <a:cxn ang="0">
                  <a:pos x="673" y="65"/>
                </a:cxn>
                <a:cxn ang="0">
                  <a:pos x="673" y="137"/>
                </a:cxn>
                <a:cxn ang="0">
                  <a:pos x="561" y="225"/>
                </a:cxn>
                <a:cxn ang="0">
                  <a:pos x="425" y="297"/>
                </a:cxn>
                <a:cxn ang="0">
                  <a:pos x="245" y="357"/>
                </a:cxn>
                <a:cxn ang="0">
                  <a:pos x="113" y="377"/>
                </a:cxn>
                <a:cxn ang="0">
                  <a:pos x="1" y="357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9080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G0" fmla="+- 607 0 0"/>
                <a:gd name="G1" fmla="+- 21600 0 607"/>
                <a:gd name="G2" fmla="*/ 607 1 2"/>
                <a:gd name="G3" fmla="+- 21600 0 G2"/>
                <a:gd name="G4" fmla="+/ 607 21600 2"/>
                <a:gd name="G5" fmla="+/ G1 0 2"/>
                <a:gd name="G6" fmla="*/ 21600 21600 607"/>
                <a:gd name="G7" fmla="*/ G6 1 2"/>
                <a:gd name="G8" fmla="+- 21600 0 G7"/>
                <a:gd name="G9" fmla="*/ 21600 1 2"/>
                <a:gd name="G10" fmla="+- 607 0 G9"/>
                <a:gd name="G11" fmla="?: G10 G8 0"/>
                <a:gd name="G12" fmla="?: G10 G7 21600"/>
                <a:gd name="T0" fmla="*/ 21296 w 21600"/>
                <a:gd name="T1" fmla="*/ 10800 h 21600"/>
                <a:gd name="T2" fmla="*/ 10800 w 21600"/>
                <a:gd name="T3" fmla="*/ 21600 h 21600"/>
                <a:gd name="T4" fmla="*/ 304 w 21600"/>
                <a:gd name="T5" fmla="*/ 10800 h 21600"/>
                <a:gd name="T6" fmla="*/ 10800 w 21600"/>
                <a:gd name="T7" fmla="*/ 0 h 21600"/>
                <a:gd name="T8" fmla="*/ 2104 w 21600"/>
                <a:gd name="T9" fmla="*/ 2104 h 21600"/>
                <a:gd name="T10" fmla="*/ 19496 w 21600"/>
                <a:gd name="T11" fmla="*/ 1949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>
                <a:defRPr/>
              </a:pPr>
              <a:endParaRPr kumimoji="1" lang="en-US" sz="1800">
                <a:effectLst/>
              </a:endParaRPr>
            </a:p>
          </p:txBody>
        </p:sp>
      </p:grpSp>
      <p:sp>
        <p:nvSpPr>
          <p:cNvPr id="9219" name="Rectangle 57"/>
          <p:cNvSpPr>
            <a:spLocks noGrp="1" noChangeArrowheads="1"/>
          </p:cNvSpPr>
          <p:nvPr>
            <p:ph type="title"/>
          </p:nvPr>
        </p:nvSpPr>
        <p:spPr bwMode="auto">
          <a:xfrm>
            <a:off x="219075" y="227013"/>
            <a:ext cx="74771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9220" name="Rectangle 58"/>
          <p:cNvSpPr>
            <a:spLocks noGrp="1" noChangeArrowheads="1"/>
          </p:cNvSpPr>
          <p:nvPr>
            <p:ph type="body" idx="1"/>
          </p:nvPr>
        </p:nvSpPr>
        <p:spPr bwMode="auto">
          <a:xfrm>
            <a:off x="263525" y="1598613"/>
            <a:ext cx="7386638" cy="449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29083" name="Rectangle 5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2050"/>
            <a:ext cx="1782763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effectLst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9084" name="Rectangle 6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57425" y="6248400"/>
            <a:ext cx="3455988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9085" name="Rectangle 6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248400"/>
            <a:ext cx="175577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/>
              </a:defRPr>
            </a:lvl1pPr>
          </a:lstStyle>
          <a:p>
            <a:pPr>
              <a:defRPr/>
            </a:pPr>
            <a:fld id="{39455843-F468-4596-8B00-0EF45C36ED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87" r:id="rId1"/>
    <p:sldLayoutId id="2147484533" r:id="rId2"/>
    <p:sldLayoutId id="2147484534" r:id="rId3"/>
    <p:sldLayoutId id="2147484535" r:id="rId4"/>
    <p:sldLayoutId id="2147484536" r:id="rId5"/>
    <p:sldLayoutId id="2147484537" r:id="rId6"/>
    <p:sldLayoutId id="2147484538" r:id="rId7"/>
    <p:sldLayoutId id="2147484539" r:id="rId8"/>
    <p:sldLayoutId id="2147484540" r:id="rId9"/>
    <p:sldLayoutId id="2147484541" r:id="rId10"/>
    <p:sldLayoutId id="21474845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5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80000"/>
        <a:buBlip>
          <a:blip r:embed="rId16"/>
        </a:buBlip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70000"/>
        <a:buBlip>
          <a:blip r:embed="rId17"/>
        </a:buBlip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76400" y="457200"/>
            <a:ext cx="7010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76400" y="1981200"/>
            <a:ext cx="7010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32100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  <a:effectLst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2101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  <a:effectLst/>
              </a:defRPr>
            </a:lvl1pPr>
          </a:lstStyle>
          <a:p>
            <a:pPr>
              <a:defRPr/>
            </a:pPr>
            <a:fld id="{5C72D017-CFC5-4C19-9876-8CD00CB0C3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32102" name="Line 6"/>
          <p:cNvSpPr>
            <a:spLocks noChangeShapeType="1"/>
          </p:cNvSpPr>
          <p:nvPr/>
        </p:nvSpPr>
        <p:spPr bwMode="auto">
          <a:xfrm>
            <a:off x="266700" y="6172200"/>
            <a:ext cx="86106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2103" name="Line 7"/>
          <p:cNvSpPr>
            <a:spLocks noChangeShapeType="1"/>
          </p:cNvSpPr>
          <p:nvPr/>
        </p:nvSpPr>
        <p:spPr bwMode="auto">
          <a:xfrm>
            <a:off x="228600" y="304800"/>
            <a:ext cx="8610600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10248" name="Group 8"/>
          <p:cNvGrpSpPr>
            <a:grpSpLocks/>
          </p:cNvGrpSpPr>
          <p:nvPr/>
        </p:nvGrpSpPr>
        <p:grpSpPr bwMode="auto">
          <a:xfrm>
            <a:off x="228600" y="457200"/>
            <a:ext cx="1246188" cy="1371600"/>
            <a:chOff x="144" y="288"/>
            <a:chExt cx="785" cy="864"/>
          </a:xfrm>
        </p:grpSpPr>
        <p:sp>
          <p:nvSpPr>
            <p:cNvPr id="132105" name="Rectangle 9"/>
            <p:cNvSpPr>
              <a:spLocks noChangeArrowheads="1"/>
            </p:cNvSpPr>
            <p:nvPr/>
          </p:nvSpPr>
          <p:spPr bwMode="auto">
            <a:xfrm>
              <a:off x="589" y="288"/>
              <a:ext cx="28" cy="534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2106" name="Rectangle 10"/>
            <p:cNvSpPr>
              <a:spLocks noChangeArrowheads="1"/>
            </p:cNvSpPr>
            <p:nvPr/>
          </p:nvSpPr>
          <p:spPr bwMode="auto">
            <a:xfrm>
              <a:off x="526" y="288"/>
              <a:ext cx="28" cy="47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2107" name="Rectangle 11"/>
            <p:cNvSpPr>
              <a:spLocks noChangeArrowheads="1"/>
            </p:cNvSpPr>
            <p:nvPr/>
          </p:nvSpPr>
          <p:spPr bwMode="auto">
            <a:xfrm>
              <a:off x="462" y="288"/>
              <a:ext cx="28" cy="401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2108" name="Rectangle 12"/>
            <p:cNvSpPr>
              <a:spLocks noChangeArrowheads="1"/>
            </p:cNvSpPr>
            <p:nvPr/>
          </p:nvSpPr>
          <p:spPr bwMode="auto">
            <a:xfrm>
              <a:off x="398" y="288"/>
              <a:ext cx="28" cy="33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2109" name="Rectangle 13"/>
            <p:cNvSpPr>
              <a:spLocks noChangeArrowheads="1"/>
            </p:cNvSpPr>
            <p:nvPr/>
          </p:nvSpPr>
          <p:spPr bwMode="auto">
            <a:xfrm>
              <a:off x="335" y="288"/>
              <a:ext cx="28" cy="269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2110" name="Rectangle 14"/>
            <p:cNvSpPr>
              <a:spLocks noChangeArrowheads="1"/>
            </p:cNvSpPr>
            <p:nvPr/>
          </p:nvSpPr>
          <p:spPr bwMode="auto">
            <a:xfrm>
              <a:off x="271" y="288"/>
              <a:ext cx="28" cy="19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2111" name="Rectangle 15"/>
            <p:cNvSpPr>
              <a:spLocks noChangeArrowheads="1"/>
            </p:cNvSpPr>
            <p:nvPr/>
          </p:nvSpPr>
          <p:spPr bwMode="auto">
            <a:xfrm>
              <a:off x="207" y="288"/>
              <a:ext cx="29" cy="13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2112" name="Rectangle 16"/>
            <p:cNvSpPr>
              <a:spLocks noChangeArrowheads="1"/>
            </p:cNvSpPr>
            <p:nvPr/>
          </p:nvSpPr>
          <p:spPr bwMode="auto">
            <a:xfrm>
              <a:off x="144" y="288"/>
              <a:ext cx="28" cy="68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2113" name="Rectangle 17"/>
            <p:cNvSpPr>
              <a:spLocks noChangeArrowheads="1"/>
            </p:cNvSpPr>
            <p:nvPr/>
          </p:nvSpPr>
          <p:spPr bwMode="auto">
            <a:xfrm>
              <a:off x="653" y="288"/>
              <a:ext cx="26" cy="59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2114" name="Rectangle 18"/>
            <p:cNvSpPr>
              <a:spLocks noChangeArrowheads="1"/>
            </p:cNvSpPr>
            <p:nvPr/>
          </p:nvSpPr>
          <p:spPr bwMode="auto">
            <a:xfrm>
              <a:off x="715" y="288"/>
              <a:ext cx="26" cy="66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2115" name="Rectangle 19"/>
            <p:cNvSpPr>
              <a:spLocks noChangeArrowheads="1"/>
            </p:cNvSpPr>
            <p:nvPr/>
          </p:nvSpPr>
          <p:spPr bwMode="auto">
            <a:xfrm>
              <a:off x="776" y="288"/>
              <a:ext cx="27" cy="731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2116" name="Rectangle 20"/>
            <p:cNvSpPr>
              <a:spLocks noChangeArrowheads="1"/>
            </p:cNvSpPr>
            <p:nvPr/>
          </p:nvSpPr>
          <p:spPr bwMode="auto">
            <a:xfrm>
              <a:off x="839" y="288"/>
              <a:ext cx="28" cy="80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2117" name="Rectangle 21"/>
            <p:cNvSpPr>
              <a:spLocks noChangeArrowheads="1"/>
            </p:cNvSpPr>
            <p:nvPr/>
          </p:nvSpPr>
          <p:spPr bwMode="auto">
            <a:xfrm>
              <a:off x="902" y="288"/>
              <a:ext cx="27" cy="86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32118" name="Rectangle 2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2"/>
                </a:solidFill>
                <a:effectLst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588" r:id="rId1"/>
    <p:sldLayoutId id="2147484543" r:id="rId2"/>
    <p:sldLayoutId id="2147484544" r:id="rId3"/>
    <p:sldLayoutId id="2147484545" r:id="rId4"/>
    <p:sldLayoutId id="2147484546" r:id="rId5"/>
    <p:sldLayoutId id="2147484547" r:id="rId6"/>
    <p:sldLayoutId id="2147484548" r:id="rId7"/>
    <p:sldLayoutId id="2147484549" r:id="rId8"/>
    <p:sldLayoutId id="2147484550" r:id="rId9"/>
    <p:sldLayoutId id="2147484551" r:id="rId10"/>
    <p:sldLayoutId id="214748455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" pitchFamily="2" charset="2"/>
        <a:buChar char="o"/>
        <a:defRPr sz="28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500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p"/>
        <a:defRPr sz="2200">
          <a:solidFill>
            <a:schemeClr val="tx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143363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3364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3365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3366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3367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3368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3369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3370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3371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3372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3373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3374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3375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3376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3377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3378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3379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3380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3381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3382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/>
              <a:ahLst/>
              <a:cxnLst>
                <a:cxn ang="0">
                  <a:pos x="5700" y="86"/>
                </a:cxn>
                <a:cxn ang="0">
                  <a:pos x="5508" y="86"/>
                </a:cxn>
                <a:cxn ang="0">
                  <a:pos x="5454" y="76"/>
                </a:cxn>
                <a:cxn ang="0">
                  <a:pos x="5448" y="65"/>
                </a:cxn>
                <a:cxn ang="0">
                  <a:pos x="5442" y="44"/>
                </a:cxn>
                <a:cxn ang="0">
                  <a:pos x="5414" y="18"/>
                </a:cxn>
                <a:cxn ang="0">
                  <a:pos x="5332" y="7"/>
                </a:cxn>
                <a:cxn ang="0">
                  <a:pos x="5051" y="22"/>
                </a:cxn>
                <a:cxn ang="0">
                  <a:pos x="4986" y="55"/>
                </a:cxn>
                <a:cxn ang="0">
                  <a:pos x="4854" y="102"/>
                </a:cxn>
                <a:cxn ang="0">
                  <a:pos x="4740" y="112"/>
                </a:cxn>
                <a:cxn ang="0">
                  <a:pos x="4662" y="91"/>
                </a:cxn>
                <a:cxn ang="0">
                  <a:pos x="4598" y="25"/>
                </a:cxn>
                <a:cxn ang="0">
                  <a:pos x="4514" y="9"/>
                </a:cxn>
                <a:cxn ang="0">
                  <a:pos x="4410" y="39"/>
                </a:cxn>
                <a:cxn ang="0">
                  <a:pos x="4236" y="81"/>
                </a:cxn>
                <a:cxn ang="0">
                  <a:pos x="4020" y="102"/>
                </a:cxn>
                <a:cxn ang="0">
                  <a:pos x="3810" y="102"/>
                </a:cxn>
                <a:cxn ang="0">
                  <a:pos x="3654" y="76"/>
                </a:cxn>
                <a:cxn ang="0">
                  <a:pos x="3594" y="50"/>
                </a:cxn>
                <a:cxn ang="0">
                  <a:pos x="3528" y="44"/>
                </a:cxn>
                <a:cxn ang="0">
                  <a:pos x="3480" y="55"/>
                </a:cxn>
                <a:cxn ang="0">
                  <a:pos x="3420" y="76"/>
                </a:cxn>
                <a:cxn ang="0">
                  <a:pos x="3048" y="112"/>
                </a:cxn>
                <a:cxn ang="0">
                  <a:pos x="2844" y="128"/>
                </a:cxn>
                <a:cxn ang="0">
                  <a:pos x="2742" y="117"/>
                </a:cxn>
                <a:cxn ang="0">
                  <a:pos x="2710" y="56"/>
                </a:cxn>
                <a:cxn ang="0">
                  <a:pos x="2658" y="50"/>
                </a:cxn>
                <a:cxn ang="0">
                  <a:pos x="2558" y="95"/>
                </a:cxn>
                <a:cxn ang="0">
                  <a:pos x="2444" y="109"/>
                </a:cxn>
                <a:cxn ang="0">
                  <a:pos x="2322" y="91"/>
                </a:cxn>
                <a:cxn ang="0">
                  <a:pos x="2274" y="70"/>
                </a:cxn>
                <a:cxn ang="0">
                  <a:pos x="2185" y="3"/>
                </a:cxn>
                <a:cxn ang="0">
                  <a:pos x="2048" y="64"/>
                </a:cxn>
                <a:cxn ang="0">
                  <a:pos x="1794" y="102"/>
                </a:cxn>
                <a:cxn ang="0">
                  <a:pos x="1560" y="91"/>
                </a:cxn>
                <a:cxn ang="0">
                  <a:pos x="1482" y="76"/>
                </a:cxn>
                <a:cxn ang="0">
                  <a:pos x="1428" y="50"/>
                </a:cxn>
                <a:cxn ang="0">
                  <a:pos x="1374" y="44"/>
                </a:cxn>
                <a:cxn ang="0">
                  <a:pos x="1308" y="55"/>
                </a:cxn>
                <a:cxn ang="0">
                  <a:pos x="1140" y="107"/>
                </a:cxn>
                <a:cxn ang="0">
                  <a:pos x="948" y="143"/>
                </a:cxn>
                <a:cxn ang="0">
                  <a:pos x="708" y="138"/>
                </a:cxn>
                <a:cxn ang="0">
                  <a:pos x="534" y="96"/>
                </a:cxn>
                <a:cxn ang="0">
                  <a:pos x="444" y="55"/>
                </a:cxn>
                <a:cxn ang="0">
                  <a:pos x="396" y="34"/>
                </a:cxn>
                <a:cxn ang="0">
                  <a:pos x="378" y="39"/>
                </a:cxn>
                <a:cxn ang="0">
                  <a:pos x="342" y="70"/>
                </a:cxn>
                <a:cxn ang="0">
                  <a:pos x="288" y="96"/>
                </a:cxn>
                <a:cxn ang="0">
                  <a:pos x="192" y="112"/>
                </a:cxn>
                <a:cxn ang="0">
                  <a:pos x="90" y="112"/>
                </a:cxn>
                <a:cxn ang="0">
                  <a:pos x="0" y="96"/>
                </a:cxn>
                <a:cxn ang="0">
                  <a:pos x="5760" y="44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3383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43384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43385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3386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387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D701F4EF-1DCE-4F94-AB3C-00CFF022A2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3388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589" r:id="rId1"/>
    <p:sldLayoutId id="2147484553" r:id="rId2"/>
    <p:sldLayoutId id="2147484554" r:id="rId3"/>
    <p:sldLayoutId id="2147484555" r:id="rId4"/>
    <p:sldLayoutId id="2147484556" r:id="rId5"/>
    <p:sldLayoutId id="2147484557" r:id="rId6"/>
    <p:sldLayoutId id="2147484558" r:id="rId7"/>
    <p:sldLayoutId id="2147484559" r:id="rId8"/>
    <p:sldLayoutId id="2147484560" r:id="rId9"/>
    <p:sldLayoutId id="2147484561" r:id="rId10"/>
    <p:sldLayoutId id="214748456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k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2"/>
          <p:cNvGrpSpPr>
            <a:grpSpLocks/>
          </p:cNvGrpSpPr>
          <p:nvPr/>
        </p:nvGrpSpPr>
        <p:grpSpPr bwMode="auto">
          <a:xfrm>
            <a:off x="0" y="2438400"/>
            <a:ext cx="9144000" cy="4046538"/>
            <a:chOff x="0" y="1536"/>
            <a:chExt cx="5760" cy="2549"/>
          </a:xfrm>
        </p:grpSpPr>
        <p:sp>
          <p:nvSpPr>
            <p:cNvPr id="146435" name="Rectangle 3"/>
            <p:cNvSpPr>
              <a:spLocks noChangeArrowheads="1"/>
            </p:cNvSpPr>
            <p:nvPr userDrawn="1"/>
          </p:nvSpPr>
          <p:spPr bwMode="hidden">
            <a:xfrm rot="-1424751">
              <a:off x="2121" y="2592"/>
              <a:ext cx="3072" cy="384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6436" name="Freeform 4"/>
            <p:cNvSpPr>
              <a:spLocks/>
            </p:cNvSpPr>
            <p:nvPr userDrawn="1"/>
          </p:nvSpPr>
          <p:spPr bwMode="hidden">
            <a:xfrm>
              <a:off x="0" y="2664"/>
              <a:ext cx="2688" cy="12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60" y="552"/>
                </a:cxn>
                <a:cxn ang="0">
                  <a:pos x="1968" y="264"/>
                </a:cxn>
                <a:cxn ang="0">
                  <a:pos x="2028" y="270"/>
                </a:cxn>
                <a:cxn ang="0">
                  <a:pos x="2661" y="528"/>
                </a:cxn>
                <a:cxn ang="0">
                  <a:pos x="2688" y="648"/>
                </a:cxn>
                <a:cxn ang="0">
                  <a:pos x="2304" y="1080"/>
                </a:cxn>
                <a:cxn ang="0">
                  <a:pos x="1584" y="1224"/>
                </a:cxn>
                <a:cxn ang="0">
                  <a:pos x="1296" y="936"/>
                </a:cxn>
                <a:cxn ang="0">
                  <a:pos x="864" y="1032"/>
                </a:cxn>
                <a:cxn ang="0">
                  <a:pos x="0" y="552"/>
                </a:cxn>
                <a:cxn ang="0">
                  <a:pos x="0" y="0"/>
                </a:cxn>
              </a:cxnLst>
              <a:rect l="0" t="0" r="r" b="b"/>
              <a:pathLst>
                <a:path w="2688" h="1224">
                  <a:moveTo>
                    <a:pt x="0" y="0"/>
                  </a:moveTo>
                  <a:lnTo>
                    <a:pt x="960" y="552"/>
                  </a:lnTo>
                  <a:lnTo>
                    <a:pt x="1968" y="264"/>
                  </a:lnTo>
                  <a:lnTo>
                    <a:pt x="2028" y="270"/>
                  </a:lnTo>
                  <a:lnTo>
                    <a:pt x="2661" y="528"/>
                  </a:lnTo>
                  <a:lnTo>
                    <a:pt x="2688" y="648"/>
                  </a:lnTo>
                  <a:lnTo>
                    <a:pt x="2304" y="1080"/>
                  </a:lnTo>
                  <a:lnTo>
                    <a:pt x="1584" y="1224"/>
                  </a:lnTo>
                  <a:lnTo>
                    <a:pt x="1296" y="936"/>
                  </a:lnTo>
                  <a:lnTo>
                    <a:pt x="864" y="1032"/>
                  </a:lnTo>
                  <a:lnTo>
                    <a:pt x="0" y="5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6437" name="Freeform 5"/>
            <p:cNvSpPr>
              <a:spLocks/>
            </p:cNvSpPr>
            <p:nvPr userDrawn="1"/>
          </p:nvSpPr>
          <p:spPr bwMode="hidden">
            <a:xfrm>
              <a:off x="3359" y="1536"/>
              <a:ext cx="2401" cy="1232"/>
            </a:xfrm>
            <a:custGeom>
              <a:avLst/>
              <a:gdLst/>
              <a:ahLst/>
              <a:cxnLst>
                <a:cxn ang="0">
                  <a:pos x="2208" y="15"/>
                </a:cxn>
                <a:cxn ang="0">
                  <a:pos x="2088" y="57"/>
                </a:cxn>
                <a:cxn ang="0">
                  <a:pos x="1951" y="99"/>
                </a:cxn>
                <a:cxn ang="0">
                  <a:pos x="1704" y="135"/>
                </a:cxn>
                <a:cxn ang="0">
                  <a:pos x="1314" y="177"/>
                </a:cxn>
                <a:cxn ang="0">
                  <a:pos x="1176" y="189"/>
                </a:cxn>
                <a:cxn ang="0">
                  <a:pos x="1122" y="195"/>
                </a:cxn>
                <a:cxn ang="0">
                  <a:pos x="1075" y="231"/>
                </a:cxn>
                <a:cxn ang="0">
                  <a:pos x="924" y="321"/>
                </a:cxn>
                <a:cxn ang="0">
                  <a:pos x="840" y="369"/>
                </a:cxn>
                <a:cxn ang="0">
                  <a:pos x="630" y="458"/>
                </a:cxn>
                <a:cxn ang="0">
                  <a:pos x="529" y="500"/>
                </a:cxn>
                <a:cxn ang="0">
                  <a:pos x="487" y="542"/>
                </a:cxn>
                <a:cxn ang="0">
                  <a:pos x="457" y="590"/>
                </a:cxn>
                <a:cxn ang="0">
                  <a:pos x="402" y="638"/>
                </a:cxn>
                <a:cxn ang="0">
                  <a:pos x="330" y="758"/>
                </a:cxn>
                <a:cxn ang="0">
                  <a:pos x="312" y="788"/>
                </a:cxn>
                <a:cxn ang="0">
                  <a:pos x="252" y="824"/>
                </a:cxn>
                <a:cxn ang="0">
                  <a:pos x="84" y="926"/>
                </a:cxn>
                <a:cxn ang="0">
                  <a:pos x="0" y="992"/>
                </a:cxn>
                <a:cxn ang="0">
                  <a:pos x="12" y="1040"/>
                </a:cxn>
                <a:cxn ang="0">
                  <a:pos x="132" y="1034"/>
                </a:cxn>
                <a:cxn ang="0">
                  <a:pos x="336" y="980"/>
                </a:cxn>
                <a:cxn ang="0">
                  <a:pos x="529" y="896"/>
                </a:cxn>
                <a:cxn ang="0">
                  <a:pos x="576" y="872"/>
                </a:cxn>
                <a:cxn ang="0">
                  <a:pos x="714" y="848"/>
                </a:cxn>
                <a:cxn ang="0">
                  <a:pos x="966" y="794"/>
                </a:cxn>
                <a:cxn ang="0">
                  <a:pos x="1212" y="782"/>
                </a:cxn>
                <a:cxn ang="0">
                  <a:pos x="1416" y="872"/>
                </a:cxn>
                <a:cxn ang="0">
                  <a:pos x="1464" y="932"/>
                </a:cxn>
                <a:cxn ang="0">
                  <a:pos x="1440" y="992"/>
                </a:cxn>
                <a:cxn ang="0">
                  <a:pos x="1302" y="1040"/>
                </a:cxn>
                <a:cxn ang="0">
                  <a:pos x="1158" y="1100"/>
                </a:cxn>
                <a:cxn ang="0">
                  <a:pos x="1093" y="1148"/>
                </a:cxn>
                <a:cxn ang="0">
                  <a:pos x="1075" y="1208"/>
                </a:cxn>
                <a:cxn ang="0">
                  <a:pos x="1093" y="1232"/>
                </a:cxn>
                <a:cxn ang="0">
                  <a:pos x="1152" y="1226"/>
                </a:cxn>
                <a:cxn ang="0">
                  <a:pos x="1332" y="1208"/>
                </a:cxn>
                <a:cxn ang="0">
                  <a:pos x="1434" y="1184"/>
                </a:cxn>
                <a:cxn ang="0">
                  <a:pos x="1464" y="1172"/>
                </a:cxn>
                <a:cxn ang="0">
                  <a:pos x="1578" y="1130"/>
                </a:cxn>
                <a:cxn ang="0">
                  <a:pos x="1758" y="1064"/>
                </a:cxn>
                <a:cxn ang="0">
                  <a:pos x="1872" y="962"/>
                </a:cxn>
                <a:cxn ang="0">
                  <a:pos x="1986" y="800"/>
                </a:cxn>
                <a:cxn ang="0">
                  <a:pos x="2166" y="650"/>
                </a:cxn>
                <a:cxn ang="0">
                  <a:pos x="2257" y="590"/>
                </a:cxn>
                <a:cxn ang="0">
                  <a:pos x="2400" y="57"/>
                </a:cxn>
              </a:cxnLst>
              <a:rect l="0" t="0" r="r" b="b"/>
              <a:pathLst>
                <a:path w="2401" h="1232">
                  <a:moveTo>
                    <a:pt x="2310" y="3"/>
                  </a:moveTo>
                  <a:lnTo>
                    <a:pt x="2280" y="3"/>
                  </a:lnTo>
                  <a:lnTo>
                    <a:pt x="2208" y="15"/>
                  </a:lnTo>
                  <a:lnTo>
                    <a:pt x="2136" y="27"/>
                  </a:lnTo>
                  <a:lnTo>
                    <a:pt x="2112" y="39"/>
                  </a:lnTo>
                  <a:lnTo>
                    <a:pt x="2088" y="57"/>
                  </a:lnTo>
                  <a:lnTo>
                    <a:pt x="2082" y="63"/>
                  </a:lnTo>
                  <a:lnTo>
                    <a:pt x="2076" y="69"/>
                  </a:lnTo>
                  <a:lnTo>
                    <a:pt x="1951" y="99"/>
                  </a:lnTo>
                  <a:lnTo>
                    <a:pt x="1896" y="111"/>
                  </a:lnTo>
                  <a:lnTo>
                    <a:pt x="1836" y="117"/>
                  </a:lnTo>
                  <a:lnTo>
                    <a:pt x="1704" y="135"/>
                  </a:lnTo>
                  <a:lnTo>
                    <a:pt x="1572" y="153"/>
                  </a:lnTo>
                  <a:lnTo>
                    <a:pt x="1434" y="165"/>
                  </a:lnTo>
                  <a:lnTo>
                    <a:pt x="1314" y="177"/>
                  </a:lnTo>
                  <a:lnTo>
                    <a:pt x="1260" y="183"/>
                  </a:lnTo>
                  <a:lnTo>
                    <a:pt x="1212" y="189"/>
                  </a:lnTo>
                  <a:lnTo>
                    <a:pt x="1176" y="189"/>
                  </a:lnTo>
                  <a:lnTo>
                    <a:pt x="1146" y="195"/>
                  </a:lnTo>
                  <a:lnTo>
                    <a:pt x="1128" y="195"/>
                  </a:lnTo>
                  <a:lnTo>
                    <a:pt x="1122" y="195"/>
                  </a:lnTo>
                  <a:lnTo>
                    <a:pt x="1116" y="201"/>
                  </a:lnTo>
                  <a:lnTo>
                    <a:pt x="1105" y="207"/>
                  </a:lnTo>
                  <a:lnTo>
                    <a:pt x="1075" y="231"/>
                  </a:lnTo>
                  <a:lnTo>
                    <a:pt x="1026" y="261"/>
                  </a:lnTo>
                  <a:lnTo>
                    <a:pt x="972" y="291"/>
                  </a:lnTo>
                  <a:lnTo>
                    <a:pt x="924" y="321"/>
                  </a:lnTo>
                  <a:lnTo>
                    <a:pt x="876" y="345"/>
                  </a:lnTo>
                  <a:lnTo>
                    <a:pt x="846" y="363"/>
                  </a:lnTo>
                  <a:lnTo>
                    <a:pt x="840" y="369"/>
                  </a:lnTo>
                  <a:lnTo>
                    <a:pt x="834" y="369"/>
                  </a:lnTo>
                  <a:lnTo>
                    <a:pt x="732" y="417"/>
                  </a:lnTo>
                  <a:lnTo>
                    <a:pt x="630" y="458"/>
                  </a:lnTo>
                  <a:lnTo>
                    <a:pt x="588" y="476"/>
                  </a:lnTo>
                  <a:lnTo>
                    <a:pt x="552" y="488"/>
                  </a:lnTo>
                  <a:lnTo>
                    <a:pt x="529" y="500"/>
                  </a:lnTo>
                  <a:lnTo>
                    <a:pt x="517" y="506"/>
                  </a:lnTo>
                  <a:lnTo>
                    <a:pt x="499" y="524"/>
                  </a:lnTo>
                  <a:lnTo>
                    <a:pt x="487" y="542"/>
                  </a:lnTo>
                  <a:lnTo>
                    <a:pt x="481" y="560"/>
                  </a:lnTo>
                  <a:lnTo>
                    <a:pt x="481" y="578"/>
                  </a:lnTo>
                  <a:lnTo>
                    <a:pt x="457" y="590"/>
                  </a:lnTo>
                  <a:lnTo>
                    <a:pt x="438" y="596"/>
                  </a:lnTo>
                  <a:lnTo>
                    <a:pt x="420" y="614"/>
                  </a:lnTo>
                  <a:lnTo>
                    <a:pt x="402" y="638"/>
                  </a:lnTo>
                  <a:lnTo>
                    <a:pt x="366" y="698"/>
                  </a:lnTo>
                  <a:lnTo>
                    <a:pt x="348" y="728"/>
                  </a:lnTo>
                  <a:lnTo>
                    <a:pt x="330" y="758"/>
                  </a:lnTo>
                  <a:lnTo>
                    <a:pt x="324" y="776"/>
                  </a:lnTo>
                  <a:lnTo>
                    <a:pt x="318" y="782"/>
                  </a:lnTo>
                  <a:lnTo>
                    <a:pt x="312" y="788"/>
                  </a:lnTo>
                  <a:lnTo>
                    <a:pt x="300" y="794"/>
                  </a:lnTo>
                  <a:lnTo>
                    <a:pt x="282" y="806"/>
                  </a:lnTo>
                  <a:lnTo>
                    <a:pt x="252" y="824"/>
                  </a:lnTo>
                  <a:lnTo>
                    <a:pt x="199" y="854"/>
                  </a:lnTo>
                  <a:lnTo>
                    <a:pt x="151" y="884"/>
                  </a:lnTo>
                  <a:lnTo>
                    <a:pt x="84" y="926"/>
                  </a:lnTo>
                  <a:lnTo>
                    <a:pt x="30" y="962"/>
                  </a:lnTo>
                  <a:lnTo>
                    <a:pt x="12" y="974"/>
                  </a:lnTo>
                  <a:lnTo>
                    <a:pt x="0" y="992"/>
                  </a:lnTo>
                  <a:lnTo>
                    <a:pt x="0" y="1004"/>
                  </a:lnTo>
                  <a:lnTo>
                    <a:pt x="0" y="1022"/>
                  </a:lnTo>
                  <a:lnTo>
                    <a:pt x="12" y="1040"/>
                  </a:lnTo>
                  <a:lnTo>
                    <a:pt x="42" y="1046"/>
                  </a:lnTo>
                  <a:lnTo>
                    <a:pt x="84" y="1046"/>
                  </a:lnTo>
                  <a:lnTo>
                    <a:pt x="132" y="1034"/>
                  </a:lnTo>
                  <a:lnTo>
                    <a:pt x="193" y="1022"/>
                  </a:lnTo>
                  <a:lnTo>
                    <a:pt x="264" y="1004"/>
                  </a:lnTo>
                  <a:lnTo>
                    <a:pt x="336" y="980"/>
                  </a:lnTo>
                  <a:lnTo>
                    <a:pt x="408" y="950"/>
                  </a:lnTo>
                  <a:lnTo>
                    <a:pt x="475" y="920"/>
                  </a:lnTo>
                  <a:lnTo>
                    <a:pt x="529" y="896"/>
                  </a:lnTo>
                  <a:lnTo>
                    <a:pt x="564" y="878"/>
                  </a:lnTo>
                  <a:lnTo>
                    <a:pt x="570" y="872"/>
                  </a:lnTo>
                  <a:lnTo>
                    <a:pt x="576" y="872"/>
                  </a:lnTo>
                  <a:lnTo>
                    <a:pt x="606" y="872"/>
                  </a:lnTo>
                  <a:lnTo>
                    <a:pt x="648" y="866"/>
                  </a:lnTo>
                  <a:lnTo>
                    <a:pt x="714" y="848"/>
                  </a:lnTo>
                  <a:lnTo>
                    <a:pt x="793" y="830"/>
                  </a:lnTo>
                  <a:lnTo>
                    <a:pt x="876" y="812"/>
                  </a:lnTo>
                  <a:lnTo>
                    <a:pt x="966" y="794"/>
                  </a:lnTo>
                  <a:lnTo>
                    <a:pt x="1063" y="782"/>
                  </a:lnTo>
                  <a:lnTo>
                    <a:pt x="1152" y="776"/>
                  </a:lnTo>
                  <a:lnTo>
                    <a:pt x="1212" y="782"/>
                  </a:lnTo>
                  <a:lnTo>
                    <a:pt x="1284" y="806"/>
                  </a:lnTo>
                  <a:lnTo>
                    <a:pt x="1357" y="836"/>
                  </a:lnTo>
                  <a:lnTo>
                    <a:pt x="1416" y="872"/>
                  </a:lnTo>
                  <a:lnTo>
                    <a:pt x="1434" y="890"/>
                  </a:lnTo>
                  <a:lnTo>
                    <a:pt x="1452" y="908"/>
                  </a:lnTo>
                  <a:lnTo>
                    <a:pt x="1464" y="932"/>
                  </a:lnTo>
                  <a:lnTo>
                    <a:pt x="1464" y="950"/>
                  </a:lnTo>
                  <a:lnTo>
                    <a:pt x="1458" y="968"/>
                  </a:lnTo>
                  <a:lnTo>
                    <a:pt x="1440" y="992"/>
                  </a:lnTo>
                  <a:lnTo>
                    <a:pt x="1410" y="1004"/>
                  </a:lnTo>
                  <a:lnTo>
                    <a:pt x="1369" y="1022"/>
                  </a:lnTo>
                  <a:lnTo>
                    <a:pt x="1302" y="1040"/>
                  </a:lnTo>
                  <a:lnTo>
                    <a:pt x="1248" y="1064"/>
                  </a:lnTo>
                  <a:lnTo>
                    <a:pt x="1200" y="1082"/>
                  </a:lnTo>
                  <a:lnTo>
                    <a:pt x="1158" y="1100"/>
                  </a:lnTo>
                  <a:lnTo>
                    <a:pt x="1128" y="1118"/>
                  </a:lnTo>
                  <a:lnTo>
                    <a:pt x="1110" y="1130"/>
                  </a:lnTo>
                  <a:lnTo>
                    <a:pt x="1093" y="1148"/>
                  </a:lnTo>
                  <a:lnTo>
                    <a:pt x="1081" y="1160"/>
                  </a:lnTo>
                  <a:lnTo>
                    <a:pt x="1069" y="1190"/>
                  </a:lnTo>
                  <a:lnTo>
                    <a:pt x="1075" y="1208"/>
                  </a:lnTo>
                  <a:lnTo>
                    <a:pt x="1081" y="1220"/>
                  </a:lnTo>
                  <a:lnTo>
                    <a:pt x="1087" y="1226"/>
                  </a:lnTo>
                  <a:lnTo>
                    <a:pt x="1093" y="1232"/>
                  </a:lnTo>
                  <a:lnTo>
                    <a:pt x="1110" y="1232"/>
                  </a:lnTo>
                  <a:lnTo>
                    <a:pt x="1128" y="1226"/>
                  </a:lnTo>
                  <a:lnTo>
                    <a:pt x="1152" y="1226"/>
                  </a:lnTo>
                  <a:lnTo>
                    <a:pt x="1212" y="1220"/>
                  </a:lnTo>
                  <a:lnTo>
                    <a:pt x="1272" y="1214"/>
                  </a:lnTo>
                  <a:lnTo>
                    <a:pt x="1332" y="1208"/>
                  </a:lnTo>
                  <a:lnTo>
                    <a:pt x="1393" y="1196"/>
                  </a:lnTo>
                  <a:lnTo>
                    <a:pt x="1416" y="1190"/>
                  </a:lnTo>
                  <a:lnTo>
                    <a:pt x="1434" y="1184"/>
                  </a:lnTo>
                  <a:lnTo>
                    <a:pt x="1446" y="1178"/>
                  </a:lnTo>
                  <a:lnTo>
                    <a:pt x="1452" y="1178"/>
                  </a:lnTo>
                  <a:lnTo>
                    <a:pt x="1464" y="1172"/>
                  </a:lnTo>
                  <a:lnTo>
                    <a:pt x="1488" y="1166"/>
                  </a:lnTo>
                  <a:lnTo>
                    <a:pt x="1530" y="1148"/>
                  </a:lnTo>
                  <a:lnTo>
                    <a:pt x="1578" y="1130"/>
                  </a:lnTo>
                  <a:lnTo>
                    <a:pt x="1681" y="1094"/>
                  </a:lnTo>
                  <a:lnTo>
                    <a:pt x="1722" y="1076"/>
                  </a:lnTo>
                  <a:lnTo>
                    <a:pt x="1758" y="1064"/>
                  </a:lnTo>
                  <a:lnTo>
                    <a:pt x="1812" y="1040"/>
                  </a:lnTo>
                  <a:lnTo>
                    <a:pt x="1848" y="1004"/>
                  </a:lnTo>
                  <a:lnTo>
                    <a:pt x="1872" y="962"/>
                  </a:lnTo>
                  <a:lnTo>
                    <a:pt x="1890" y="932"/>
                  </a:lnTo>
                  <a:lnTo>
                    <a:pt x="1932" y="866"/>
                  </a:lnTo>
                  <a:lnTo>
                    <a:pt x="1986" y="800"/>
                  </a:lnTo>
                  <a:lnTo>
                    <a:pt x="2046" y="740"/>
                  </a:lnTo>
                  <a:lnTo>
                    <a:pt x="2112" y="692"/>
                  </a:lnTo>
                  <a:lnTo>
                    <a:pt x="2166" y="650"/>
                  </a:lnTo>
                  <a:lnTo>
                    <a:pt x="2214" y="620"/>
                  </a:lnTo>
                  <a:lnTo>
                    <a:pt x="2244" y="596"/>
                  </a:lnTo>
                  <a:lnTo>
                    <a:pt x="2257" y="590"/>
                  </a:lnTo>
                  <a:lnTo>
                    <a:pt x="2257" y="590"/>
                  </a:lnTo>
                  <a:lnTo>
                    <a:pt x="2400" y="518"/>
                  </a:lnTo>
                  <a:lnTo>
                    <a:pt x="2400" y="57"/>
                  </a:lnTo>
                  <a:lnTo>
                    <a:pt x="2401" y="0"/>
                  </a:lnTo>
                  <a:lnTo>
                    <a:pt x="2310" y="3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6438" name="Freeform 6"/>
            <p:cNvSpPr>
              <a:spLocks/>
            </p:cNvSpPr>
            <p:nvPr userDrawn="1"/>
          </p:nvSpPr>
          <p:spPr bwMode="hidden">
            <a:xfrm>
              <a:off x="3792" y="1536"/>
              <a:ext cx="1968" cy="762"/>
            </a:xfrm>
            <a:custGeom>
              <a:avLst/>
              <a:gdLst/>
              <a:ahLst/>
              <a:cxnLst>
                <a:cxn ang="0">
                  <a:pos x="965" y="165"/>
                </a:cxn>
                <a:cxn ang="0">
                  <a:pos x="696" y="200"/>
                </a:cxn>
                <a:cxn ang="0">
                  <a:pos x="693" y="237"/>
                </a:cxn>
                <a:cxn ang="0">
                  <a:pos x="924" y="258"/>
                </a:cxn>
                <a:cxn ang="0">
                  <a:pos x="993" y="267"/>
                </a:cxn>
                <a:cxn ang="0">
                  <a:pos x="681" y="291"/>
                </a:cxn>
                <a:cxn ang="0">
                  <a:pos x="633" y="309"/>
                </a:cxn>
                <a:cxn ang="0">
                  <a:pos x="645" y="336"/>
                </a:cxn>
                <a:cxn ang="0">
                  <a:pos x="672" y="351"/>
                </a:cxn>
                <a:cxn ang="0">
                  <a:pos x="984" y="333"/>
                </a:cxn>
                <a:cxn ang="0">
                  <a:pos x="1080" y="357"/>
                </a:cxn>
                <a:cxn ang="0">
                  <a:pos x="624" y="492"/>
                </a:cxn>
                <a:cxn ang="0">
                  <a:pos x="616" y="536"/>
                </a:cxn>
                <a:cxn ang="0">
                  <a:pos x="8" y="724"/>
                </a:cxn>
                <a:cxn ang="0">
                  <a:pos x="0" y="756"/>
                </a:cxn>
                <a:cxn ang="0">
                  <a:pos x="27" y="762"/>
                </a:cxn>
                <a:cxn ang="0">
                  <a:pos x="664" y="564"/>
                </a:cxn>
                <a:cxn ang="0">
                  <a:pos x="856" y="600"/>
                </a:cxn>
                <a:cxn ang="0">
                  <a:pos x="1158" y="507"/>
                </a:cxn>
                <a:cxn ang="0">
                  <a:pos x="1434" y="465"/>
                </a:cxn>
                <a:cxn ang="0">
                  <a:pos x="1572" y="368"/>
                </a:cxn>
                <a:cxn ang="0">
                  <a:pos x="1712" y="340"/>
                </a:cxn>
                <a:cxn ang="0">
                  <a:pos x="1856" y="328"/>
                </a:cxn>
                <a:cxn ang="0">
                  <a:pos x="1968" y="330"/>
                </a:cxn>
                <a:cxn ang="0">
                  <a:pos x="1968" y="0"/>
                </a:cxn>
                <a:cxn ang="0">
                  <a:pos x="1934" y="3"/>
                </a:cxn>
                <a:cxn ang="0">
                  <a:pos x="1832" y="5"/>
                </a:cxn>
                <a:cxn ang="0">
                  <a:pos x="1682" y="35"/>
                </a:cxn>
                <a:cxn ang="0">
                  <a:pos x="1643" y="72"/>
                </a:cxn>
                <a:cxn ang="0">
                  <a:pos x="1392" y="119"/>
                </a:cxn>
              </a:cxnLst>
              <a:rect l="0" t="0" r="r" b="b"/>
              <a:pathLst>
                <a:path w="1968" h="762">
                  <a:moveTo>
                    <a:pt x="965" y="165"/>
                  </a:moveTo>
                  <a:lnTo>
                    <a:pt x="696" y="200"/>
                  </a:lnTo>
                  <a:lnTo>
                    <a:pt x="693" y="237"/>
                  </a:lnTo>
                  <a:lnTo>
                    <a:pt x="924" y="258"/>
                  </a:lnTo>
                  <a:lnTo>
                    <a:pt x="993" y="267"/>
                  </a:lnTo>
                  <a:lnTo>
                    <a:pt x="681" y="291"/>
                  </a:lnTo>
                  <a:lnTo>
                    <a:pt x="633" y="309"/>
                  </a:lnTo>
                  <a:lnTo>
                    <a:pt x="645" y="336"/>
                  </a:lnTo>
                  <a:lnTo>
                    <a:pt x="672" y="351"/>
                  </a:lnTo>
                  <a:lnTo>
                    <a:pt x="984" y="333"/>
                  </a:lnTo>
                  <a:lnTo>
                    <a:pt x="1080" y="357"/>
                  </a:lnTo>
                  <a:lnTo>
                    <a:pt x="624" y="492"/>
                  </a:lnTo>
                  <a:lnTo>
                    <a:pt x="616" y="536"/>
                  </a:lnTo>
                  <a:lnTo>
                    <a:pt x="8" y="724"/>
                  </a:lnTo>
                  <a:lnTo>
                    <a:pt x="0" y="756"/>
                  </a:lnTo>
                  <a:lnTo>
                    <a:pt x="27" y="762"/>
                  </a:lnTo>
                  <a:lnTo>
                    <a:pt x="664" y="564"/>
                  </a:lnTo>
                  <a:lnTo>
                    <a:pt x="856" y="600"/>
                  </a:lnTo>
                  <a:lnTo>
                    <a:pt x="1158" y="507"/>
                  </a:lnTo>
                  <a:lnTo>
                    <a:pt x="1434" y="465"/>
                  </a:lnTo>
                  <a:lnTo>
                    <a:pt x="1572" y="368"/>
                  </a:lnTo>
                  <a:lnTo>
                    <a:pt x="1712" y="340"/>
                  </a:lnTo>
                  <a:lnTo>
                    <a:pt x="1856" y="328"/>
                  </a:lnTo>
                  <a:lnTo>
                    <a:pt x="1968" y="330"/>
                  </a:lnTo>
                  <a:lnTo>
                    <a:pt x="1968" y="0"/>
                  </a:lnTo>
                  <a:lnTo>
                    <a:pt x="1934" y="3"/>
                  </a:lnTo>
                  <a:lnTo>
                    <a:pt x="1832" y="5"/>
                  </a:lnTo>
                  <a:lnTo>
                    <a:pt x="1682" y="35"/>
                  </a:lnTo>
                  <a:lnTo>
                    <a:pt x="1643" y="72"/>
                  </a:lnTo>
                  <a:lnTo>
                    <a:pt x="1392" y="119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6439" name="Freeform 7"/>
            <p:cNvSpPr>
              <a:spLocks/>
            </p:cNvSpPr>
            <p:nvPr userDrawn="1"/>
          </p:nvSpPr>
          <p:spPr bwMode="hidden">
            <a:xfrm>
              <a:off x="3599" y="2477"/>
              <a:ext cx="186" cy="120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185" y="6"/>
                </a:cxn>
                <a:cxn ang="0">
                  <a:pos x="185" y="18"/>
                </a:cxn>
                <a:cxn ang="0">
                  <a:pos x="185" y="36"/>
                </a:cxn>
                <a:cxn ang="0">
                  <a:pos x="179" y="54"/>
                </a:cxn>
                <a:cxn ang="0">
                  <a:pos x="161" y="72"/>
                </a:cxn>
                <a:cxn ang="0">
                  <a:pos x="137" y="96"/>
                </a:cxn>
                <a:cxn ang="0">
                  <a:pos x="101" y="108"/>
                </a:cxn>
                <a:cxn ang="0">
                  <a:pos x="47" y="120"/>
                </a:cxn>
                <a:cxn ang="0">
                  <a:pos x="29" y="120"/>
                </a:cxn>
                <a:cxn ang="0">
                  <a:pos x="17" y="114"/>
                </a:cxn>
                <a:cxn ang="0">
                  <a:pos x="0" y="96"/>
                </a:cxn>
                <a:cxn ang="0">
                  <a:pos x="0" y="78"/>
                </a:cxn>
                <a:cxn ang="0">
                  <a:pos x="0" y="72"/>
                </a:cxn>
                <a:cxn ang="0">
                  <a:pos x="185" y="0"/>
                </a:cxn>
                <a:cxn ang="0">
                  <a:pos x="185" y="0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85" y="18"/>
                  </a:lnTo>
                  <a:lnTo>
                    <a:pt x="185" y="36"/>
                  </a:lnTo>
                  <a:lnTo>
                    <a:pt x="179" y="54"/>
                  </a:lnTo>
                  <a:lnTo>
                    <a:pt x="161" y="72"/>
                  </a:lnTo>
                  <a:lnTo>
                    <a:pt x="137" y="96"/>
                  </a:lnTo>
                  <a:lnTo>
                    <a:pt x="101" y="108"/>
                  </a:lnTo>
                  <a:lnTo>
                    <a:pt x="47" y="120"/>
                  </a:lnTo>
                  <a:lnTo>
                    <a:pt x="29" y="120"/>
                  </a:lnTo>
                  <a:lnTo>
                    <a:pt x="17" y="114"/>
                  </a:lnTo>
                  <a:lnTo>
                    <a:pt x="0" y="96"/>
                  </a:lnTo>
                  <a:lnTo>
                    <a:pt x="0" y="78"/>
                  </a:lnTo>
                  <a:lnTo>
                    <a:pt x="0" y="72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6440" name="Freeform 8"/>
            <p:cNvSpPr>
              <a:spLocks/>
            </p:cNvSpPr>
            <p:nvPr userDrawn="1"/>
          </p:nvSpPr>
          <p:spPr bwMode="hidden">
            <a:xfrm>
              <a:off x="3779" y="2393"/>
              <a:ext cx="185" cy="120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185" y="6"/>
                </a:cxn>
                <a:cxn ang="0">
                  <a:pos x="179" y="24"/>
                </a:cxn>
                <a:cxn ang="0">
                  <a:pos x="167" y="42"/>
                </a:cxn>
                <a:cxn ang="0">
                  <a:pos x="149" y="66"/>
                </a:cxn>
                <a:cxn ang="0">
                  <a:pos x="131" y="90"/>
                </a:cxn>
                <a:cxn ang="0">
                  <a:pos x="102" y="108"/>
                </a:cxn>
                <a:cxn ang="0">
                  <a:pos x="66" y="120"/>
                </a:cxn>
                <a:cxn ang="0">
                  <a:pos x="18" y="120"/>
                </a:cxn>
                <a:cxn ang="0">
                  <a:pos x="0" y="60"/>
                </a:cxn>
                <a:cxn ang="0">
                  <a:pos x="185" y="0"/>
                </a:cxn>
                <a:cxn ang="0">
                  <a:pos x="185" y="0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79" y="24"/>
                  </a:lnTo>
                  <a:lnTo>
                    <a:pt x="167" y="42"/>
                  </a:lnTo>
                  <a:lnTo>
                    <a:pt x="149" y="66"/>
                  </a:lnTo>
                  <a:lnTo>
                    <a:pt x="131" y="90"/>
                  </a:lnTo>
                  <a:lnTo>
                    <a:pt x="102" y="108"/>
                  </a:lnTo>
                  <a:lnTo>
                    <a:pt x="66" y="120"/>
                  </a:lnTo>
                  <a:lnTo>
                    <a:pt x="18" y="120"/>
                  </a:lnTo>
                  <a:lnTo>
                    <a:pt x="0" y="60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6441" name="Freeform 9"/>
            <p:cNvSpPr>
              <a:spLocks/>
            </p:cNvSpPr>
            <p:nvPr userDrawn="1"/>
          </p:nvSpPr>
          <p:spPr bwMode="hidden">
            <a:xfrm>
              <a:off x="3839" y="1836"/>
              <a:ext cx="528" cy="275"/>
            </a:xfrm>
            <a:custGeom>
              <a:avLst/>
              <a:gdLst/>
              <a:ahLst/>
              <a:cxnLst>
                <a:cxn ang="0">
                  <a:pos x="0" y="275"/>
                </a:cxn>
                <a:cxn ang="0">
                  <a:pos x="0" y="269"/>
                </a:cxn>
                <a:cxn ang="0">
                  <a:pos x="6" y="251"/>
                </a:cxn>
                <a:cxn ang="0">
                  <a:pos x="6" y="239"/>
                </a:cxn>
                <a:cxn ang="0">
                  <a:pos x="12" y="227"/>
                </a:cxn>
                <a:cxn ang="0">
                  <a:pos x="18" y="221"/>
                </a:cxn>
                <a:cxn ang="0">
                  <a:pos x="36" y="215"/>
                </a:cxn>
                <a:cxn ang="0">
                  <a:pos x="77" y="203"/>
                </a:cxn>
                <a:cxn ang="0">
                  <a:pos x="137" y="179"/>
                </a:cxn>
                <a:cxn ang="0">
                  <a:pos x="209" y="143"/>
                </a:cxn>
                <a:cxn ang="0">
                  <a:pos x="251" y="120"/>
                </a:cxn>
                <a:cxn ang="0">
                  <a:pos x="299" y="96"/>
                </a:cxn>
                <a:cxn ang="0">
                  <a:pos x="394" y="48"/>
                </a:cxn>
                <a:cxn ang="0">
                  <a:pos x="442" y="30"/>
                </a:cxn>
                <a:cxn ang="0">
                  <a:pos x="478" y="12"/>
                </a:cxn>
                <a:cxn ang="0">
                  <a:pos x="502" y="6"/>
                </a:cxn>
                <a:cxn ang="0">
                  <a:pos x="520" y="0"/>
                </a:cxn>
                <a:cxn ang="0">
                  <a:pos x="526" y="0"/>
                </a:cxn>
                <a:cxn ang="0">
                  <a:pos x="520" y="6"/>
                </a:cxn>
                <a:cxn ang="0">
                  <a:pos x="508" y="12"/>
                </a:cxn>
                <a:cxn ang="0">
                  <a:pos x="484" y="24"/>
                </a:cxn>
                <a:cxn ang="0">
                  <a:pos x="460" y="42"/>
                </a:cxn>
                <a:cxn ang="0">
                  <a:pos x="436" y="54"/>
                </a:cxn>
                <a:cxn ang="0">
                  <a:pos x="394" y="78"/>
                </a:cxn>
                <a:cxn ang="0">
                  <a:pos x="340" y="108"/>
                </a:cxn>
                <a:cxn ang="0">
                  <a:pos x="275" y="143"/>
                </a:cxn>
                <a:cxn ang="0">
                  <a:pos x="131" y="221"/>
                </a:cxn>
                <a:cxn ang="0">
                  <a:pos x="65" y="251"/>
                </a:cxn>
                <a:cxn ang="0">
                  <a:pos x="0" y="275"/>
                </a:cxn>
                <a:cxn ang="0">
                  <a:pos x="0" y="275"/>
                </a:cxn>
              </a:cxnLst>
              <a:rect l="0" t="0" r="r" b="b"/>
              <a:pathLst>
                <a:path w="526" h="275">
                  <a:moveTo>
                    <a:pt x="0" y="275"/>
                  </a:moveTo>
                  <a:lnTo>
                    <a:pt x="0" y="269"/>
                  </a:lnTo>
                  <a:lnTo>
                    <a:pt x="6" y="251"/>
                  </a:lnTo>
                  <a:lnTo>
                    <a:pt x="6" y="239"/>
                  </a:lnTo>
                  <a:lnTo>
                    <a:pt x="12" y="227"/>
                  </a:lnTo>
                  <a:lnTo>
                    <a:pt x="18" y="221"/>
                  </a:lnTo>
                  <a:lnTo>
                    <a:pt x="36" y="215"/>
                  </a:lnTo>
                  <a:lnTo>
                    <a:pt x="77" y="203"/>
                  </a:lnTo>
                  <a:lnTo>
                    <a:pt x="137" y="179"/>
                  </a:lnTo>
                  <a:lnTo>
                    <a:pt x="209" y="143"/>
                  </a:lnTo>
                  <a:lnTo>
                    <a:pt x="251" y="120"/>
                  </a:lnTo>
                  <a:lnTo>
                    <a:pt x="299" y="96"/>
                  </a:lnTo>
                  <a:lnTo>
                    <a:pt x="394" y="48"/>
                  </a:lnTo>
                  <a:lnTo>
                    <a:pt x="442" y="30"/>
                  </a:lnTo>
                  <a:lnTo>
                    <a:pt x="478" y="12"/>
                  </a:lnTo>
                  <a:lnTo>
                    <a:pt x="502" y="6"/>
                  </a:lnTo>
                  <a:lnTo>
                    <a:pt x="520" y="0"/>
                  </a:lnTo>
                  <a:lnTo>
                    <a:pt x="526" y="0"/>
                  </a:lnTo>
                  <a:lnTo>
                    <a:pt x="520" y="6"/>
                  </a:lnTo>
                  <a:lnTo>
                    <a:pt x="508" y="12"/>
                  </a:lnTo>
                  <a:lnTo>
                    <a:pt x="484" y="24"/>
                  </a:lnTo>
                  <a:lnTo>
                    <a:pt x="460" y="42"/>
                  </a:lnTo>
                  <a:lnTo>
                    <a:pt x="436" y="54"/>
                  </a:lnTo>
                  <a:lnTo>
                    <a:pt x="394" y="78"/>
                  </a:lnTo>
                  <a:lnTo>
                    <a:pt x="340" y="108"/>
                  </a:lnTo>
                  <a:lnTo>
                    <a:pt x="275" y="143"/>
                  </a:lnTo>
                  <a:lnTo>
                    <a:pt x="131" y="221"/>
                  </a:lnTo>
                  <a:lnTo>
                    <a:pt x="65" y="251"/>
                  </a:lnTo>
                  <a:lnTo>
                    <a:pt x="0" y="275"/>
                  </a:lnTo>
                  <a:lnTo>
                    <a:pt x="0" y="27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6442" name="Freeform 10"/>
            <p:cNvSpPr>
              <a:spLocks/>
            </p:cNvSpPr>
            <p:nvPr userDrawn="1"/>
          </p:nvSpPr>
          <p:spPr bwMode="hidden">
            <a:xfrm>
              <a:off x="3676" y="2015"/>
              <a:ext cx="721" cy="306"/>
            </a:xfrm>
            <a:custGeom>
              <a:avLst/>
              <a:gdLst/>
              <a:ahLst/>
              <a:cxnLst>
                <a:cxn ang="0">
                  <a:pos x="48" y="216"/>
                </a:cxn>
                <a:cxn ang="0">
                  <a:pos x="30" y="252"/>
                </a:cxn>
                <a:cxn ang="0">
                  <a:pos x="12" y="282"/>
                </a:cxn>
                <a:cxn ang="0">
                  <a:pos x="6" y="300"/>
                </a:cxn>
                <a:cxn ang="0">
                  <a:pos x="0" y="306"/>
                </a:cxn>
                <a:cxn ang="0">
                  <a:pos x="48" y="276"/>
                </a:cxn>
                <a:cxn ang="0">
                  <a:pos x="84" y="252"/>
                </a:cxn>
                <a:cxn ang="0">
                  <a:pos x="108" y="234"/>
                </a:cxn>
                <a:cxn ang="0">
                  <a:pos x="120" y="228"/>
                </a:cxn>
                <a:cxn ang="0">
                  <a:pos x="126" y="228"/>
                </a:cxn>
                <a:cxn ang="0">
                  <a:pos x="144" y="222"/>
                </a:cxn>
                <a:cxn ang="0">
                  <a:pos x="168" y="216"/>
                </a:cxn>
                <a:cxn ang="0">
                  <a:pos x="198" y="204"/>
                </a:cxn>
                <a:cxn ang="0">
                  <a:pos x="275" y="180"/>
                </a:cxn>
                <a:cxn ang="0">
                  <a:pos x="371" y="156"/>
                </a:cxn>
                <a:cxn ang="0">
                  <a:pos x="461" y="126"/>
                </a:cxn>
                <a:cxn ang="0">
                  <a:pos x="544" y="102"/>
                </a:cxn>
                <a:cxn ang="0">
                  <a:pos x="574" y="90"/>
                </a:cxn>
                <a:cxn ang="0">
                  <a:pos x="604" y="84"/>
                </a:cxn>
                <a:cxn ang="0">
                  <a:pos x="622" y="78"/>
                </a:cxn>
                <a:cxn ang="0">
                  <a:pos x="628" y="72"/>
                </a:cxn>
                <a:cxn ang="0">
                  <a:pos x="634" y="66"/>
                </a:cxn>
                <a:cxn ang="0">
                  <a:pos x="652" y="60"/>
                </a:cxn>
                <a:cxn ang="0">
                  <a:pos x="694" y="30"/>
                </a:cxn>
                <a:cxn ang="0">
                  <a:pos x="712" y="18"/>
                </a:cxn>
                <a:cxn ang="0">
                  <a:pos x="718" y="6"/>
                </a:cxn>
                <a:cxn ang="0">
                  <a:pos x="712" y="0"/>
                </a:cxn>
                <a:cxn ang="0">
                  <a:pos x="688" y="0"/>
                </a:cxn>
                <a:cxn ang="0">
                  <a:pos x="628" y="0"/>
                </a:cxn>
                <a:cxn ang="0">
                  <a:pos x="580" y="0"/>
                </a:cxn>
                <a:cxn ang="0">
                  <a:pos x="544" y="0"/>
                </a:cxn>
                <a:cxn ang="0">
                  <a:pos x="514" y="18"/>
                </a:cxn>
                <a:cxn ang="0">
                  <a:pos x="485" y="42"/>
                </a:cxn>
                <a:cxn ang="0">
                  <a:pos x="467" y="54"/>
                </a:cxn>
                <a:cxn ang="0">
                  <a:pos x="449" y="60"/>
                </a:cxn>
                <a:cxn ang="0">
                  <a:pos x="425" y="60"/>
                </a:cxn>
                <a:cxn ang="0">
                  <a:pos x="389" y="66"/>
                </a:cxn>
                <a:cxn ang="0">
                  <a:pos x="347" y="84"/>
                </a:cxn>
                <a:cxn ang="0">
                  <a:pos x="311" y="108"/>
                </a:cxn>
                <a:cxn ang="0">
                  <a:pos x="287" y="126"/>
                </a:cxn>
                <a:cxn ang="0">
                  <a:pos x="275" y="132"/>
                </a:cxn>
                <a:cxn ang="0">
                  <a:pos x="257" y="138"/>
                </a:cxn>
                <a:cxn ang="0">
                  <a:pos x="221" y="138"/>
                </a:cxn>
                <a:cxn ang="0">
                  <a:pos x="186" y="138"/>
                </a:cxn>
                <a:cxn ang="0">
                  <a:pos x="180" y="138"/>
                </a:cxn>
                <a:cxn ang="0">
                  <a:pos x="174" y="138"/>
                </a:cxn>
                <a:cxn ang="0">
                  <a:pos x="114" y="162"/>
                </a:cxn>
                <a:cxn ang="0">
                  <a:pos x="48" y="216"/>
                </a:cxn>
                <a:cxn ang="0">
                  <a:pos x="48" y="216"/>
                </a:cxn>
              </a:cxnLst>
              <a:rect l="0" t="0" r="r" b="b"/>
              <a:pathLst>
                <a:path w="718" h="306">
                  <a:moveTo>
                    <a:pt x="48" y="216"/>
                  </a:moveTo>
                  <a:lnTo>
                    <a:pt x="30" y="252"/>
                  </a:lnTo>
                  <a:lnTo>
                    <a:pt x="12" y="282"/>
                  </a:lnTo>
                  <a:lnTo>
                    <a:pt x="6" y="300"/>
                  </a:lnTo>
                  <a:lnTo>
                    <a:pt x="0" y="306"/>
                  </a:lnTo>
                  <a:lnTo>
                    <a:pt x="48" y="276"/>
                  </a:lnTo>
                  <a:lnTo>
                    <a:pt x="84" y="252"/>
                  </a:lnTo>
                  <a:lnTo>
                    <a:pt x="108" y="234"/>
                  </a:lnTo>
                  <a:lnTo>
                    <a:pt x="120" y="228"/>
                  </a:lnTo>
                  <a:lnTo>
                    <a:pt x="126" y="228"/>
                  </a:lnTo>
                  <a:lnTo>
                    <a:pt x="144" y="222"/>
                  </a:lnTo>
                  <a:lnTo>
                    <a:pt x="168" y="216"/>
                  </a:lnTo>
                  <a:lnTo>
                    <a:pt x="198" y="204"/>
                  </a:lnTo>
                  <a:lnTo>
                    <a:pt x="275" y="180"/>
                  </a:lnTo>
                  <a:lnTo>
                    <a:pt x="371" y="156"/>
                  </a:lnTo>
                  <a:lnTo>
                    <a:pt x="461" y="126"/>
                  </a:lnTo>
                  <a:lnTo>
                    <a:pt x="544" y="102"/>
                  </a:lnTo>
                  <a:lnTo>
                    <a:pt x="574" y="90"/>
                  </a:lnTo>
                  <a:lnTo>
                    <a:pt x="604" y="84"/>
                  </a:lnTo>
                  <a:lnTo>
                    <a:pt x="622" y="78"/>
                  </a:lnTo>
                  <a:lnTo>
                    <a:pt x="628" y="72"/>
                  </a:lnTo>
                  <a:lnTo>
                    <a:pt x="634" y="66"/>
                  </a:lnTo>
                  <a:lnTo>
                    <a:pt x="652" y="60"/>
                  </a:lnTo>
                  <a:lnTo>
                    <a:pt x="694" y="30"/>
                  </a:lnTo>
                  <a:lnTo>
                    <a:pt x="712" y="18"/>
                  </a:lnTo>
                  <a:lnTo>
                    <a:pt x="718" y="6"/>
                  </a:lnTo>
                  <a:lnTo>
                    <a:pt x="712" y="0"/>
                  </a:lnTo>
                  <a:lnTo>
                    <a:pt x="688" y="0"/>
                  </a:lnTo>
                  <a:lnTo>
                    <a:pt x="628" y="0"/>
                  </a:lnTo>
                  <a:lnTo>
                    <a:pt x="580" y="0"/>
                  </a:lnTo>
                  <a:lnTo>
                    <a:pt x="544" y="0"/>
                  </a:lnTo>
                  <a:lnTo>
                    <a:pt x="514" y="18"/>
                  </a:lnTo>
                  <a:lnTo>
                    <a:pt x="485" y="42"/>
                  </a:lnTo>
                  <a:lnTo>
                    <a:pt x="467" y="54"/>
                  </a:lnTo>
                  <a:lnTo>
                    <a:pt x="449" y="60"/>
                  </a:lnTo>
                  <a:lnTo>
                    <a:pt x="425" y="60"/>
                  </a:lnTo>
                  <a:lnTo>
                    <a:pt x="389" y="66"/>
                  </a:lnTo>
                  <a:lnTo>
                    <a:pt x="347" y="84"/>
                  </a:lnTo>
                  <a:lnTo>
                    <a:pt x="311" y="108"/>
                  </a:lnTo>
                  <a:lnTo>
                    <a:pt x="287" y="126"/>
                  </a:lnTo>
                  <a:lnTo>
                    <a:pt x="275" y="132"/>
                  </a:lnTo>
                  <a:lnTo>
                    <a:pt x="257" y="138"/>
                  </a:lnTo>
                  <a:lnTo>
                    <a:pt x="221" y="138"/>
                  </a:lnTo>
                  <a:lnTo>
                    <a:pt x="186" y="138"/>
                  </a:lnTo>
                  <a:lnTo>
                    <a:pt x="180" y="138"/>
                  </a:lnTo>
                  <a:lnTo>
                    <a:pt x="174" y="138"/>
                  </a:lnTo>
                  <a:lnTo>
                    <a:pt x="114" y="162"/>
                  </a:lnTo>
                  <a:lnTo>
                    <a:pt x="48" y="216"/>
                  </a:lnTo>
                  <a:lnTo>
                    <a:pt x="48" y="2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6443" name="Freeform 11"/>
            <p:cNvSpPr>
              <a:spLocks/>
            </p:cNvSpPr>
            <p:nvPr userDrawn="1"/>
          </p:nvSpPr>
          <p:spPr bwMode="hidden">
            <a:xfrm>
              <a:off x="3358" y="1890"/>
              <a:ext cx="2400" cy="881"/>
            </a:xfrm>
            <a:custGeom>
              <a:avLst/>
              <a:gdLst/>
              <a:ahLst/>
              <a:cxnLst>
                <a:cxn ang="0">
                  <a:pos x="2231" y="54"/>
                </a:cxn>
                <a:cxn ang="0">
                  <a:pos x="2189" y="54"/>
                </a:cxn>
                <a:cxn ang="0">
                  <a:pos x="2147" y="66"/>
                </a:cxn>
                <a:cxn ang="0">
                  <a:pos x="2021" y="101"/>
                </a:cxn>
                <a:cxn ang="0">
                  <a:pos x="1956" y="119"/>
                </a:cxn>
                <a:cxn ang="0">
                  <a:pos x="1860" y="167"/>
                </a:cxn>
                <a:cxn ang="0">
                  <a:pos x="1836" y="245"/>
                </a:cxn>
                <a:cxn ang="0">
                  <a:pos x="1842" y="305"/>
                </a:cxn>
                <a:cxn ang="0">
                  <a:pos x="1758" y="317"/>
                </a:cxn>
                <a:cxn ang="0">
                  <a:pos x="1597" y="263"/>
                </a:cxn>
                <a:cxn ang="0">
                  <a:pos x="1507" y="257"/>
                </a:cxn>
                <a:cxn ang="0">
                  <a:pos x="1399" y="311"/>
                </a:cxn>
                <a:cxn ang="0">
                  <a:pos x="1334" y="353"/>
                </a:cxn>
                <a:cxn ang="0">
                  <a:pos x="1310" y="359"/>
                </a:cxn>
                <a:cxn ang="0">
                  <a:pos x="1214" y="371"/>
                </a:cxn>
                <a:cxn ang="0">
                  <a:pos x="1160" y="365"/>
                </a:cxn>
                <a:cxn ang="0">
                  <a:pos x="1053" y="371"/>
                </a:cxn>
                <a:cxn ang="0">
                  <a:pos x="957" y="383"/>
                </a:cxn>
                <a:cxn ang="0">
                  <a:pos x="921" y="401"/>
                </a:cxn>
                <a:cxn ang="0">
                  <a:pos x="819" y="419"/>
                </a:cxn>
                <a:cxn ang="0">
                  <a:pos x="778" y="419"/>
                </a:cxn>
                <a:cxn ang="0">
                  <a:pos x="664" y="437"/>
                </a:cxn>
                <a:cxn ang="0">
                  <a:pos x="598" y="473"/>
                </a:cxn>
                <a:cxn ang="0">
                  <a:pos x="503" y="467"/>
                </a:cxn>
                <a:cxn ang="0">
                  <a:pos x="431" y="491"/>
                </a:cxn>
                <a:cxn ang="0">
                  <a:pos x="413" y="539"/>
                </a:cxn>
                <a:cxn ang="0">
                  <a:pos x="347" y="569"/>
                </a:cxn>
                <a:cxn ang="0">
                  <a:pos x="222" y="599"/>
                </a:cxn>
                <a:cxn ang="0">
                  <a:pos x="138" y="647"/>
                </a:cxn>
                <a:cxn ang="0">
                  <a:pos x="108" y="659"/>
                </a:cxn>
                <a:cxn ang="0">
                  <a:pos x="0" y="671"/>
                </a:cxn>
                <a:cxn ang="0">
                  <a:pos x="84" y="695"/>
                </a:cxn>
                <a:cxn ang="0">
                  <a:pos x="263" y="653"/>
                </a:cxn>
                <a:cxn ang="0">
                  <a:pos x="473" y="569"/>
                </a:cxn>
                <a:cxn ang="0">
                  <a:pos x="568" y="521"/>
                </a:cxn>
                <a:cxn ang="0">
                  <a:pos x="646" y="515"/>
                </a:cxn>
                <a:cxn ang="0">
                  <a:pos x="873" y="461"/>
                </a:cxn>
                <a:cxn ang="0">
                  <a:pos x="1148" y="425"/>
                </a:cxn>
                <a:cxn ang="0">
                  <a:pos x="1292" y="461"/>
                </a:cxn>
                <a:cxn ang="0">
                  <a:pos x="1417" y="533"/>
                </a:cxn>
                <a:cxn ang="0">
                  <a:pos x="1435" y="617"/>
                </a:cxn>
                <a:cxn ang="0">
                  <a:pos x="1376" y="653"/>
                </a:cxn>
                <a:cxn ang="0">
                  <a:pos x="1226" y="701"/>
                </a:cxn>
                <a:cxn ang="0">
                  <a:pos x="1112" y="755"/>
                </a:cxn>
                <a:cxn ang="0">
                  <a:pos x="1065" y="809"/>
                </a:cxn>
                <a:cxn ang="0">
                  <a:pos x="1077" y="869"/>
                </a:cxn>
                <a:cxn ang="0">
                  <a:pos x="1106" y="881"/>
                </a:cxn>
                <a:cxn ang="0">
                  <a:pos x="1208" y="869"/>
                </a:cxn>
                <a:cxn ang="0">
                  <a:pos x="1388" y="857"/>
                </a:cxn>
                <a:cxn ang="0">
                  <a:pos x="1441" y="851"/>
                </a:cxn>
                <a:cxn ang="0">
                  <a:pos x="1483" y="833"/>
                </a:cxn>
                <a:cxn ang="0">
                  <a:pos x="1675" y="743"/>
                </a:cxn>
                <a:cxn ang="0">
                  <a:pos x="1806" y="689"/>
                </a:cxn>
                <a:cxn ang="0">
                  <a:pos x="1884" y="581"/>
                </a:cxn>
                <a:cxn ang="0">
                  <a:pos x="2039" y="389"/>
                </a:cxn>
                <a:cxn ang="0">
                  <a:pos x="2207" y="269"/>
                </a:cxn>
                <a:cxn ang="0">
                  <a:pos x="2249" y="239"/>
                </a:cxn>
                <a:cxn ang="0">
                  <a:pos x="2392" y="0"/>
                </a:cxn>
                <a:cxn ang="0">
                  <a:pos x="2302" y="36"/>
                </a:cxn>
              </a:cxnLst>
              <a:rect l="0" t="0" r="r" b="b"/>
              <a:pathLst>
                <a:path w="2392" h="881">
                  <a:moveTo>
                    <a:pt x="2302" y="36"/>
                  </a:moveTo>
                  <a:lnTo>
                    <a:pt x="2266" y="48"/>
                  </a:lnTo>
                  <a:lnTo>
                    <a:pt x="2231" y="54"/>
                  </a:lnTo>
                  <a:lnTo>
                    <a:pt x="2201" y="54"/>
                  </a:lnTo>
                  <a:lnTo>
                    <a:pt x="2195" y="54"/>
                  </a:lnTo>
                  <a:lnTo>
                    <a:pt x="2189" y="54"/>
                  </a:lnTo>
                  <a:lnTo>
                    <a:pt x="2189" y="54"/>
                  </a:lnTo>
                  <a:lnTo>
                    <a:pt x="2177" y="60"/>
                  </a:lnTo>
                  <a:lnTo>
                    <a:pt x="2147" y="66"/>
                  </a:lnTo>
                  <a:lnTo>
                    <a:pt x="2105" y="78"/>
                  </a:lnTo>
                  <a:lnTo>
                    <a:pt x="2057" y="89"/>
                  </a:lnTo>
                  <a:lnTo>
                    <a:pt x="2021" y="101"/>
                  </a:lnTo>
                  <a:lnTo>
                    <a:pt x="1997" y="107"/>
                  </a:lnTo>
                  <a:lnTo>
                    <a:pt x="1973" y="113"/>
                  </a:lnTo>
                  <a:lnTo>
                    <a:pt x="1956" y="119"/>
                  </a:lnTo>
                  <a:lnTo>
                    <a:pt x="1926" y="131"/>
                  </a:lnTo>
                  <a:lnTo>
                    <a:pt x="1896" y="137"/>
                  </a:lnTo>
                  <a:lnTo>
                    <a:pt x="1860" y="167"/>
                  </a:lnTo>
                  <a:lnTo>
                    <a:pt x="1842" y="191"/>
                  </a:lnTo>
                  <a:lnTo>
                    <a:pt x="1836" y="221"/>
                  </a:lnTo>
                  <a:lnTo>
                    <a:pt x="1836" y="245"/>
                  </a:lnTo>
                  <a:lnTo>
                    <a:pt x="1842" y="269"/>
                  </a:lnTo>
                  <a:lnTo>
                    <a:pt x="1842" y="293"/>
                  </a:lnTo>
                  <a:lnTo>
                    <a:pt x="1842" y="305"/>
                  </a:lnTo>
                  <a:lnTo>
                    <a:pt x="1824" y="323"/>
                  </a:lnTo>
                  <a:lnTo>
                    <a:pt x="1794" y="329"/>
                  </a:lnTo>
                  <a:lnTo>
                    <a:pt x="1758" y="317"/>
                  </a:lnTo>
                  <a:lnTo>
                    <a:pt x="1716" y="299"/>
                  </a:lnTo>
                  <a:lnTo>
                    <a:pt x="1657" y="275"/>
                  </a:lnTo>
                  <a:lnTo>
                    <a:pt x="1597" y="263"/>
                  </a:lnTo>
                  <a:lnTo>
                    <a:pt x="1543" y="257"/>
                  </a:lnTo>
                  <a:lnTo>
                    <a:pt x="1519" y="257"/>
                  </a:lnTo>
                  <a:lnTo>
                    <a:pt x="1507" y="257"/>
                  </a:lnTo>
                  <a:lnTo>
                    <a:pt x="1489" y="263"/>
                  </a:lnTo>
                  <a:lnTo>
                    <a:pt x="1459" y="275"/>
                  </a:lnTo>
                  <a:lnTo>
                    <a:pt x="1399" y="311"/>
                  </a:lnTo>
                  <a:lnTo>
                    <a:pt x="1376" y="329"/>
                  </a:lnTo>
                  <a:lnTo>
                    <a:pt x="1352" y="341"/>
                  </a:lnTo>
                  <a:lnTo>
                    <a:pt x="1334" y="353"/>
                  </a:lnTo>
                  <a:lnTo>
                    <a:pt x="1328" y="359"/>
                  </a:lnTo>
                  <a:lnTo>
                    <a:pt x="1322" y="359"/>
                  </a:lnTo>
                  <a:lnTo>
                    <a:pt x="1310" y="359"/>
                  </a:lnTo>
                  <a:lnTo>
                    <a:pt x="1286" y="365"/>
                  </a:lnTo>
                  <a:lnTo>
                    <a:pt x="1262" y="365"/>
                  </a:lnTo>
                  <a:lnTo>
                    <a:pt x="1214" y="371"/>
                  </a:lnTo>
                  <a:lnTo>
                    <a:pt x="1196" y="371"/>
                  </a:lnTo>
                  <a:lnTo>
                    <a:pt x="1178" y="365"/>
                  </a:lnTo>
                  <a:lnTo>
                    <a:pt x="1160" y="365"/>
                  </a:lnTo>
                  <a:lnTo>
                    <a:pt x="1130" y="365"/>
                  </a:lnTo>
                  <a:lnTo>
                    <a:pt x="1095" y="365"/>
                  </a:lnTo>
                  <a:lnTo>
                    <a:pt x="1053" y="371"/>
                  </a:lnTo>
                  <a:lnTo>
                    <a:pt x="1017" y="377"/>
                  </a:lnTo>
                  <a:lnTo>
                    <a:pt x="981" y="377"/>
                  </a:lnTo>
                  <a:lnTo>
                    <a:pt x="957" y="383"/>
                  </a:lnTo>
                  <a:lnTo>
                    <a:pt x="945" y="389"/>
                  </a:lnTo>
                  <a:lnTo>
                    <a:pt x="939" y="395"/>
                  </a:lnTo>
                  <a:lnTo>
                    <a:pt x="921" y="401"/>
                  </a:lnTo>
                  <a:lnTo>
                    <a:pt x="879" y="407"/>
                  </a:lnTo>
                  <a:lnTo>
                    <a:pt x="837" y="419"/>
                  </a:lnTo>
                  <a:lnTo>
                    <a:pt x="819" y="419"/>
                  </a:lnTo>
                  <a:lnTo>
                    <a:pt x="808" y="419"/>
                  </a:lnTo>
                  <a:lnTo>
                    <a:pt x="796" y="419"/>
                  </a:lnTo>
                  <a:lnTo>
                    <a:pt x="778" y="419"/>
                  </a:lnTo>
                  <a:lnTo>
                    <a:pt x="754" y="419"/>
                  </a:lnTo>
                  <a:lnTo>
                    <a:pt x="724" y="425"/>
                  </a:lnTo>
                  <a:lnTo>
                    <a:pt x="664" y="437"/>
                  </a:lnTo>
                  <a:lnTo>
                    <a:pt x="640" y="449"/>
                  </a:lnTo>
                  <a:lnTo>
                    <a:pt x="616" y="461"/>
                  </a:lnTo>
                  <a:lnTo>
                    <a:pt x="598" y="473"/>
                  </a:lnTo>
                  <a:lnTo>
                    <a:pt x="580" y="473"/>
                  </a:lnTo>
                  <a:lnTo>
                    <a:pt x="538" y="473"/>
                  </a:lnTo>
                  <a:lnTo>
                    <a:pt x="503" y="467"/>
                  </a:lnTo>
                  <a:lnTo>
                    <a:pt x="461" y="473"/>
                  </a:lnTo>
                  <a:lnTo>
                    <a:pt x="443" y="479"/>
                  </a:lnTo>
                  <a:lnTo>
                    <a:pt x="431" y="491"/>
                  </a:lnTo>
                  <a:lnTo>
                    <a:pt x="425" y="509"/>
                  </a:lnTo>
                  <a:lnTo>
                    <a:pt x="419" y="533"/>
                  </a:lnTo>
                  <a:lnTo>
                    <a:pt x="413" y="539"/>
                  </a:lnTo>
                  <a:lnTo>
                    <a:pt x="407" y="545"/>
                  </a:lnTo>
                  <a:lnTo>
                    <a:pt x="389" y="551"/>
                  </a:lnTo>
                  <a:lnTo>
                    <a:pt x="347" y="569"/>
                  </a:lnTo>
                  <a:lnTo>
                    <a:pt x="299" y="587"/>
                  </a:lnTo>
                  <a:lnTo>
                    <a:pt x="257" y="593"/>
                  </a:lnTo>
                  <a:lnTo>
                    <a:pt x="222" y="599"/>
                  </a:lnTo>
                  <a:lnTo>
                    <a:pt x="180" y="617"/>
                  </a:lnTo>
                  <a:lnTo>
                    <a:pt x="150" y="641"/>
                  </a:lnTo>
                  <a:lnTo>
                    <a:pt x="138" y="647"/>
                  </a:lnTo>
                  <a:lnTo>
                    <a:pt x="132" y="653"/>
                  </a:lnTo>
                  <a:lnTo>
                    <a:pt x="126" y="659"/>
                  </a:lnTo>
                  <a:lnTo>
                    <a:pt x="108" y="659"/>
                  </a:lnTo>
                  <a:lnTo>
                    <a:pt x="96" y="653"/>
                  </a:lnTo>
                  <a:lnTo>
                    <a:pt x="90" y="653"/>
                  </a:lnTo>
                  <a:lnTo>
                    <a:pt x="0" y="671"/>
                  </a:lnTo>
                  <a:lnTo>
                    <a:pt x="12" y="689"/>
                  </a:lnTo>
                  <a:lnTo>
                    <a:pt x="42" y="695"/>
                  </a:lnTo>
                  <a:lnTo>
                    <a:pt x="84" y="695"/>
                  </a:lnTo>
                  <a:lnTo>
                    <a:pt x="132" y="683"/>
                  </a:lnTo>
                  <a:lnTo>
                    <a:pt x="192" y="671"/>
                  </a:lnTo>
                  <a:lnTo>
                    <a:pt x="263" y="653"/>
                  </a:lnTo>
                  <a:lnTo>
                    <a:pt x="335" y="629"/>
                  </a:lnTo>
                  <a:lnTo>
                    <a:pt x="407" y="599"/>
                  </a:lnTo>
                  <a:lnTo>
                    <a:pt x="473" y="569"/>
                  </a:lnTo>
                  <a:lnTo>
                    <a:pt x="527" y="545"/>
                  </a:lnTo>
                  <a:lnTo>
                    <a:pt x="562" y="527"/>
                  </a:lnTo>
                  <a:lnTo>
                    <a:pt x="568" y="521"/>
                  </a:lnTo>
                  <a:lnTo>
                    <a:pt x="574" y="521"/>
                  </a:lnTo>
                  <a:lnTo>
                    <a:pt x="604" y="521"/>
                  </a:lnTo>
                  <a:lnTo>
                    <a:pt x="646" y="515"/>
                  </a:lnTo>
                  <a:lnTo>
                    <a:pt x="712" y="497"/>
                  </a:lnTo>
                  <a:lnTo>
                    <a:pt x="790" y="479"/>
                  </a:lnTo>
                  <a:lnTo>
                    <a:pt x="873" y="461"/>
                  </a:lnTo>
                  <a:lnTo>
                    <a:pt x="963" y="443"/>
                  </a:lnTo>
                  <a:lnTo>
                    <a:pt x="1059" y="431"/>
                  </a:lnTo>
                  <a:lnTo>
                    <a:pt x="1148" y="425"/>
                  </a:lnTo>
                  <a:lnTo>
                    <a:pt x="1178" y="425"/>
                  </a:lnTo>
                  <a:lnTo>
                    <a:pt x="1214" y="437"/>
                  </a:lnTo>
                  <a:lnTo>
                    <a:pt x="1292" y="461"/>
                  </a:lnTo>
                  <a:lnTo>
                    <a:pt x="1340" y="479"/>
                  </a:lnTo>
                  <a:lnTo>
                    <a:pt x="1382" y="503"/>
                  </a:lnTo>
                  <a:lnTo>
                    <a:pt x="1417" y="533"/>
                  </a:lnTo>
                  <a:lnTo>
                    <a:pt x="1441" y="563"/>
                  </a:lnTo>
                  <a:lnTo>
                    <a:pt x="1447" y="587"/>
                  </a:lnTo>
                  <a:lnTo>
                    <a:pt x="1435" y="617"/>
                  </a:lnTo>
                  <a:lnTo>
                    <a:pt x="1423" y="629"/>
                  </a:lnTo>
                  <a:lnTo>
                    <a:pt x="1405" y="641"/>
                  </a:lnTo>
                  <a:lnTo>
                    <a:pt x="1376" y="653"/>
                  </a:lnTo>
                  <a:lnTo>
                    <a:pt x="1346" y="665"/>
                  </a:lnTo>
                  <a:lnTo>
                    <a:pt x="1280" y="683"/>
                  </a:lnTo>
                  <a:lnTo>
                    <a:pt x="1226" y="701"/>
                  </a:lnTo>
                  <a:lnTo>
                    <a:pt x="1178" y="719"/>
                  </a:lnTo>
                  <a:lnTo>
                    <a:pt x="1142" y="743"/>
                  </a:lnTo>
                  <a:lnTo>
                    <a:pt x="1112" y="755"/>
                  </a:lnTo>
                  <a:lnTo>
                    <a:pt x="1089" y="773"/>
                  </a:lnTo>
                  <a:lnTo>
                    <a:pt x="1077" y="791"/>
                  </a:lnTo>
                  <a:lnTo>
                    <a:pt x="1065" y="809"/>
                  </a:lnTo>
                  <a:lnTo>
                    <a:pt x="1059" y="833"/>
                  </a:lnTo>
                  <a:lnTo>
                    <a:pt x="1065" y="857"/>
                  </a:lnTo>
                  <a:lnTo>
                    <a:pt x="1077" y="869"/>
                  </a:lnTo>
                  <a:lnTo>
                    <a:pt x="1083" y="875"/>
                  </a:lnTo>
                  <a:lnTo>
                    <a:pt x="1089" y="881"/>
                  </a:lnTo>
                  <a:lnTo>
                    <a:pt x="1106" y="881"/>
                  </a:lnTo>
                  <a:lnTo>
                    <a:pt x="1124" y="875"/>
                  </a:lnTo>
                  <a:lnTo>
                    <a:pt x="1148" y="875"/>
                  </a:lnTo>
                  <a:lnTo>
                    <a:pt x="1208" y="869"/>
                  </a:lnTo>
                  <a:lnTo>
                    <a:pt x="1268" y="863"/>
                  </a:lnTo>
                  <a:lnTo>
                    <a:pt x="1328" y="863"/>
                  </a:lnTo>
                  <a:lnTo>
                    <a:pt x="1388" y="857"/>
                  </a:lnTo>
                  <a:lnTo>
                    <a:pt x="1411" y="857"/>
                  </a:lnTo>
                  <a:lnTo>
                    <a:pt x="1429" y="851"/>
                  </a:lnTo>
                  <a:lnTo>
                    <a:pt x="1441" y="851"/>
                  </a:lnTo>
                  <a:lnTo>
                    <a:pt x="1447" y="851"/>
                  </a:lnTo>
                  <a:lnTo>
                    <a:pt x="1459" y="845"/>
                  </a:lnTo>
                  <a:lnTo>
                    <a:pt x="1483" y="833"/>
                  </a:lnTo>
                  <a:lnTo>
                    <a:pt x="1525" y="815"/>
                  </a:lnTo>
                  <a:lnTo>
                    <a:pt x="1573" y="791"/>
                  </a:lnTo>
                  <a:lnTo>
                    <a:pt x="1675" y="743"/>
                  </a:lnTo>
                  <a:lnTo>
                    <a:pt x="1716" y="725"/>
                  </a:lnTo>
                  <a:lnTo>
                    <a:pt x="1752" y="713"/>
                  </a:lnTo>
                  <a:lnTo>
                    <a:pt x="1806" y="689"/>
                  </a:lnTo>
                  <a:lnTo>
                    <a:pt x="1842" y="653"/>
                  </a:lnTo>
                  <a:lnTo>
                    <a:pt x="1866" y="611"/>
                  </a:lnTo>
                  <a:lnTo>
                    <a:pt x="1884" y="581"/>
                  </a:lnTo>
                  <a:lnTo>
                    <a:pt x="1926" y="515"/>
                  </a:lnTo>
                  <a:lnTo>
                    <a:pt x="1979" y="449"/>
                  </a:lnTo>
                  <a:lnTo>
                    <a:pt x="2039" y="389"/>
                  </a:lnTo>
                  <a:lnTo>
                    <a:pt x="2105" y="341"/>
                  </a:lnTo>
                  <a:lnTo>
                    <a:pt x="2159" y="299"/>
                  </a:lnTo>
                  <a:lnTo>
                    <a:pt x="2207" y="269"/>
                  </a:lnTo>
                  <a:lnTo>
                    <a:pt x="2237" y="245"/>
                  </a:lnTo>
                  <a:lnTo>
                    <a:pt x="2249" y="239"/>
                  </a:lnTo>
                  <a:lnTo>
                    <a:pt x="2249" y="239"/>
                  </a:lnTo>
                  <a:lnTo>
                    <a:pt x="2392" y="167"/>
                  </a:lnTo>
                  <a:lnTo>
                    <a:pt x="2392" y="60"/>
                  </a:lnTo>
                  <a:lnTo>
                    <a:pt x="2392" y="0"/>
                  </a:lnTo>
                  <a:lnTo>
                    <a:pt x="2344" y="18"/>
                  </a:lnTo>
                  <a:lnTo>
                    <a:pt x="2302" y="36"/>
                  </a:lnTo>
                  <a:lnTo>
                    <a:pt x="2302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6444" name="Freeform 12"/>
            <p:cNvSpPr>
              <a:spLocks/>
            </p:cNvSpPr>
            <p:nvPr userDrawn="1"/>
          </p:nvSpPr>
          <p:spPr bwMode="hidden">
            <a:xfrm>
              <a:off x="3839" y="1854"/>
              <a:ext cx="577" cy="258"/>
            </a:xfrm>
            <a:custGeom>
              <a:avLst/>
              <a:gdLst/>
              <a:ahLst/>
              <a:cxnLst>
                <a:cxn ang="0">
                  <a:pos x="30" y="245"/>
                </a:cxn>
                <a:cxn ang="0">
                  <a:pos x="18" y="251"/>
                </a:cxn>
                <a:cxn ang="0">
                  <a:pos x="6" y="257"/>
                </a:cxn>
                <a:cxn ang="0">
                  <a:pos x="0" y="257"/>
                </a:cxn>
                <a:cxn ang="0">
                  <a:pos x="305" y="113"/>
                </a:cxn>
                <a:cxn ang="0">
                  <a:pos x="520" y="0"/>
                </a:cxn>
                <a:cxn ang="0">
                  <a:pos x="526" y="6"/>
                </a:cxn>
                <a:cxn ang="0">
                  <a:pos x="544" y="18"/>
                </a:cxn>
                <a:cxn ang="0">
                  <a:pos x="550" y="24"/>
                </a:cxn>
                <a:cxn ang="0">
                  <a:pos x="550" y="36"/>
                </a:cxn>
                <a:cxn ang="0">
                  <a:pos x="544" y="42"/>
                </a:cxn>
                <a:cxn ang="0">
                  <a:pos x="526" y="54"/>
                </a:cxn>
                <a:cxn ang="0">
                  <a:pos x="514" y="60"/>
                </a:cxn>
                <a:cxn ang="0">
                  <a:pos x="502" y="66"/>
                </a:cxn>
                <a:cxn ang="0">
                  <a:pos x="448" y="84"/>
                </a:cxn>
                <a:cxn ang="0">
                  <a:pos x="382" y="113"/>
                </a:cxn>
                <a:cxn ang="0">
                  <a:pos x="305" y="143"/>
                </a:cxn>
                <a:cxn ang="0">
                  <a:pos x="227" y="173"/>
                </a:cxn>
                <a:cxn ang="0">
                  <a:pos x="149" y="203"/>
                </a:cxn>
                <a:cxn ang="0">
                  <a:pos x="83" y="227"/>
                </a:cxn>
                <a:cxn ang="0">
                  <a:pos x="30" y="245"/>
                </a:cxn>
                <a:cxn ang="0">
                  <a:pos x="30" y="245"/>
                </a:cxn>
              </a:cxnLst>
              <a:rect l="0" t="0" r="r" b="b"/>
              <a:pathLst>
                <a:path w="550" h="257">
                  <a:moveTo>
                    <a:pt x="30" y="245"/>
                  </a:moveTo>
                  <a:lnTo>
                    <a:pt x="18" y="251"/>
                  </a:lnTo>
                  <a:lnTo>
                    <a:pt x="6" y="257"/>
                  </a:lnTo>
                  <a:lnTo>
                    <a:pt x="0" y="257"/>
                  </a:lnTo>
                  <a:lnTo>
                    <a:pt x="305" y="113"/>
                  </a:lnTo>
                  <a:lnTo>
                    <a:pt x="520" y="0"/>
                  </a:lnTo>
                  <a:lnTo>
                    <a:pt x="526" y="6"/>
                  </a:lnTo>
                  <a:lnTo>
                    <a:pt x="544" y="18"/>
                  </a:lnTo>
                  <a:lnTo>
                    <a:pt x="550" y="24"/>
                  </a:lnTo>
                  <a:lnTo>
                    <a:pt x="550" y="36"/>
                  </a:lnTo>
                  <a:lnTo>
                    <a:pt x="544" y="42"/>
                  </a:lnTo>
                  <a:lnTo>
                    <a:pt x="526" y="54"/>
                  </a:lnTo>
                  <a:lnTo>
                    <a:pt x="514" y="60"/>
                  </a:lnTo>
                  <a:lnTo>
                    <a:pt x="502" y="66"/>
                  </a:lnTo>
                  <a:lnTo>
                    <a:pt x="448" y="84"/>
                  </a:lnTo>
                  <a:lnTo>
                    <a:pt x="382" y="113"/>
                  </a:lnTo>
                  <a:lnTo>
                    <a:pt x="305" y="143"/>
                  </a:lnTo>
                  <a:lnTo>
                    <a:pt x="227" y="173"/>
                  </a:lnTo>
                  <a:lnTo>
                    <a:pt x="149" y="203"/>
                  </a:lnTo>
                  <a:lnTo>
                    <a:pt x="83" y="227"/>
                  </a:lnTo>
                  <a:lnTo>
                    <a:pt x="30" y="245"/>
                  </a:lnTo>
                  <a:lnTo>
                    <a:pt x="30" y="24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6445" name="Freeform 13"/>
            <p:cNvSpPr>
              <a:spLocks/>
            </p:cNvSpPr>
            <p:nvPr userDrawn="1"/>
          </p:nvSpPr>
          <p:spPr bwMode="hidden">
            <a:xfrm>
              <a:off x="5327" y="1642"/>
              <a:ext cx="5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D1A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6446" name="Freeform 14"/>
            <p:cNvSpPr>
              <a:spLocks/>
            </p:cNvSpPr>
            <p:nvPr userDrawn="1"/>
          </p:nvSpPr>
          <p:spPr bwMode="hidden">
            <a:xfrm>
              <a:off x="3839" y="1728"/>
              <a:ext cx="716" cy="383"/>
            </a:xfrm>
            <a:custGeom>
              <a:avLst/>
              <a:gdLst/>
              <a:ahLst/>
              <a:cxnLst>
                <a:cxn ang="0">
                  <a:pos x="659" y="6"/>
                </a:cxn>
                <a:cxn ang="0">
                  <a:pos x="588" y="42"/>
                </a:cxn>
                <a:cxn ang="0">
                  <a:pos x="515" y="84"/>
                </a:cxn>
                <a:cxn ang="0">
                  <a:pos x="509" y="90"/>
                </a:cxn>
                <a:cxn ang="0">
                  <a:pos x="485" y="102"/>
                </a:cxn>
                <a:cxn ang="0">
                  <a:pos x="455" y="120"/>
                </a:cxn>
                <a:cxn ang="0">
                  <a:pos x="425" y="138"/>
                </a:cxn>
                <a:cxn ang="0">
                  <a:pos x="371" y="168"/>
                </a:cxn>
                <a:cxn ang="0">
                  <a:pos x="306" y="198"/>
                </a:cxn>
                <a:cxn ang="0">
                  <a:pos x="186" y="251"/>
                </a:cxn>
                <a:cxn ang="0">
                  <a:pos x="131" y="269"/>
                </a:cxn>
                <a:cxn ang="0">
                  <a:pos x="89" y="287"/>
                </a:cxn>
                <a:cxn ang="0">
                  <a:pos x="53" y="305"/>
                </a:cxn>
                <a:cxn ang="0">
                  <a:pos x="36" y="311"/>
                </a:cxn>
                <a:cxn ang="0">
                  <a:pos x="12" y="329"/>
                </a:cxn>
                <a:cxn ang="0">
                  <a:pos x="0" y="353"/>
                </a:cxn>
                <a:cxn ang="0">
                  <a:pos x="0" y="371"/>
                </a:cxn>
                <a:cxn ang="0">
                  <a:pos x="0" y="383"/>
                </a:cxn>
                <a:cxn ang="0">
                  <a:pos x="0" y="383"/>
                </a:cxn>
                <a:cxn ang="0">
                  <a:pos x="12" y="371"/>
                </a:cxn>
                <a:cxn ang="0">
                  <a:pos x="30" y="353"/>
                </a:cxn>
                <a:cxn ang="0">
                  <a:pos x="53" y="335"/>
                </a:cxn>
                <a:cxn ang="0">
                  <a:pos x="77" y="317"/>
                </a:cxn>
                <a:cxn ang="0">
                  <a:pos x="101" y="311"/>
                </a:cxn>
                <a:cxn ang="0">
                  <a:pos x="131" y="299"/>
                </a:cxn>
                <a:cxn ang="0">
                  <a:pos x="204" y="269"/>
                </a:cxn>
                <a:cxn ang="0">
                  <a:pos x="240" y="251"/>
                </a:cxn>
                <a:cxn ang="0">
                  <a:pos x="270" y="239"/>
                </a:cxn>
                <a:cxn ang="0">
                  <a:pos x="294" y="228"/>
                </a:cxn>
                <a:cxn ang="0">
                  <a:pos x="312" y="222"/>
                </a:cxn>
                <a:cxn ang="0">
                  <a:pos x="330" y="210"/>
                </a:cxn>
                <a:cxn ang="0">
                  <a:pos x="365" y="186"/>
                </a:cxn>
                <a:cxn ang="0">
                  <a:pos x="419" y="156"/>
                </a:cxn>
                <a:cxn ang="0">
                  <a:pos x="473" y="120"/>
                </a:cxn>
                <a:cxn ang="0">
                  <a:pos x="527" y="90"/>
                </a:cxn>
                <a:cxn ang="0">
                  <a:pos x="576" y="60"/>
                </a:cxn>
                <a:cxn ang="0">
                  <a:pos x="612" y="42"/>
                </a:cxn>
                <a:cxn ang="0">
                  <a:pos x="629" y="36"/>
                </a:cxn>
                <a:cxn ang="0">
                  <a:pos x="647" y="30"/>
                </a:cxn>
                <a:cxn ang="0">
                  <a:pos x="677" y="18"/>
                </a:cxn>
                <a:cxn ang="0">
                  <a:pos x="701" y="6"/>
                </a:cxn>
                <a:cxn ang="0">
                  <a:pos x="713" y="0"/>
                </a:cxn>
                <a:cxn ang="0">
                  <a:pos x="713" y="0"/>
                </a:cxn>
                <a:cxn ang="0">
                  <a:pos x="659" y="6"/>
                </a:cxn>
                <a:cxn ang="0">
                  <a:pos x="716" y="63"/>
                </a:cxn>
              </a:cxnLst>
              <a:rect l="0" t="0" r="r" b="b"/>
              <a:pathLst>
                <a:path w="716" h="383">
                  <a:moveTo>
                    <a:pt x="659" y="6"/>
                  </a:moveTo>
                  <a:lnTo>
                    <a:pt x="588" y="42"/>
                  </a:lnTo>
                  <a:lnTo>
                    <a:pt x="515" y="84"/>
                  </a:lnTo>
                  <a:lnTo>
                    <a:pt x="509" y="90"/>
                  </a:lnTo>
                  <a:lnTo>
                    <a:pt x="485" y="102"/>
                  </a:lnTo>
                  <a:lnTo>
                    <a:pt x="455" y="120"/>
                  </a:lnTo>
                  <a:lnTo>
                    <a:pt x="425" y="138"/>
                  </a:lnTo>
                  <a:lnTo>
                    <a:pt x="371" y="168"/>
                  </a:lnTo>
                  <a:lnTo>
                    <a:pt x="306" y="198"/>
                  </a:lnTo>
                  <a:lnTo>
                    <a:pt x="186" y="251"/>
                  </a:lnTo>
                  <a:lnTo>
                    <a:pt x="131" y="269"/>
                  </a:lnTo>
                  <a:lnTo>
                    <a:pt x="89" y="287"/>
                  </a:lnTo>
                  <a:lnTo>
                    <a:pt x="53" y="305"/>
                  </a:lnTo>
                  <a:lnTo>
                    <a:pt x="36" y="311"/>
                  </a:lnTo>
                  <a:lnTo>
                    <a:pt x="12" y="329"/>
                  </a:lnTo>
                  <a:lnTo>
                    <a:pt x="0" y="353"/>
                  </a:lnTo>
                  <a:lnTo>
                    <a:pt x="0" y="371"/>
                  </a:lnTo>
                  <a:lnTo>
                    <a:pt x="0" y="383"/>
                  </a:lnTo>
                  <a:lnTo>
                    <a:pt x="0" y="383"/>
                  </a:lnTo>
                  <a:lnTo>
                    <a:pt x="12" y="371"/>
                  </a:lnTo>
                  <a:lnTo>
                    <a:pt x="30" y="353"/>
                  </a:lnTo>
                  <a:lnTo>
                    <a:pt x="53" y="335"/>
                  </a:lnTo>
                  <a:lnTo>
                    <a:pt x="77" y="317"/>
                  </a:lnTo>
                  <a:lnTo>
                    <a:pt x="101" y="311"/>
                  </a:lnTo>
                  <a:lnTo>
                    <a:pt x="131" y="299"/>
                  </a:lnTo>
                  <a:lnTo>
                    <a:pt x="204" y="269"/>
                  </a:lnTo>
                  <a:lnTo>
                    <a:pt x="240" y="251"/>
                  </a:lnTo>
                  <a:lnTo>
                    <a:pt x="270" y="239"/>
                  </a:lnTo>
                  <a:lnTo>
                    <a:pt x="294" y="228"/>
                  </a:lnTo>
                  <a:lnTo>
                    <a:pt x="312" y="222"/>
                  </a:lnTo>
                  <a:lnTo>
                    <a:pt x="330" y="210"/>
                  </a:lnTo>
                  <a:lnTo>
                    <a:pt x="365" y="186"/>
                  </a:lnTo>
                  <a:lnTo>
                    <a:pt x="419" y="156"/>
                  </a:lnTo>
                  <a:lnTo>
                    <a:pt x="473" y="120"/>
                  </a:lnTo>
                  <a:lnTo>
                    <a:pt x="527" y="90"/>
                  </a:lnTo>
                  <a:lnTo>
                    <a:pt x="576" y="60"/>
                  </a:lnTo>
                  <a:lnTo>
                    <a:pt x="612" y="42"/>
                  </a:lnTo>
                  <a:lnTo>
                    <a:pt x="629" y="36"/>
                  </a:lnTo>
                  <a:lnTo>
                    <a:pt x="647" y="30"/>
                  </a:lnTo>
                  <a:lnTo>
                    <a:pt x="677" y="18"/>
                  </a:lnTo>
                  <a:lnTo>
                    <a:pt x="701" y="6"/>
                  </a:lnTo>
                  <a:lnTo>
                    <a:pt x="713" y="0"/>
                  </a:lnTo>
                  <a:lnTo>
                    <a:pt x="713" y="0"/>
                  </a:lnTo>
                  <a:lnTo>
                    <a:pt x="659" y="6"/>
                  </a:lnTo>
                  <a:lnTo>
                    <a:pt x="716" y="63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6447" name="Freeform 15"/>
            <p:cNvSpPr>
              <a:spLocks/>
            </p:cNvSpPr>
            <p:nvPr userDrawn="1"/>
          </p:nvSpPr>
          <p:spPr bwMode="hidden">
            <a:xfrm>
              <a:off x="3453" y="2271"/>
              <a:ext cx="318" cy="225"/>
            </a:xfrm>
            <a:custGeom>
              <a:avLst/>
              <a:gdLst/>
              <a:ahLst/>
              <a:cxnLst>
                <a:cxn ang="0">
                  <a:pos x="6" y="225"/>
                </a:cxn>
                <a:cxn ang="0">
                  <a:pos x="0" y="195"/>
                </a:cxn>
                <a:cxn ang="0">
                  <a:pos x="315" y="0"/>
                </a:cxn>
                <a:cxn ang="0">
                  <a:pos x="303" y="27"/>
                </a:cxn>
                <a:cxn ang="0">
                  <a:pos x="318" y="42"/>
                </a:cxn>
              </a:cxnLst>
              <a:rect l="0" t="0" r="r" b="b"/>
              <a:pathLst>
                <a:path w="318" h="225">
                  <a:moveTo>
                    <a:pt x="6" y="225"/>
                  </a:moveTo>
                  <a:lnTo>
                    <a:pt x="0" y="195"/>
                  </a:lnTo>
                  <a:lnTo>
                    <a:pt x="315" y="0"/>
                  </a:lnTo>
                  <a:lnTo>
                    <a:pt x="303" y="27"/>
                  </a:lnTo>
                  <a:lnTo>
                    <a:pt x="318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6448" name="Freeform 16"/>
            <p:cNvSpPr>
              <a:spLocks/>
            </p:cNvSpPr>
            <p:nvPr userDrawn="1"/>
          </p:nvSpPr>
          <p:spPr bwMode="hidden">
            <a:xfrm>
              <a:off x="0" y="2658"/>
              <a:ext cx="2595" cy="933"/>
            </a:xfrm>
            <a:custGeom>
              <a:avLst/>
              <a:gdLst/>
              <a:ahLst/>
              <a:cxnLst>
                <a:cxn ang="0">
                  <a:pos x="1050" y="657"/>
                </a:cxn>
                <a:cxn ang="0">
                  <a:pos x="1581" y="690"/>
                </a:cxn>
                <a:cxn ang="0">
                  <a:pos x="1671" y="723"/>
                </a:cxn>
                <a:cxn ang="0">
                  <a:pos x="1176" y="621"/>
                </a:cxn>
                <a:cxn ang="0">
                  <a:pos x="1854" y="567"/>
                </a:cxn>
                <a:cxn ang="0">
                  <a:pos x="1869" y="612"/>
                </a:cxn>
                <a:cxn ang="0">
                  <a:pos x="2103" y="861"/>
                </a:cxn>
                <a:cxn ang="0">
                  <a:pos x="1883" y="520"/>
                </a:cxn>
                <a:cxn ang="0">
                  <a:pos x="1842" y="490"/>
                </a:cxn>
                <a:cxn ang="0">
                  <a:pos x="1770" y="466"/>
                </a:cxn>
                <a:cxn ang="0">
                  <a:pos x="1740" y="448"/>
                </a:cxn>
                <a:cxn ang="0">
                  <a:pos x="1758" y="436"/>
                </a:cxn>
                <a:cxn ang="0">
                  <a:pos x="1830" y="430"/>
                </a:cxn>
                <a:cxn ang="0">
                  <a:pos x="1877" y="424"/>
                </a:cxn>
                <a:cxn ang="0">
                  <a:pos x="1955" y="394"/>
                </a:cxn>
                <a:cxn ang="0">
                  <a:pos x="2052" y="396"/>
                </a:cxn>
                <a:cxn ang="0">
                  <a:pos x="2253" y="732"/>
                </a:cxn>
                <a:cxn ang="0">
                  <a:pos x="2415" y="933"/>
                </a:cxn>
                <a:cxn ang="0">
                  <a:pos x="2397" y="828"/>
                </a:cxn>
                <a:cxn ang="0">
                  <a:pos x="2088" y="400"/>
                </a:cxn>
                <a:cxn ang="0">
                  <a:pos x="2046" y="346"/>
                </a:cxn>
                <a:cxn ang="0">
                  <a:pos x="1997" y="304"/>
                </a:cxn>
                <a:cxn ang="0">
                  <a:pos x="1967" y="286"/>
                </a:cxn>
                <a:cxn ang="0">
                  <a:pos x="1973" y="286"/>
                </a:cxn>
                <a:cxn ang="0">
                  <a:pos x="2009" y="286"/>
                </a:cxn>
                <a:cxn ang="0">
                  <a:pos x="2082" y="322"/>
                </a:cxn>
                <a:cxn ang="0">
                  <a:pos x="2199" y="384"/>
                </a:cxn>
                <a:cxn ang="0">
                  <a:pos x="2394" y="448"/>
                </a:cxn>
                <a:cxn ang="0">
                  <a:pos x="2595" y="516"/>
                </a:cxn>
                <a:cxn ang="0">
                  <a:pos x="2388" y="424"/>
                </a:cxn>
                <a:cxn ang="0">
                  <a:pos x="2219" y="340"/>
                </a:cxn>
                <a:cxn ang="0">
                  <a:pos x="2052" y="280"/>
                </a:cxn>
                <a:cxn ang="0">
                  <a:pos x="1955" y="262"/>
                </a:cxn>
                <a:cxn ang="0">
                  <a:pos x="1877" y="274"/>
                </a:cxn>
                <a:cxn ang="0">
                  <a:pos x="1752" y="274"/>
                </a:cxn>
                <a:cxn ang="0">
                  <a:pos x="1661" y="292"/>
                </a:cxn>
                <a:cxn ang="0">
                  <a:pos x="1607" y="316"/>
                </a:cxn>
                <a:cxn ang="0">
                  <a:pos x="1589" y="322"/>
                </a:cxn>
                <a:cxn ang="0">
                  <a:pos x="1409" y="358"/>
                </a:cxn>
                <a:cxn ang="0">
                  <a:pos x="1152" y="442"/>
                </a:cxn>
                <a:cxn ang="0">
                  <a:pos x="966" y="460"/>
                </a:cxn>
                <a:cxn ang="0">
                  <a:pos x="870" y="442"/>
                </a:cxn>
                <a:cxn ang="0">
                  <a:pos x="828" y="430"/>
                </a:cxn>
                <a:cxn ang="0">
                  <a:pos x="743" y="388"/>
                </a:cxn>
                <a:cxn ang="0">
                  <a:pos x="636" y="334"/>
                </a:cxn>
                <a:cxn ang="0">
                  <a:pos x="467" y="256"/>
                </a:cxn>
                <a:cxn ang="0">
                  <a:pos x="0" y="0"/>
                </a:cxn>
                <a:cxn ang="0">
                  <a:pos x="585" y="390"/>
                </a:cxn>
                <a:cxn ang="0">
                  <a:pos x="849" y="543"/>
                </a:cxn>
                <a:cxn ang="0">
                  <a:pos x="897" y="621"/>
                </a:cxn>
              </a:cxnLst>
              <a:rect l="0" t="0" r="r" b="b"/>
              <a:pathLst>
                <a:path w="2595" h="933">
                  <a:moveTo>
                    <a:pt x="981" y="675"/>
                  </a:moveTo>
                  <a:lnTo>
                    <a:pt x="1050" y="657"/>
                  </a:lnTo>
                  <a:lnTo>
                    <a:pt x="1143" y="651"/>
                  </a:lnTo>
                  <a:lnTo>
                    <a:pt x="1581" y="690"/>
                  </a:lnTo>
                  <a:lnTo>
                    <a:pt x="1623" y="738"/>
                  </a:lnTo>
                  <a:lnTo>
                    <a:pt x="1671" y="723"/>
                  </a:lnTo>
                  <a:lnTo>
                    <a:pt x="1656" y="675"/>
                  </a:lnTo>
                  <a:lnTo>
                    <a:pt x="1176" y="621"/>
                  </a:lnTo>
                  <a:lnTo>
                    <a:pt x="1797" y="534"/>
                  </a:lnTo>
                  <a:lnTo>
                    <a:pt x="1854" y="567"/>
                  </a:lnTo>
                  <a:lnTo>
                    <a:pt x="1881" y="585"/>
                  </a:lnTo>
                  <a:lnTo>
                    <a:pt x="1869" y="612"/>
                  </a:lnTo>
                  <a:lnTo>
                    <a:pt x="1995" y="852"/>
                  </a:lnTo>
                  <a:lnTo>
                    <a:pt x="2103" y="861"/>
                  </a:lnTo>
                  <a:lnTo>
                    <a:pt x="1889" y="538"/>
                  </a:lnTo>
                  <a:lnTo>
                    <a:pt x="1883" y="520"/>
                  </a:lnTo>
                  <a:lnTo>
                    <a:pt x="1872" y="508"/>
                  </a:lnTo>
                  <a:lnTo>
                    <a:pt x="1842" y="490"/>
                  </a:lnTo>
                  <a:lnTo>
                    <a:pt x="1806" y="478"/>
                  </a:lnTo>
                  <a:lnTo>
                    <a:pt x="1770" y="466"/>
                  </a:lnTo>
                  <a:lnTo>
                    <a:pt x="1752" y="454"/>
                  </a:lnTo>
                  <a:lnTo>
                    <a:pt x="1740" y="448"/>
                  </a:lnTo>
                  <a:lnTo>
                    <a:pt x="1746" y="436"/>
                  </a:lnTo>
                  <a:lnTo>
                    <a:pt x="1758" y="436"/>
                  </a:lnTo>
                  <a:lnTo>
                    <a:pt x="1782" y="430"/>
                  </a:lnTo>
                  <a:lnTo>
                    <a:pt x="1830" y="430"/>
                  </a:lnTo>
                  <a:lnTo>
                    <a:pt x="1854" y="430"/>
                  </a:lnTo>
                  <a:lnTo>
                    <a:pt x="1877" y="424"/>
                  </a:lnTo>
                  <a:lnTo>
                    <a:pt x="1925" y="400"/>
                  </a:lnTo>
                  <a:lnTo>
                    <a:pt x="1955" y="394"/>
                  </a:lnTo>
                  <a:lnTo>
                    <a:pt x="1979" y="394"/>
                  </a:lnTo>
                  <a:lnTo>
                    <a:pt x="2052" y="396"/>
                  </a:lnTo>
                  <a:lnTo>
                    <a:pt x="2046" y="456"/>
                  </a:lnTo>
                  <a:lnTo>
                    <a:pt x="2253" y="732"/>
                  </a:lnTo>
                  <a:lnTo>
                    <a:pt x="2334" y="816"/>
                  </a:lnTo>
                  <a:lnTo>
                    <a:pt x="2415" y="933"/>
                  </a:lnTo>
                  <a:lnTo>
                    <a:pt x="2430" y="909"/>
                  </a:lnTo>
                  <a:lnTo>
                    <a:pt x="2397" y="828"/>
                  </a:lnTo>
                  <a:lnTo>
                    <a:pt x="2094" y="412"/>
                  </a:lnTo>
                  <a:lnTo>
                    <a:pt x="2088" y="400"/>
                  </a:lnTo>
                  <a:lnTo>
                    <a:pt x="2076" y="376"/>
                  </a:lnTo>
                  <a:lnTo>
                    <a:pt x="2046" y="346"/>
                  </a:lnTo>
                  <a:lnTo>
                    <a:pt x="2015" y="322"/>
                  </a:lnTo>
                  <a:lnTo>
                    <a:pt x="1997" y="304"/>
                  </a:lnTo>
                  <a:lnTo>
                    <a:pt x="1979" y="292"/>
                  </a:lnTo>
                  <a:lnTo>
                    <a:pt x="1967" y="286"/>
                  </a:lnTo>
                  <a:lnTo>
                    <a:pt x="1967" y="286"/>
                  </a:lnTo>
                  <a:lnTo>
                    <a:pt x="1973" y="286"/>
                  </a:lnTo>
                  <a:lnTo>
                    <a:pt x="1985" y="286"/>
                  </a:lnTo>
                  <a:lnTo>
                    <a:pt x="2009" y="286"/>
                  </a:lnTo>
                  <a:lnTo>
                    <a:pt x="2040" y="298"/>
                  </a:lnTo>
                  <a:lnTo>
                    <a:pt x="2082" y="322"/>
                  </a:lnTo>
                  <a:lnTo>
                    <a:pt x="2124" y="348"/>
                  </a:lnTo>
                  <a:lnTo>
                    <a:pt x="2199" y="384"/>
                  </a:lnTo>
                  <a:lnTo>
                    <a:pt x="2325" y="426"/>
                  </a:lnTo>
                  <a:lnTo>
                    <a:pt x="2394" y="448"/>
                  </a:lnTo>
                  <a:lnTo>
                    <a:pt x="2523" y="522"/>
                  </a:lnTo>
                  <a:lnTo>
                    <a:pt x="2595" y="516"/>
                  </a:lnTo>
                  <a:lnTo>
                    <a:pt x="2442" y="454"/>
                  </a:lnTo>
                  <a:lnTo>
                    <a:pt x="2388" y="424"/>
                  </a:lnTo>
                  <a:lnTo>
                    <a:pt x="2327" y="388"/>
                  </a:lnTo>
                  <a:lnTo>
                    <a:pt x="2219" y="340"/>
                  </a:lnTo>
                  <a:lnTo>
                    <a:pt x="2106" y="292"/>
                  </a:lnTo>
                  <a:lnTo>
                    <a:pt x="2052" y="280"/>
                  </a:lnTo>
                  <a:lnTo>
                    <a:pt x="2003" y="268"/>
                  </a:lnTo>
                  <a:lnTo>
                    <a:pt x="1955" y="262"/>
                  </a:lnTo>
                  <a:lnTo>
                    <a:pt x="1919" y="268"/>
                  </a:lnTo>
                  <a:lnTo>
                    <a:pt x="1877" y="274"/>
                  </a:lnTo>
                  <a:lnTo>
                    <a:pt x="1812" y="274"/>
                  </a:lnTo>
                  <a:lnTo>
                    <a:pt x="1752" y="274"/>
                  </a:lnTo>
                  <a:lnTo>
                    <a:pt x="1703" y="286"/>
                  </a:lnTo>
                  <a:lnTo>
                    <a:pt x="1661" y="292"/>
                  </a:lnTo>
                  <a:lnTo>
                    <a:pt x="1631" y="304"/>
                  </a:lnTo>
                  <a:lnTo>
                    <a:pt x="1607" y="316"/>
                  </a:lnTo>
                  <a:lnTo>
                    <a:pt x="1595" y="322"/>
                  </a:lnTo>
                  <a:lnTo>
                    <a:pt x="1589" y="322"/>
                  </a:lnTo>
                  <a:lnTo>
                    <a:pt x="1500" y="334"/>
                  </a:lnTo>
                  <a:lnTo>
                    <a:pt x="1409" y="358"/>
                  </a:lnTo>
                  <a:lnTo>
                    <a:pt x="1236" y="418"/>
                  </a:lnTo>
                  <a:lnTo>
                    <a:pt x="1152" y="442"/>
                  </a:lnTo>
                  <a:lnTo>
                    <a:pt x="1061" y="460"/>
                  </a:lnTo>
                  <a:lnTo>
                    <a:pt x="966" y="460"/>
                  </a:lnTo>
                  <a:lnTo>
                    <a:pt x="918" y="454"/>
                  </a:lnTo>
                  <a:lnTo>
                    <a:pt x="870" y="442"/>
                  </a:lnTo>
                  <a:lnTo>
                    <a:pt x="858" y="436"/>
                  </a:lnTo>
                  <a:lnTo>
                    <a:pt x="828" y="430"/>
                  </a:lnTo>
                  <a:lnTo>
                    <a:pt x="791" y="412"/>
                  </a:lnTo>
                  <a:lnTo>
                    <a:pt x="743" y="388"/>
                  </a:lnTo>
                  <a:lnTo>
                    <a:pt x="690" y="364"/>
                  </a:lnTo>
                  <a:lnTo>
                    <a:pt x="636" y="334"/>
                  </a:lnTo>
                  <a:lnTo>
                    <a:pt x="515" y="280"/>
                  </a:lnTo>
                  <a:lnTo>
                    <a:pt x="467" y="256"/>
                  </a:lnTo>
                  <a:lnTo>
                    <a:pt x="443" y="244"/>
                  </a:lnTo>
                  <a:lnTo>
                    <a:pt x="0" y="0"/>
                  </a:lnTo>
                  <a:lnTo>
                    <a:pt x="123" y="120"/>
                  </a:lnTo>
                  <a:lnTo>
                    <a:pt x="585" y="390"/>
                  </a:lnTo>
                  <a:lnTo>
                    <a:pt x="708" y="462"/>
                  </a:lnTo>
                  <a:lnTo>
                    <a:pt x="849" y="543"/>
                  </a:lnTo>
                  <a:lnTo>
                    <a:pt x="882" y="564"/>
                  </a:lnTo>
                  <a:lnTo>
                    <a:pt x="897" y="621"/>
                  </a:lnTo>
                  <a:lnTo>
                    <a:pt x="981" y="67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6449" name="Freeform 17"/>
            <p:cNvSpPr>
              <a:spLocks/>
            </p:cNvSpPr>
            <p:nvPr userDrawn="1"/>
          </p:nvSpPr>
          <p:spPr bwMode="hidden">
            <a:xfrm>
              <a:off x="0" y="2994"/>
              <a:ext cx="2723" cy="1091"/>
            </a:xfrm>
            <a:custGeom>
              <a:avLst/>
              <a:gdLst/>
              <a:ahLst/>
              <a:cxnLst>
                <a:cxn ang="0">
                  <a:pos x="2370" y="72"/>
                </a:cxn>
                <a:cxn ang="0">
                  <a:pos x="2597" y="198"/>
                </a:cxn>
                <a:cxn ang="0">
                  <a:pos x="2639" y="276"/>
                </a:cxn>
                <a:cxn ang="0">
                  <a:pos x="2453" y="264"/>
                </a:cxn>
                <a:cxn ang="0">
                  <a:pos x="2297" y="204"/>
                </a:cxn>
                <a:cxn ang="0">
                  <a:pos x="2112" y="66"/>
                </a:cxn>
                <a:cxn ang="0">
                  <a:pos x="2088" y="72"/>
                </a:cxn>
                <a:cxn ang="0">
                  <a:pos x="2106" y="114"/>
                </a:cxn>
                <a:cxn ang="0">
                  <a:pos x="2412" y="552"/>
                </a:cxn>
                <a:cxn ang="0">
                  <a:pos x="2279" y="564"/>
                </a:cxn>
                <a:cxn ang="0">
                  <a:pos x="2189" y="492"/>
                </a:cxn>
                <a:cxn ang="0">
                  <a:pos x="2058" y="330"/>
                </a:cxn>
                <a:cxn ang="0">
                  <a:pos x="1991" y="234"/>
                </a:cxn>
                <a:cxn ang="0">
                  <a:pos x="1949" y="174"/>
                </a:cxn>
                <a:cxn ang="0">
                  <a:pos x="1824" y="132"/>
                </a:cxn>
                <a:cxn ang="0">
                  <a:pos x="1794" y="144"/>
                </a:cxn>
                <a:cxn ang="0">
                  <a:pos x="1895" y="222"/>
                </a:cxn>
                <a:cxn ang="0">
                  <a:pos x="1943" y="366"/>
                </a:cxn>
                <a:cxn ang="0">
                  <a:pos x="2064" y="630"/>
                </a:cxn>
                <a:cxn ang="0">
                  <a:pos x="2052" y="695"/>
                </a:cxn>
                <a:cxn ang="0">
                  <a:pos x="1955" y="683"/>
                </a:cxn>
                <a:cxn ang="0">
                  <a:pos x="1913" y="636"/>
                </a:cxn>
                <a:cxn ang="0">
                  <a:pos x="1703" y="312"/>
                </a:cxn>
                <a:cxn ang="0">
                  <a:pos x="1637" y="276"/>
                </a:cxn>
                <a:cxn ang="0">
                  <a:pos x="1643" y="318"/>
                </a:cxn>
                <a:cxn ang="0">
                  <a:pos x="1673" y="408"/>
                </a:cxn>
                <a:cxn ang="0">
                  <a:pos x="1716" y="779"/>
                </a:cxn>
                <a:cxn ang="0">
                  <a:pos x="1691" y="737"/>
                </a:cxn>
                <a:cxn ang="0">
                  <a:pos x="1613" y="582"/>
                </a:cxn>
                <a:cxn ang="0">
                  <a:pos x="1494" y="480"/>
                </a:cxn>
                <a:cxn ang="0">
                  <a:pos x="1248" y="528"/>
                </a:cxn>
                <a:cxn ang="0">
                  <a:pos x="996" y="630"/>
                </a:cxn>
                <a:cxn ang="0">
                  <a:pos x="714" y="534"/>
                </a:cxn>
                <a:cxn ang="0">
                  <a:pos x="198" y="288"/>
                </a:cxn>
                <a:cxn ang="0">
                  <a:pos x="0" y="460"/>
                </a:cxn>
                <a:cxn ang="0">
                  <a:pos x="288" y="570"/>
                </a:cxn>
                <a:cxn ang="0">
                  <a:pos x="461" y="654"/>
                </a:cxn>
                <a:cxn ang="0">
                  <a:pos x="725" y="755"/>
                </a:cxn>
                <a:cxn ang="0">
                  <a:pos x="966" y="791"/>
                </a:cxn>
                <a:cxn ang="0">
                  <a:pos x="1176" y="779"/>
                </a:cxn>
                <a:cxn ang="0">
                  <a:pos x="1278" y="791"/>
                </a:cxn>
                <a:cxn ang="0">
                  <a:pos x="1404" y="845"/>
                </a:cxn>
                <a:cxn ang="0">
                  <a:pos x="1416" y="887"/>
                </a:cxn>
                <a:cxn ang="0">
                  <a:pos x="1361" y="923"/>
                </a:cxn>
                <a:cxn ang="0">
                  <a:pos x="1385" y="1007"/>
                </a:cxn>
                <a:cxn ang="0">
                  <a:pos x="1494" y="1085"/>
                </a:cxn>
                <a:cxn ang="0">
                  <a:pos x="1697" y="1043"/>
                </a:cxn>
                <a:cxn ang="0">
                  <a:pos x="1812" y="989"/>
                </a:cxn>
                <a:cxn ang="0">
                  <a:pos x="1973" y="917"/>
                </a:cxn>
                <a:cxn ang="0">
                  <a:pos x="2201" y="899"/>
                </a:cxn>
                <a:cxn ang="0">
                  <a:pos x="2364" y="863"/>
                </a:cxn>
                <a:cxn ang="0">
                  <a:pos x="2400" y="743"/>
                </a:cxn>
                <a:cxn ang="0">
                  <a:pos x="2471" y="701"/>
                </a:cxn>
                <a:cxn ang="0">
                  <a:pos x="2621" y="504"/>
                </a:cxn>
                <a:cxn ang="0">
                  <a:pos x="2693" y="374"/>
                </a:cxn>
              </a:cxnLst>
              <a:rect l="0" t="0" r="r" b="b"/>
              <a:pathLst>
                <a:path w="2723" h="1091">
                  <a:moveTo>
                    <a:pt x="2723" y="299"/>
                  </a:moveTo>
                  <a:lnTo>
                    <a:pt x="2715" y="240"/>
                  </a:lnTo>
                  <a:lnTo>
                    <a:pt x="2656" y="195"/>
                  </a:lnTo>
                  <a:lnTo>
                    <a:pt x="2370" y="72"/>
                  </a:lnTo>
                  <a:lnTo>
                    <a:pt x="2303" y="54"/>
                  </a:lnTo>
                  <a:lnTo>
                    <a:pt x="2585" y="186"/>
                  </a:lnTo>
                  <a:lnTo>
                    <a:pt x="2591" y="192"/>
                  </a:lnTo>
                  <a:lnTo>
                    <a:pt x="2597" y="198"/>
                  </a:lnTo>
                  <a:lnTo>
                    <a:pt x="2621" y="228"/>
                  </a:lnTo>
                  <a:lnTo>
                    <a:pt x="2639" y="258"/>
                  </a:lnTo>
                  <a:lnTo>
                    <a:pt x="2646" y="270"/>
                  </a:lnTo>
                  <a:lnTo>
                    <a:pt x="2639" y="276"/>
                  </a:lnTo>
                  <a:lnTo>
                    <a:pt x="2603" y="282"/>
                  </a:lnTo>
                  <a:lnTo>
                    <a:pt x="2555" y="282"/>
                  </a:lnTo>
                  <a:lnTo>
                    <a:pt x="2507" y="276"/>
                  </a:lnTo>
                  <a:lnTo>
                    <a:pt x="2453" y="264"/>
                  </a:lnTo>
                  <a:lnTo>
                    <a:pt x="2394" y="246"/>
                  </a:lnTo>
                  <a:lnTo>
                    <a:pt x="2340" y="222"/>
                  </a:lnTo>
                  <a:lnTo>
                    <a:pt x="2321" y="216"/>
                  </a:lnTo>
                  <a:lnTo>
                    <a:pt x="2297" y="204"/>
                  </a:lnTo>
                  <a:lnTo>
                    <a:pt x="2171" y="126"/>
                  </a:lnTo>
                  <a:lnTo>
                    <a:pt x="2165" y="120"/>
                  </a:lnTo>
                  <a:lnTo>
                    <a:pt x="2154" y="102"/>
                  </a:lnTo>
                  <a:lnTo>
                    <a:pt x="2112" y="66"/>
                  </a:lnTo>
                  <a:lnTo>
                    <a:pt x="2064" y="24"/>
                  </a:lnTo>
                  <a:lnTo>
                    <a:pt x="2046" y="6"/>
                  </a:lnTo>
                  <a:lnTo>
                    <a:pt x="2034" y="0"/>
                  </a:lnTo>
                  <a:lnTo>
                    <a:pt x="2088" y="72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14"/>
                  </a:lnTo>
                  <a:lnTo>
                    <a:pt x="2112" y="114"/>
                  </a:lnTo>
                  <a:lnTo>
                    <a:pt x="2406" y="516"/>
                  </a:lnTo>
                  <a:lnTo>
                    <a:pt x="2412" y="534"/>
                  </a:lnTo>
                  <a:lnTo>
                    <a:pt x="2412" y="552"/>
                  </a:lnTo>
                  <a:lnTo>
                    <a:pt x="2394" y="576"/>
                  </a:lnTo>
                  <a:lnTo>
                    <a:pt x="2364" y="588"/>
                  </a:lnTo>
                  <a:lnTo>
                    <a:pt x="2321" y="588"/>
                  </a:lnTo>
                  <a:lnTo>
                    <a:pt x="2279" y="564"/>
                  </a:lnTo>
                  <a:lnTo>
                    <a:pt x="2237" y="534"/>
                  </a:lnTo>
                  <a:lnTo>
                    <a:pt x="2201" y="504"/>
                  </a:lnTo>
                  <a:lnTo>
                    <a:pt x="2195" y="498"/>
                  </a:lnTo>
                  <a:lnTo>
                    <a:pt x="2189" y="492"/>
                  </a:lnTo>
                  <a:lnTo>
                    <a:pt x="2171" y="462"/>
                  </a:lnTo>
                  <a:lnTo>
                    <a:pt x="2142" y="420"/>
                  </a:lnTo>
                  <a:lnTo>
                    <a:pt x="2100" y="378"/>
                  </a:lnTo>
                  <a:lnTo>
                    <a:pt x="2058" y="330"/>
                  </a:lnTo>
                  <a:lnTo>
                    <a:pt x="2040" y="318"/>
                  </a:lnTo>
                  <a:lnTo>
                    <a:pt x="2028" y="300"/>
                  </a:lnTo>
                  <a:lnTo>
                    <a:pt x="2009" y="264"/>
                  </a:lnTo>
                  <a:lnTo>
                    <a:pt x="1991" y="234"/>
                  </a:lnTo>
                  <a:lnTo>
                    <a:pt x="1985" y="210"/>
                  </a:lnTo>
                  <a:lnTo>
                    <a:pt x="1973" y="192"/>
                  </a:lnTo>
                  <a:lnTo>
                    <a:pt x="1967" y="180"/>
                  </a:lnTo>
                  <a:lnTo>
                    <a:pt x="1949" y="174"/>
                  </a:lnTo>
                  <a:lnTo>
                    <a:pt x="1907" y="156"/>
                  </a:lnTo>
                  <a:lnTo>
                    <a:pt x="1860" y="138"/>
                  </a:lnTo>
                  <a:lnTo>
                    <a:pt x="1836" y="132"/>
                  </a:lnTo>
                  <a:lnTo>
                    <a:pt x="1824" y="132"/>
                  </a:lnTo>
                  <a:lnTo>
                    <a:pt x="1806" y="132"/>
                  </a:lnTo>
                  <a:lnTo>
                    <a:pt x="1800" y="138"/>
                  </a:lnTo>
                  <a:lnTo>
                    <a:pt x="1794" y="144"/>
                  </a:lnTo>
                  <a:lnTo>
                    <a:pt x="1794" y="144"/>
                  </a:lnTo>
                  <a:lnTo>
                    <a:pt x="1842" y="156"/>
                  </a:lnTo>
                  <a:lnTo>
                    <a:pt x="1872" y="180"/>
                  </a:lnTo>
                  <a:lnTo>
                    <a:pt x="1889" y="204"/>
                  </a:lnTo>
                  <a:lnTo>
                    <a:pt x="1895" y="222"/>
                  </a:lnTo>
                  <a:lnTo>
                    <a:pt x="1889" y="240"/>
                  </a:lnTo>
                  <a:lnTo>
                    <a:pt x="1901" y="270"/>
                  </a:lnTo>
                  <a:lnTo>
                    <a:pt x="1919" y="318"/>
                  </a:lnTo>
                  <a:lnTo>
                    <a:pt x="1943" y="366"/>
                  </a:lnTo>
                  <a:lnTo>
                    <a:pt x="1991" y="480"/>
                  </a:lnTo>
                  <a:lnTo>
                    <a:pt x="2021" y="534"/>
                  </a:lnTo>
                  <a:lnTo>
                    <a:pt x="2040" y="582"/>
                  </a:lnTo>
                  <a:lnTo>
                    <a:pt x="2064" y="630"/>
                  </a:lnTo>
                  <a:lnTo>
                    <a:pt x="2076" y="666"/>
                  </a:lnTo>
                  <a:lnTo>
                    <a:pt x="2082" y="683"/>
                  </a:lnTo>
                  <a:lnTo>
                    <a:pt x="2070" y="695"/>
                  </a:lnTo>
                  <a:lnTo>
                    <a:pt x="2052" y="695"/>
                  </a:lnTo>
                  <a:lnTo>
                    <a:pt x="2021" y="695"/>
                  </a:lnTo>
                  <a:lnTo>
                    <a:pt x="1997" y="695"/>
                  </a:lnTo>
                  <a:lnTo>
                    <a:pt x="1973" y="689"/>
                  </a:lnTo>
                  <a:lnTo>
                    <a:pt x="1955" y="683"/>
                  </a:lnTo>
                  <a:lnTo>
                    <a:pt x="1949" y="683"/>
                  </a:lnTo>
                  <a:lnTo>
                    <a:pt x="1949" y="677"/>
                  </a:lnTo>
                  <a:lnTo>
                    <a:pt x="1943" y="672"/>
                  </a:lnTo>
                  <a:lnTo>
                    <a:pt x="1913" y="636"/>
                  </a:lnTo>
                  <a:lnTo>
                    <a:pt x="1806" y="324"/>
                  </a:lnTo>
                  <a:lnTo>
                    <a:pt x="1776" y="330"/>
                  </a:lnTo>
                  <a:lnTo>
                    <a:pt x="1746" y="330"/>
                  </a:lnTo>
                  <a:lnTo>
                    <a:pt x="1703" y="312"/>
                  </a:lnTo>
                  <a:lnTo>
                    <a:pt x="1673" y="288"/>
                  </a:lnTo>
                  <a:lnTo>
                    <a:pt x="1667" y="276"/>
                  </a:lnTo>
                  <a:lnTo>
                    <a:pt x="1655" y="270"/>
                  </a:lnTo>
                  <a:lnTo>
                    <a:pt x="1637" y="276"/>
                  </a:lnTo>
                  <a:lnTo>
                    <a:pt x="1631" y="288"/>
                  </a:lnTo>
                  <a:lnTo>
                    <a:pt x="1625" y="306"/>
                  </a:lnTo>
                  <a:lnTo>
                    <a:pt x="1625" y="312"/>
                  </a:lnTo>
                  <a:lnTo>
                    <a:pt x="1643" y="318"/>
                  </a:lnTo>
                  <a:lnTo>
                    <a:pt x="1655" y="336"/>
                  </a:lnTo>
                  <a:lnTo>
                    <a:pt x="1667" y="366"/>
                  </a:lnTo>
                  <a:lnTo>
                    <a:pt x="1673" y="402"/>
                  </a:lnTo>
                  <a:lnTo>
                    <a:pt x="1673" y="408"/>
                  </a:lnTo>
                  <a:lnTo>
                    <a:pt x="1673" y="414"/>
                  </a:lnTo>
                  <a:lnTo>
                    <a:pt x="1716" y="761"/>
                  </a:lnTo>
                  <a:lnTo>
                    <a:pt x="1716" y="773"/>
                  </a:lnTo>
                  <a:lnTo>
                    <a:pt x="1716" y="779"/>
                  </a:lnTo>
                  <a:lnTo>
                    <a:pt x="1709" y="773"/>
                  </a:lnTo>
                  <a:lnTo>
                    <a:pt x="1703" y="755"/>
                  </a:lnTo>
                  <a:lnTo>
                    <a:pt x="1697" y="749"/>
                  </a:lnTo>
                  <a:lnTo>
                    <a:pt x="1691" y="737"/>
                  </a:lnTo>
                  <a:lnTo>
                    <a:pt x="1679" y="713"/>
                  </a:lnTo>
                  <a:lnTo>
                    <a:pt x="1661" y="672"/>
                  </a:lnTo>
                  <a:lnTo>
                    <a:pt x="1643" y="630"/>
                  </a:lnTo>
                  <a:lnTo>
                    <a:pt x="1613" y="582"/>
                  </a:lnTo>
                  <a:lnTo>
                    <a:pt x="1589" y="540"/>
                  </a:lnTo>
                  <a:lnTo>
                    <a:pt x="1560" y="510"/>
                  </a:lnTo>
                  <a:lnTo>
                    <a:pt x="1536" y="492"/>
                  </a:lnTo>
                  <a:lnTo>
                    <a:pt x="1494" y="480"/>
                  </a:lnTo>
                  <a:lnTo>
                    <a:pt x="1446" y="480"/>
                  </a:lnTo>
                  <a:lnTo>
                    <a:pt x="1397" y="486"/>
                  </a:lnTo>
                  <a:lnTo>
                    <a:pt x="1349" y="498"/>
                  </a:lnTo>
                  <a:lnTo>
                    <a:pt x="1248" y="528"/>
                  </a:lnTo>
                  <a:lnTo>
                    <a:pt x="1158" y="570"/>
                  </a:lnTo>
                  <a:lnTo>
                    <a:pt x="1104" y="600"/>
                  </a:lnTo>
                  <a:lnTo>
                    <a:pt x="1037" y="624"/>
                  </a:lnTo>
                  <a:lnTo>
                    <a:pt x="996" y="630"/>
                  </a:lnTo>
                  <a:lnTo>
                    <a:pt x="948" y="630"/>
                  </a:lnTo>
                  <a:lnTo>
                    <a:pt x="900" y="618"/>
                  </a:lnTo>
                  <a:lnTo>
                    <a:pt x="840" y="588"/>
                  </a:lnTo>
                  <a:lnTo>
                    <a:pt x="714" y="534"/>
                  </a:lnTo>
                  <a:lnTo>
                    <a:pt x="582" y="474"/>
                  </a:lnTo>
                  <a:lnTo>
                    <a:pt x="443" y="408"/>
                  </a:lnTo>
                  <a:lnTo>
                    <a:pt x="318" y="348"/>
                  </a:lnTo>
                  <a:lnTo>
                    <a:pt x="198" y="288"/>
                  </a:lnTo>
                  <a:lnTo>
                    <a:pt x="149" y="264"/>
                  </a:lnTo>
                  <a:lnTo>
                    <a:pt x="102" y="240"/>
                  </a:lnTo>
                  <a:lnTo>
                    <a:pt x="0" y="187"/>
                  </a:lnTo>
                  <a:lnTo>
                    <a:pt x="0" y="460"/>
                  </a:lnTo>
                  <a:lnTo>
                    <a:pt x="36" y="474"/>
                  </a:lnTo>
                  <a:lnTo>
                    <a:pt x="149" y="516"/>
                  </a:lnTo>
                  <a:lnTo>
                    <a:pt x="216" y="540"/>
                  </a:lnTo>
                  <a:lnTo>
                    <a:pt x="288" y="570"/>
                  </a:lnTo>
                  <a:lnTo>
                    <a:pt x="348" y="594"/>
                  </a:lnTo>
                  <a:lnTo>
                    <a:pt x="396" y="618"/>
                  </a:lnTo>
                  <a:lnTo>
                    <a:pt x="432" y="636"/>
                  </a:lnTo>
                  <a:lnTo>
                    <a:pt x="461" y="654"/>
                  </a:lnTo>
                  <a:lnTo>
                    <a:pt x="504" y="672"/>
                  </a:lnTo>
                  <a:lnTo>
                    <a:pt x="588" y="707"/>
                  </a:lnTo>
                  <a:lnTo>
                    <a:pt x="684" y="743"/>
                  </a:lnTo>
                  <a:lnTo>
                    <a:pt x="725" y="755"/>
                  </a:lnTo>
                  <a:lnTo>
                    <a:pt x="761" y="767"/>
                  </a:lnTo>
                  <a:lnTo>
                    <a:pt x="828" y="779"/>
                  </a:lnTo>
                  <a:lnTo>
                    <a:pt x="894" y="785"/>
                  </a:lnTo>
                  <a:lnTo>
                    <a:pt x="966" y="791"/>
                  </a:lnTo>
                  <a:lnTo>
                    <a:pt x="1031" y="791"/>
                  </a:lnTo>
                  <a:lnTo>
                    <a:pt x="1092" y="785"/>
                  </a:lnTo>
                  <a:lnTo>
                    <a:pt x="1146" y="785"/>
                  </a:lnTo>
                  <a:lnTo>
                    <a:pt x="1176" y="779"/>
                  </a:lnTo>
                  <a:lnTo>
                    <a:pt x="1188" y="779"/>
                  </a:lnTo>
                  <a:lnTo>
                    <a:pt x="1188" y="779"/>
                  </a:lnTo>
                  <a:lnTo>
                    <a:pt x="1236" y="785"/>
                  </a:lnTo>
                  <a:lnTo>
                    <a:pt x="1278" y="791"/>
                  </a:lnTo>
                  <a:lnTo>
                    <a:pt x="1307" y="803"/>
                  </a:lnTo>
                  <a:lnTo>
                    <a:pt x="1337" y="809"/>
                  </a:lnTo>
                  <a:lnTo>
                    <a:pt x="1379" y="827"/>
                  </a:lnTo>
                  <a:lnTo>
                    <a:pt x="1404" y="845"/>
                  </a:lnTo>
                  <a:lnTo>
                    <a:pt x="1416" y="863"/>
                  </a:lnTo>
                  <a:lnTo>
                    <a:pt x="1416" y="875"/>
                  </a:lnTo>
                  <a:lnTo>
                    <a:pt x="1416" y="881"/>
                  </a:lnTo>
                  <a:lnTo>
                    <a:pt x="1416" y="887"/>
                  </a:lnTo>
                  <a:lnTo>
                    <a:pt x="1410" y="887"/>
                  </a:lnTo>
                  <a:lnTo>
                    <a:pt x="1397" y="893"/>
                  </a:lnTo>
                  <a:lnTo>
                    <a:pt x="1379" y="905"/>
                  </a:lnTo>
                  <a:lnTo>
                    <a:pt x="1361" y="923"/>
                  </a:lnTo>
                  <a:lnTo>
                    <a:pt x="1355" y="941"/>
                  </a:lnTo>
                  <a:lnTo>
                    <a:pt x="1361" y="971"/>
                  </a:lnTo>
                  <a:lnTo>
                    <a:pt x="1367" y="989"/>
                  </a:lnTo>
                  <a:lnTo>
                    <a:pt x="1385" y="1007"/>
                  </a:lnTo>
                  <a:lnTo>
                    <a:pt x="1404" y="1025"/>
                  </a:lnTo>
                  <a:lnTo>
                    <a:pt x="1434" y="1049"/>
                  </a:lnTo>
                  <a:lnTo>
                    <a:pt x="1464" y="1067"/>
                  </a:lnTo>
                  <a:lnTo>
                    <a:pt x="1494" y="1085"/>
                  </a:lnTo>
                  <a:lnTo>
                    <a:pt x="1554" y="1091"/>
                  </a:lnTo>
                  <a:lnTo>
                    <a:pt x="1607" y="1085"/>
                  </a:lnTo>
                  <a:lnTo>
                    <a:pt x="1661" y="1067"/>
                  </a:lnTo>
                  <a:lnTo>
                    <a:pt x="1697" y="1043"/>
                  </a:lnTo>
                  <a:lnTo>
                    <a:pt x="1734" y="1019"/>
                  </a:lnTo>
                  <a:lnTo>
                    <a:pt x="1752" y="995"/>
                  </a:lnTo>
                  <a:lnTo>
                    <a:pt x="1758" y="989"/>
                  </a:lnTo>
                  <a:lnTo>
                    <a:pt x="1812" y="989"/>
                  </a:lnTo>
                  <a:lnTo>
                    <a:pt x="1860" y="983"/>
                  </a:lnTo>
                  <a:lnTo>
                    <a:pt x="1907" y="965"/>
                  </a:lnTo>
                  <a:lnTo>
                    <a:pt x="1943" y="941"/>
                  </a:lnTo>
                  <a:lnTo>
                    <a:pt x="1973" y="917"/>
                  </a:lnTo>
                  <a:lnTo>
                    <a:pt x="2003" y="899"/>
                  </a:lnTo>
                  <a:lnTo>
                    <a:pt x="2015" y="881"/>
                  </a:lnTo>
                  <a:lnTo>
                    <a:pt x="2021" y="875"/>
                  </a:lnTo>
                  <a:lnTo>
                    <a:pt x="2201" y="899"/>
                  </a:lnTo>
                  <a:lnTo>
                    <a:pt x="2243" y="905"/>
                  </a:lnTo>
                  <a:lnTo>
                    <a:pt x="2273" y="899"/>
                  </a:lnTo>
                  <a:lnTo>
                    <a:pt x="2327" y="887"/>
                  </a:lnTo>
                  <a:lnTo>
                    <a:pt x="2364" y="863"/>
                  </a:lnTo>
                  <a:lnTo>
                    <a:pt x="2388" y="827"/>
                  </a:lnTo>
                  <a:lnTo>
                    <a:pt x="2400" y="797"/>
                  </a:lnTo>
                  <a:lnTo>
                    <a:pt x="2400" y="767"/>
                  </a:lnTo>
                  <a:lnTo>
                    <a:pt x="2400" y="743"/>
                  </a:lnTo>
                  <a:lnTo>
                    <a:pt x="2400" y="737"/>
                  </a:lnTo>
                  <a:lnTo>
                    <a:pt x="2418" y="737"/>
                  </a:lnTo>
                  <a:lnTo>
                    <a:pt x="2436" y="731"/>
                  </a:lnTo>
                  <a:lnTo>
                    <a:pt x="2471" y="701"/>
                  </a:lnTo>
                  <a:lnTo>
                    <a:pt x="2513" y="660"/>
                  </a:lnTo>
                  <a:lnTo>
                    <a:pt x="2555" y="606"/>
                  </a:lnTo>
                  <a:lnTo>
                    <a:pt x="2591" y="552"/>
                  </a:lnTo>
                  <a:lnTo>
                    <a:pt x="2621" y="504"/>
                  </a:lnTo>
                  <a:lnTo>
                    <a:pt x="2639" y="468"/>
                  </a:lnTo>
                  <a:lnTo>
                    <a:pt x="2646" y="462"/>
                  </a:lnTo>
                  <a:lnTo>
                    <a:pt x="2646" y="456"/>
                  </a:lnTo>
                  <a:lnTo>
                    <a:pt x="2693" y="374"/>
                  </a:lnTo>
                  <a:lnTo>
                    <a:pt x="2723" y="29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46450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46451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6452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6453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EA505DAB-B817-44B2-8876-157CEAF69F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6454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590" r:id="rId1"/>
    <p:sldLayoutId id="2147484563" r:id="rId2"/>
    <p:sldLayoutId id="2147484564" r:id="rId3"/>
    <p:sldLayoutId id="2147484565" r:id="rId4"/>
    <p:sldLayoutId id="2147484566" r:id="rId5"/>
    <p:sldLayoutId id="2147484567" r:id="rId6"/>
    <p:sldLayoutId id="2147484568" r:id="rId7"/>
    <p:sldLayoutId id="2147484569" r:id="rId8"/>
    <p:sldLayoutId id="2147484570" r:id="rId9"/>
    <p:sldLayoutId id="2147484571" r:id="rId10"/>
    <p:sldLayoutId id="2147484572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2"/>
          <p:cNvGrpSpPr>
            <a:grpSpLocks/>
          </p:cNvGrpSpPr>
          <p:nvPr/>
        </p:nvGrpSpPr>
        <p:grpSpPr bwMode="auto">
          <a:xfrm>
            <a:off x="-7938" y="0"/>
            <a:ext cx="2833688" cy="6856413"/>
            <a:chOff x="-5" y="0"/>
            <a:chExt cx="1785" cy="4319"/>
          </a:xfrm>
        </p:grpSpPr>
        <p:sp>
          <p:nvSpPr>
            <p:cNvPr id="149507" name="Freeform 3"/>
            <p:cNvSpPr>
              <a:spLocks/>
            </p:cNvSpPr>
            <p:nvPr/>
          </p:nvSpPr>
          <p:spPr bwMode="ltGray">
            <a:xfrm>
              <a:off x="-5" y="3262"/>
              <a:ext cx="472" cy="802"/>
            </a:xfrm>
            <a:custGeom>
              <a:avLst/>
              <a:gdLst/>
              <a:ahLst/>
              <a:cxnLst>
                <a:cxn ang="0">
                  <a:pos x="5" y="32"/>
                </a:cxn>
                <a:cxn ang="0">
                  <a:pos x="189" y="26"/>
                </a:cxn>
                <a:cxn ang="0">
                  <a:pos x="309" y="66"/>
                </a:cxn>
                <a:cxn ang="0">
                  <a:pos x="357" y="98"/>
                </a:cxn>
                <a:cxn ang="0">
                  <a:pos x="413" y="162"/>
                </a:cxn>
                <a:cxn ang="0">
                  <a:pos x="437" y="250"/>
                </a:cxn>
                <a:cxn ang="0">
                  <a:pos x="397" y="530"/>
                </a:cxn>
                <a:cxn ang="0">
                  <a:pos x="341" y="634"/>
                </a:cxn>
                <a:cxn ang="0">
                  <a:pos x="173" y="714"/>
                </a:cxn>
                <a:cxn ang="0">
                  <a:pos x="77" y="730"/>
                </a:cxn>
                <a:cxn ang="0">
                  <a:pos x="69" y="802"/>
                </a:cxn>
                <a:cxn ang="0">
                  <a:pos x="7" y="788"/>
                </a:cxn>
                <a:cxn ang="0">
                  <a:pos x="5" y="751"/>
                </a:cxn>
                <a:cxn ang="0">
                  <a:pos x="37" y="722"/>
                </a:cxn>
                <a:cxn ang="0">
                  <a:pos x="5" y="670"/>
                </a:cxn>
                <a:cxn ang="0">
                  <a:pos x="5" y="32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13321" name="Group 4"/>
            <p:cNvGrpSpPr>
              <a:grpSpLocks/>
            </p:cNvGrpSpPr>
            <p:nvPr/>
          </p:nvGrpSpPr>
          <p:grpSpPr bwMode="auto">
            <a:xfrm rot="14964908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149509" name="Freeform 5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49510" name="Freeform 6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49511" name="Freeform 7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149512" name="Freeform 8"/>
            <p:cNvSpPr>
              <a:spLocks/>
            </p:cNvSpPr>
            <p:nvPr/>
          </p:nvSpPr>
          <p:spPr bwMode="ltGray">
            <a:xfrm>
              <a:off x="90" y="1736"/>
              <a:ext cx="710" cy="768"/>
            </a:xfrm>
            <a:custGeom>
              <a:avLst/>
              <a:gdLst/>
              <a:ahLst/>
              <a:cxnLst>
                <a:cxn ang="0">
                  <a:pos x="14" y="416"/>
                </a:cxn>
                <a:cxn ang="0">
                  <a:pos x="14" y="272"/>
                </a:cxn>
                <a:cxn ang="0">
                  <a:pos x="102" y="144"/>
                </a:cxn>
                <a:cxn ang="0">
                  <a:pos x="150" y="96"/>
                </a:cxn>
                <a:cxn ang="0">
                  <a:pos x="198" y="64"/>
                </a:cxn>
                <a:cxn ang="0">
                  <a:pos x="350" y="0"/>
                </a:cxn>
                <a:cxn ang="0">
                  <a:pos x="534" y="8"/>
                </a:cxn>
                <a:cxn ang="0">
                  <a:pos x="662" y="96"/>
                </a:cxn>
                <a:cxn ang="0">
                  <a:pos x="710" y="200"/>
                </a:cxn>
                <a:cxn ang="0">
                  <a:pos x="702" y="400"/>
                </a:cxn>
                <a:cxn ang="0">
                  <a:pos x="678" y="448"/>
                </a:cxn>
                <a:cxn ang="0">
                  <a:pos x="550" y="632"/>
                </a:cxn>
                <a:cxn ang="0">
                  <a:pos x="518" y="656"/>
                </a:cxn>
                <a:cxn ang="0">
                  <a:pos x="470" y="664"/>
                </a:cxn>
                <a:cxn ang="0">
                  <a:pos x="518" y="680"/>
                </a:cxn>
                <a:cxn ang="0">
                  <a:pos x="566" y="696"/>
                </a:cxn>
                <a:cxn ang="0">
                  <a:pos x="574" y="720"/>
                </a:cxn>
                <a:cxn ang="0">
                  <a:pos x="526" y="736"/>
                </a:cxn>
                <a:cxn ang="0">
                  <a:pos x="502" y="752"/>
                </a:cxn>
                <a:cxn ang="0">
                  <a:pos x="454" y="768"/>
                </a:cxn>
                <a:cxn ang="0">
                  <a:pos x="438" y="712"/>
                </a:cxn>
                <a:cxn ang="0">
                  <a:pos x="246" y="688"/>
                </a:cxn>
                <a:cxn ang="0">
                  <a:pos x="134" y="648"/>
                </a:cxn>
                <a:cxn ang="0">
                  <a:pos x="110" y="624"/>
                </a:cxn>
                <a:cxn ang="0">
                  <a:pos x="78" y="576"/>
                </a:cxn>
                <a:cxn ang="0">
                  <a:pos x="54" y="464"/>
                </a:cxn>
                <a:cxn ang="0">
                  <a:pos x="30" y="408"/>
                </a:cxn>
                <a:cxn ang="0">
                  <a:pos x="22" y="384"/>
                </a:cxn>
                <a:cxn ang="0">
                  <a:pos x="14" y="416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13323" name="Group 9"/>
            <p:cNvGrpSpPr>
              <a:grpSpLocks/>
            </p:cNvGrpSpPr>
            <p:nvPr/>
          </p:nvGrpSpPr>
          <p:grpSpPr bwMode="auto"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149514" name="Freeform 10"/>
              <p:cNvSpPr>
                <a:spLocks/>
              </p:cNvSpPr>
              <p:nvPr userDrawn="1"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/>
                <a:ahLst/>
                <a:cxnLst>
                  <a:cxn ang="0">
                    <a:pos x="46" y="210"/>
                  </a:cxn>
                  <a:cxn ang="0">
                    <a:pos x="37" y="198"/>
                  </a:cxn>
                  <a:cxn ang="0">
                    <a:pos x="26" y="181"/>
                  </a:cxn>
                  <a:cxn ang="0">
                    <a:pos x="15" y="159"/>
                  </a:cxn>
                  <a:cxn ang="0">
                    <a:pos x="5" y="135"/>
                  </a:cxn>
                  <a:cxn ang="0">
                    <a:pos x="0" y="109"/>
                  </a:cxn>
                  <a:cxn ang="0">
                    <a:pos x="1" y="82"/>
                  </a:cxn>
                  <a:cxn ang="0">
                    <a:pos x="9" y="57"/>
                  </a:cxn>
                  <a:cxn ang="0">
                    <a:pos x="27" y="35"/>
                  </a:cxn>
                  <a:cxn ang="0">
                    <a:pos x="45" y="22"/>
                  </a:cxn>
                  <a:cxn ang="0">
                    <a:pos x="60" y="12"/>
                  </a:cxn>
                  <a:cxn ang="0">
                    <a:pos x="72" y="7"/>
                  </a:cxn>
                  <a:cxn ang="0">
                    <a:pos x="81" y="5"/>
                  </a:cxn>
                  <a:cxn ang="0">
                    <a:pos x="88" y="5"/>
                  </a:cxn>
                  <a:cxn ang="0">
                    <a:pos x="104" y="0"/>
                  </a:cxn>
                  <a:cxn ang="0">
                    <a:pos x="148" y="8"/>
                  </a:cxn>
                  <a:cxn ang="0">
                    <a:pos x="160" y="12"/>
                  </a:cxn>
                  <a:cxn ang="0">
                    <a:pos x="172" y="15"/>
                  </a:cxn>
                  <a:cxn ang="0">
                    <a:pos x="182" y="19"/>
                  </a:cxn>
                  <a:cxn ang="0">
                    <a:pos x="190" y="23"/>
                  </a:cxn>
                  <a:cxn ang="0">
                    <a:pos x="198" y="27"/>
                  </a:cxn>
                  <a:cxn ang="0">
                    <a:pos x="205" y="32"/>
                  </a:cxn>
                  <a:cxn ang="0">
                    <a:pos x="211" y="38"/>
                  </a:cxn>
                  <a:cxn ang="0">
                    <a:pos x="217" y="45"/>
                  </a:cxn>
                  <a:cxn ang="0">
                    <a:pos x="205" y="40"/>
                  </a:cxn>
                  <a:cxn ang="0">
                    <a:pos x="194" y="36"/>
                  </a:cxn>
                  <a:cxn ang="0">
                    <a:pos x="183" y="33"/>
                  </a:cxn>
                  <a:cxn ang="0">
                    <a:pos x="172" y="30"/>
                  </a:cxn>
                  <a:cxn ang="0">
                    <a:pos x="163" y="27"/>
                  </a:cxn>
                  <a:cxn ang="0">
                    <a:pos x="153" y="26"/>
                  </a:cxn>
                  <a:cxn ang="0">
                    <a:pos x="143" y="24"/>
                  </a:cxn>
                  <a:cxn ang="0">
                    <a:pos x="134" y="24"/>
                  </a:cxn>
                  <a:cxn ang="0">
                    <a:pos x="125" y="24"/>
                  </a:cxn>
                  <a:cxn ang="0">
                    <a:pos x="116" y="25"/>
                  </a:cxn>
                  <a:cxn ang="0">
                    <a:pos x="107" y="27"/>
                  </a:cxn>
                  <a:cxn ang="0">
                    <a:pos x="99" y="29"/>
                  </a:cxn>
                  <a:cxn ang="0">
                    <a:pos x="91" y="33"/>
                  </a:cxn>
                  <a:cxn ang="0">
                    <a:pos x="82" y="36"/>
                  </a:cxn>
                  <a:cxn ang="0">
                    <a:pos x="74" y="41"/>
                  </a:cxn>
                  <a:cxn ang="0">
                    <a:pos x="66" y="46"/>
                  </a:cxn>
                  <a:cxn ang="0">
                    <a:pos x="52" y="61"/>
                  </a:cxn>
                  <a:cxn ang="0">
                    <a:pos x="42" y="80"/>
                  </a:cxn>
                  <a:cxn ang="0">
                    <a:pos x="37" y="103"/>
                  </a:cxn>
                  <a:cxn ang="0">
                    <a:pos x="35" y="126"/>
                  </a:cxn>
                  <a:cxn ang="0">
                    <a:pos x="35" y="151"/>
                  </a:cxn>
                  <a:cxn ang="0">
                    <a:pos x="38" y="174"/>
                  </a:cxn>
                  <a:cxn ang="0">
                    <a:pos x="41" y="194"/>
                  </a:cxn>
                  <a:cxn ang="0">
                    <a:pos x="46" y="210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49515" name="Freeform 11"/>
              <p:cNvSpPr>
                <a:spLocks/>
              </p:cNvSpPr>
              <p:nvPr userDrawn="1"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/>
                <a:ahLst/>
                <a:cxnLst>
                  <a:cxn ang="0">
                    <a:pos x="109" y="0"/>
                  </a:cxn>
                  <a:cxn ang="0">
                    <a:pos x="112" y="2"/>
                  </a:cxn>
                  <a:cxn ang="0">
                    <a:pos x="118" y="8"/>
                  </a:cxn>
                  <a:cxn ang="0">
                    <a:pos x="127" y="18"/>
                  </a:cxn>
                  <a:cxn ang="0">
                    <a:pos x="137" y="33"/>
                  </a:cxn>
                  <a:cxn ang="0">
                    <a:pos x="145" y="52"/>
                  </a:cxn>
                  <a:cxn ang="0">
                    <a:pos x="150" y="76"/>
                  </a:cxn>
                  <a:cxn ang="0">
                    <a:pos x="150" y="105"/>
                  </a:cxn>
                  <a:cxn ang="0">
                    <a:pos x="144" y="139"/>
                  </a:cxn>
                  <a:cxn ang="0">
                    <a:pos x="140" y="149"/>
                  </a:cxn>
                  <a:cxn ang="0">
                    <a:pos x="136" y="157"/>
                  </a:cxn>
                  <a:cxn ang="0">
                    <a:pos x="131" y="165"/>
                  </a:cxn>
                  <a:cxn ang="0">
                    <a:pos x="125" y="173"/>
                  </a:cxn>
                  <a:cxn ang="0">
                    <a:pos x="117" y="180"/>
                  </a:cxn>
                  <a:cxn ang="0">
                    <a:pos x="110" y="185"/>
                  </a:cxn>
                  <a:cxn ang="0">
                    <a:pos x="102" y="191"/>
                  </a:cxn>
                  <a:cxn ang="0">
                    <a:pos x="92" y="195"/>
                  </a:cxn>
                  <a:cxn ang="0">
                    <a:pos x="82" y="197"/>
                  </a:cxn>
                  <a:cxn ang="0">
                    <a:pos x="72" y="200"/>
                  </a:cxn>
                  <a:cxn ang="0">
                    <a:pos x="61" y="201"/>
                  </a:cxn>
                  <a:cxn ang="0">
                    <a:pos x="49" y="201"/>
                  </a:cxn>
                  <a:cxn ang="0">
                    <a:pos x="37" y="200"/>
                  </a:cxn>
                  <a:cxn ang="0">
                    <a:pos x="25" y="197"/>
                  </a:cxn>
                  <a:cxn ang="0">
                    <a:pos x="12" y="193"/>
                  </a:cxn>
                  <a:cxn ang="0">
                    <a:pos x="0" y="188"/>
                  </a:cxn>
                  <a:cxn ang="0">
                    <a:pos x="11" y="195"/>
                  </a:cxn>
                  <a:cxn ang="0">
                    <a:pos x="22" y="200"/>
                  </a:cxn>
                  <a:cxn ang="0">
                    <a:pos x="33" y="205"/>
                  </a:cxn>
                  <a:cxn ang="0">
                    <a:pos x="43" y="208"/>
                  </a:cxn>
                  <a:cxn ang="0">
                    <a:pos x="53" y="211"/>
                  </a:cxn>
                  <a:cxn ang="0">
                    <a:pos x="63" y="212"/>
                  </a:cxn>
                  <a:cxn ang="0">
                    <a:pos x="73" y="213"/>
                  </a:cxn>
                  <a:cxn ang="0">
                    <a:pos x="83" y="213"/>
                  </a:cxn>
                  <a:cxn ang="0">
                    <a:pos x="91" y="212"/>
                  </a:cxn>
                  <a:cxn ang="0">
                    <a:pos x="100" y="210"/>
                  </a:cxn>
                  <a:cxn ang="0">
                    <a:pos x="108" y="208"/>
                  </a:cxn>
                  <a:cxn ang="0">
                    <a:pos x="116" y="206"/>
                  </a:cxn>
                  <a:cxn ang="0">
                    <a:pos x="123" y="203"/>
                  </a:cxn>
                  <a:cxn ang="0">
                    <a:pos x="130" y="199"/>
                  </a:cxn>
                  <a:cxn ang="0">
                    <a:pos x="136" y="195"/>
                  </a:cxn>
                  <a:cxn ang="0">
                    <a:pos x="142" y="191"/>
                  </a:cxn>
                  <a:cxn ang="0">
                    <a:pos x="158" y="176"/>
                  </a:cxn>
                  <a:cxn ang="0">
                    <a:pos x="169" y="161"/>
                  </a:cxn>
                  <a:cxn ang="0">
                    <a:pos x="176" y="144"/>
                  </a:cxn>
                  <a:cxn ang="0">
                    <a:pos x="179" y="128"/>
                  </a:cxn>
                  <a:cxn ang="0">
                    <a:pos x="181" y="111"/>
                  </a:cxn>
                  <a:cxn ang="0">
                    <a:pos x="181" y="95"/>
                  </a:cxn>
                  <a:cxn ang="0">
                    <a:pos x="182" y="79"/>
                  </a:cxn>
                  <a:cxn ang="0">
                    <a:pos x="173" y="46"/>
                  </a:cxn>
                  <a:cxn ang="0">
                    <a:pos x="156" y="21"/>
                  </a:cxn>
                  <a:cxn ang="0">
                    <a:pos x="151" y="18"/>
                  </a:cxn>
                  <a:cxn ang="0">
                    <a:pos x="147" y="15"/>
                  </a:cxn>
                  <a:cxn ang="0">
                    <a:pos x="142" y="13"/>
                  </a:cxn>
                  <a:cxn ang="0">
                    <a:pos x="138" y="11"/>
                  </a:cxn>
                  <a:cxn ang="0">
                    <a:pos x="132" y="9"/>
                  </a:cxn>
                  <a:cxn ang="0">
                    <a:pos x="126" y="6"/>
                  </a:cxn>
                  <a:cxn ang="0">
                    <a:pos x="119" y="3"/>
                  </a:cxn>
                  <a:cxn ang="0">
                    <a:pos x="109" y="0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49516" name="Freeform 12"/>
              <p:cNvSpPr>
                <a:spLocks/>
              </p:cNvSpPr>
              <p:nvPr userDrawn="1"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/>
                <a:ahLst/>
                <a:cxnLst>
                  <a:cxn ang="0">
                    <a:pos x="94" y="0"/>
                  </a:cxn>
                  <a:cxn ang="0">
                    <a:pos x="105" y="9"/>
                  </a:cxn>
                  <a:cxn ang="0">
                    <a:pos x="115" y="27"/>
                  </a:cxn>
                  <a:cxn ang="0">
                    <a:pos x="123" y="50"/>
                  </a:cxn>
                  <a:cxn ang="0">
                    <a:pos x="128" y="78"/>
                  </a:cxn>
                  <a:cxn ang="0">
                    <a:pos x="127" y="111"/>
                  </a:cxn>
                  <a:cxn ang="0">
                    <a:pos x="116" y="145"/>
                  </a:cxn>
                  <a:cxn ang="0">
                    <a:pos x="94" y="181"/>
                  </a:cxn>
                  <a:cxn ang="0">
                    <a:pos x="60" y="217"/>
                  </a:cxn>
                  <a:cxn ang="0">
                    <a:pos x="49" y="213"/>
                  </a:cxn>
                  <a:cxn ang="0">
                    <a:pos x="38" y="210"/>
                  </a:cxn>
                  <a:cxn ang="0">
                    <a:pos x="26" y="205"/>
                  </a:cxn>
                  <a:cxn ang="0">
                    <a:pos x="16" y="201"/>
                  </a:cxn>
                  <a:cxn ang="0">
                    <a:pos x="8" y="196"/>
                  </a:cxn>
                  <a:cxn ang="0">
                    <a:pos x="2" y="190"/>
                  </a:cxn>
                  <a:cxn ang="0">
                    <a:pos x="0" y="183"/>
                  </a:cxn>
                  <a:cxn ang="0">
                    <a:pos x="1" y="178"/>
                  </a:cxn>
                  <a:cxn ang="0">
                    <a:pos x="13" y="171"/>
                  </a:cxn>
                  <a:cxn ang="0">
                    <a:pos x="29" y="161"/>
                  </a:cxn>
                  <a:cxn ang="0">
                    <a:pos x="46" y="150"/>
                  </a:cxn>
                  <a:cxn ang="0">
                    <a:pos x="63" y="134"/>
                  </a:cxn>
                  <a:cxn ang="0">
                    <a:pos x="79" y="112"/>
                  </a:cxn>
                  <a:cxn ang="0">
                    <a:pos x="91" y="83"/>
                  </a:cxn>
                  <a:cxn ang="0">
                    <a:pos x="97" y="46"/>
                  </a:cxn>
                  <a:cxn ang="0">
                    <a:pos x="94" y="0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49517" name="Freeform 13"/>
              <p:cNvSpPr>
                <a:spLocks/>
              </p:cNvSpPr>
              <p:nvPr userDrawn="1"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/>
                <a:ahLst/>
                <a:cxnLst>
                  <a:cxn ang="0">
                    <a:pos x="75" y="0"/>
                  </a:cxn>
                  <a:cxn ang="0">
                    <a:pos x="0" y="25"/>
                  </a:cxn>
                  <a:cxn ang="0">
                    <a:pos x="3" y="26"/>
                  </a:cxn>
                  <a:cxn ang="0">
                    <a:pos x="14" y="29"/>
                  </a:cxn>
                  <a:cxn ang="0">
                    <a:pos x="29" y="36"/>
                  </a:cxn>
                  <a:cxn ang="0">
                    <a:pos x="46" y="47"/>
                  </a:cxn>
                  <a:cxn ang="0">
                    <a:pos x="66" y="62"/>
                  </a:cxn>
                  <a:cxn ang="0">
                    <a:pos x="84" y="80"/>
                  </a:cxn>
                  <a:cxn ang="0">
                    <a:pos x="102" y="103"/>
                  </a:cxn>
                  <a:cxn ang="0">
                    <a:pos x="116" y="132"/>
                  </a:cxn>
                  <a:cxn ang="0">
                    <a:pos x="117" y="120"/>
                  </a:cxn>
                  <a:cxn ang="0">
                    <a:pos x="115" y="107"/>
                  </a:cxn>
                  <a:cxn ang="0">
                    <a:pos x="108" y="90"/>
                  </a:cxn>
                  <a:cxn ang="0">
                    <a:pos x="99" y="74"/>
                  </a:cxn>
                  <a:cxn ang="0">
                    <a:pos x="89" y="58"/>
                  </a:cxn>
                  <a:cxn ang="0">
                    <a:pos x="78" y="45"/>
                  </a:cxn>
                  <a:cxn ang="0">
                    <a:pos x="67" y="36"/>
                  </a:cxn>
                  <a:cxn ang="0">
                    <a:pos x="58" y="32"/>
                  </a:cxn>
                  <a:cxn ang="0">
                    <a:pos x="69" y="29"/>
                  </a:cxn>
                  <a:cxn ang="0">
                    <a:pos x="79" y="28"/>
                  </a:cxn>
                  <a:cxn ang="0">
                    <a:pos x="89" y="26"/>
                  </a:cxn>
                  <a:cxn ang="0">
                    <a:pos x="98" y="25"/>
                  </a:cxn>
                  <a:cxn ang="0">
                    <a:pos x="105" y="24"/>
                  </a:cxn>
                  <a:cxn ang="0">
                    <a:pos x="109" y="22"/>
                  </a:cxn>
                  <a:cxn ang="0">
                    <a:pos x="113" y="21"/>
                  </a:cxn>
                  <a:cxn ang="0">
                    <a:pos x="114" y="21"/>
                  </a:cxn>
                  <a:cxn ang="0">
                    <a:pos x="75" y="0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49518" name="Freeform 14"/>
              <p:cNvSpPr>
                <a:spLocks/>
              </p:cNvSpPr>
              <p:nvPr userDrawn="1"/>
            </p:nvSpPr>
            <p:spPr bwMode="ltGray">
              <a:xfrm rot="373331" flipH="1">
                <a:off x="289" y="3133"/>
                <a:ext cx="21" cy="55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23" y="0"/>
                  </a:cxn>
                  <a:cxn ang="0">
                    <a:pos x="16" y="4"/>
                  </a:cxn>
                  <a:cxn ang="0">
                    <a:pos x="9" y="9"/>
                  </a:cxn>
                  <a:cxn ang="0">
                    <a:pos x="4" y="19"/>
                  </a:cxn>
                  <a:cxn ang="0">
                    <a:pos x="1" y="30"/>
                  </a:cxn>
                  <a:cxn ang="0">
                    <a:pos x="0" y="44"/>
                  </a:cxn>
                  <a:cxn ang="0">
                    <a:pos x="3" y="60"/>
                  </a:cxn>
                  <a:cxn ang="0">
                    <a:pos x="11" y="77"/>
                  </a:cxn>
                  <a:cxn ang="0">
                    <a:pos x="15" y="53"/>
                  </a:cxn>
                  <a:cxn ang="0">
                    <a:pos x="19" y="37"/>
                  </a:cxn>
                  <a:cxn ang="0">
                    <a:pos x="23" y="22"/>
                  </a:cxn>
                  <a:cxn ang="0">
                    <a:pos x="29" y="0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grpSp>
            <p:nvGrpSpPr>
              <p:cNvPr id="13355" name="Group 15"/>
              <p:cNvGrpSpPr>
                <a:grpSpLocks/>
              </p:cNvGrpSpPr>
              <p:nvPr userDrawn="1"/>
            </p:nvGrpSpPr>
            <p:grpSpPr bwMode="auto">
              <a:xfrm rot="10886446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149520" name="Freeform 16"/>
                <p:cNvSpPr>
                  <a:spLocks/>
                </p:cNvSpPr>
                <p:nvPr userDrawn="1"/>
              </p:nvSpPr>
              <p:spPr bwMode="ltGray">
                <a:xfrm rot="4200091">
                  <a:off x="-243" y="1807"/>
                  <a:ext cx="143" cy="390"/>
                </a:xfrm>
                <a:custGeom>
                  <a:avLst/>
                  <a:gdLst/>
                  <a:ahLst/>
                  <a:cxnLst>
                    <a:cxn ang="0">
                      <a:pos x="12" y="44"/>
                    </a:cxn>
                    <a:cxn ang="0">
                      <a:pos x="6" y="72"/>
                    </a:cxn>
                    <a:cxn ang="0">
                      <a:pos x="3" y="99"/>
                    </a:cxn>
                    <a:cxn ang="0">
                      <a:pos x="0" y="125"/>
                    </a:cxn>
                    <a:cxn ang="0">
                      <a:pos x="0" y="151"/>
                    </a:cxn>
                    <a:cxn ang="0">
                      <a:pos x="3" y="180"/>
                    </a:cxn>
                    <a:cxn ang="0">
                      <a:pos x="7" y="211"/>
                    </a:cxn>
                    <a:cxn ang="0">
                      <a:pos x="16" y="247"/>
                    </a:cxn>
                    <a:cxn ang="0">
                      <a:pos x="29" y="287"/>
                    </a:cxn>
                    <a:cxn ang="0">
                      <a:pos x="43" y="325"/>
                    </a:cxn>
                    <a:cxn ang="0">
                      <a:pos x="61" y="364"/>
                    </a:cxn>
                    <a:cxn ang="0">
                      <a:pos x="83" y="406"/>
                    </a:cxn>
                    <a:cxn ang="0">
                      <a:pos x="106" y="446"/>
                    </a:cxn>
                    <a:cxn ang="0">
                      <a:pos x="132" y="483"/>
                    </a:cxn>
                    <a:cxn ang="0">
                      <a:pos x="157" y="516"/>
                    </a:cxn>
                    <a:cxn ang="0">
                      <a:pos x="182" y="544"/>
                    </a:cxn>
                    <a:cxn ang="0">
                      <a:pos x="207" y="564"/>
                    </a:cxn>
                    <a:cxn ang="0">
                      <a:pos x="160" y="501"/>
                    </a:cxn>
                    <a:cxn ang="0">
                      <a:pos x="127" y="448"/>
                    </a:cxn>
                    <a:cxn ang="0">
                      <a:pos x="103" y="405"/>
                    </a:cxn>
                    <a:cxn ang="0">
                      <a:pos x="87" y="368"/>
                    </a:cxn>
                    <a:cxn ang="0">
                      <a:pos x="75" y="337"/>
                    </a:cxn>
                    <a:cxn ang="0">
                      <a:pos x="68" y="309"/>
                    </a:cxn>
                    <a:cxn ang="0">
                      <a:pos x="63" y="285"/>
                    </a:cxn>
                    <a:cxn ang="0">
                      <a:pos x="56" y="261"/>
                    </a:cxn>
                    <a:cxn ang="0">
                      <a:pos x="44" y="205"/>
                    </a:cxn>
                    <a:cxn ang="0">
                      <a:pos x="41" y="140"/>
                    </a:cxn>
                    <a:cxn ang="0">
                      <a:pos x="43" y="68"/>
                    </a:cxn>
                    <a:cxn ang="0">
                      <a:pos x="50" y="0"/>
                    </a:cxn>
                    <a:cxn ang="0">
                      <a:pos x="12" y="44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49521" name="Freeform 17"/>
                <p:cNvSpPr>
                  <a:spLocks/>
                </p:cNvSpPr>
                <p:nvPr userDrawn="1"/>
              </p:nvSpPr>
              <p:spPr bwMode="ltGray">
                <a:xfrm rot="4200091">
                  <a:off x="124" y="1761"/>
                  <a:ext cx="33" cy="160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14" y="55"/>
                    </a:cxn>
                    <a:cxn ang="0">
                      <a:pos x="22" y="101"/>
                    </a:cxn>
                    <a:cxn ang="0">
                      <a:pos x="24" y="159"/>
                    </a:cxn>
                    <a:cxn ang="0">
                      <a:pos x="19" y="232"/>
                    </a:cxn>
                    <a:cxn ang="0">
                      <a:pos x="45" y="217"/>
                    </a:cxn>
                    <a:cxn ang="0">
                      <a:pos x="47" y="178"/>
                    </a:cxn>
                    <a:cxn ang="0">
                      <a:pos x="47" y="140"/>
                    </a:cxn>
                    <a:cxn ang="0">
                      <a:pos x="45" y="103"/>
                    </a:cxn>
                    <a:cxn ang="0">
                      <a:pos x="41" y="71"/>
                    </a:cxn>
                    <a:cxn ang="0">
                      <a:pos x="36" y="52"/>
                    </a:cxn>
                    <a:cxn ang="0">
                      <a:pos x="29" y="34"/>
                    </a:cxn>
                    <a:cxn ang="0">
                      <a:pos x="22" y="17"/>
                    </a:cxn>
                    <a:cxn ang="0">
                      <a:pos x="13" y="0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49522" name="Freeform 18"/>
                <p:cNvSpPr>
                  <a:spLocks/>
                </p:cNvSpPr>
                <p:nvPr userDrawn="1"/>
              </p:nvSpPr>
              <p:spPr bwMode="ltGray">
                <a:xfrm rot="4200091">
                  <a:off x="189" y="1723"/>
                  <a:ext cx="60" cy="27"/>
                </a:xfrm>
                <a:custGeom>
                  <a:avLst/>
                  <a:gdLst/>
                  <a:ahLst/>
                  <a:cxnLst>
                    <a:cxn ang="0">
                      <a:pos x="87" y="22"/>
                    </a:cxn>
                    <a:cxn ang="0">
                      <a:pos x="77" y="17"/>
                    </a:cxn>
                    <a:cxn ang="0">
                      <a:pos x="68" y="12"/>
                    </a:cxn>
                    <a:cxn ang="0">
                      <a:pos x="58" y="7"/>
                    </a:cxn>
                    <a:cxn ang="0">
                      <a:pos x="47" y="5"/>
                    </a:cxn>
                    <a:cxn ang="0">
                      <a:pos x="37" y="3"/>
                    </a:cxn>
                    <a:cxn ang="0">
                      <a:pos x="26" y="2"/>
                    </a:cxn>
                    <a:cxn ang="0">
                      <a:pos x="13" y="0"/>
                    </a:cxn>
                    <a:cxn ang="0">
                      <a:pos x="0" y="2"/>
                    </a:cxn>
                    <a:cxn ang="0">
                      <a:pos x="6" y="6"/>
                    </a:cxn>
                    <a:cxn ang="0">
                      <a:pos x="14" y="10"/>
                    </a:cxn>
                    <a:cxn ang="0">
                      <a:pos x="22" y="14"/>
                    </a:cxn>
                    <a:cxn ang="0">
                      <a:pos x="33" y="18"/>
                    </a:cxn>
                    <a:cxn ang="0">
                      <a:pos x="42" y="22"/>
                    </a:cxn>
                    <a:cxn ang="0">
                      <a:pos x="52" y="27"/>
                    </a:cxn>
                    <a:cxn ang="0">
                      <a:pos x="64" y="33"/>
                    </a:cxn>
                    <a:cxn ang="0">
                      <a:pos x="74" y="40"/>
                    </a:cxn>
                    <a:cxn ang="0">
                      <a:pos x="87" y="22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</p:grpSp>
        <p:grpSp>
          <p:nvGrpSpPr>
            <p:cNvPr id="13324" name="Group 19"/>
            <p:cNvGrpSpPr>
              <a:grpSpLocks/>
            </p:cNvGrpSpPr>
            <p:nvPr/>
          </p:nvGrpSpPr>
          <p:grpSpPr bwMode="auto">
            <a:xfrm rot="6248562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149524" name="Freeform 20"/>
              <p:cNvSpPr>
                <a:spLocks/>
              </p:cNvSpPr>
              <p:nvPr userDrawn="1"/>
            </p:nvSpPr>
            <p:spPr bwMode="ltGray">
              <a:xfrm>
                <a:off x="1727" y="868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49525" name="Freeform 21"/>
              <p:cNvSpPr>
                <a:spLocks/>
              </p:cNvSpPr>
              <p:nvPr userDrawn="1"/>
            </p:nvSpPr>
            <p:spPr bwMode="ltGray">
              <a:xfrm>
                <a:off x="1786" y="896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49526" name="Freeform 2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grpSp>
          <p:nvGrpSpPr>
            <p:cNvPr id="13325" name="Group 23"/>
            <p:cNvGrpSpPr>
              <a:grpSpLocks/>
            </p:cNvGrpSpPr>
            <p:nvPr/>
          </p:nvGrpSpPr>
          <p:grpSpPr bwMode="auto"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149528" name="Freeform 2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49529" name="Freeform 2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49530" name="Freeform 2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grpSp>
          <p:nvGrpSpPr>
            <p:cNvPr id="13326" name="Group 27"/>
            <p:cNvGrpSpPr>
              <a:grpSpLocks/>
            </p:cNvGrpSpPr>
            <p:nvPr/>
          </p:nvGrpSpPr>
          <p:grpSpPr bwMode="auto"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149532" name="Freeform 2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49533" name="Freeform 2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49534" name="Freeform 3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149535" name="Freeform 31"/>
            <p:cNvSpPr>
              <a:spLocks/>
            </p:cNvSpPr>
            <p:nvPr/>
          </p:nvSpPr>
          <p:spPr bwMode="ltGray">
            <a:xfrm>
              <a:off x="87" y="94"/>
              <a:ext cx="699" cy="756"/>
            </a:xfrm>
            <a:custGeom>
              <a:avLst/>
              <a:gdLst/>
              <a:ahLst/>
              <a:cxnLst>
                <a:cxn ang="0">
                  <a:pos x="1" y="392"/>
                </a:cxn>
                <a:cxn ang="0">
                  <a:pos x="3" y="252"/>
                </a:cxn>
                <a:cxn ang="0">
                  <a:pos x="21" y="210"/>
                </a:cxn>
                <a:cxn ang="0">
                  <a:pos x="29" y="182"/>
                </a:cxn>
                <a:cxn ang="0">
                  <a:pos x="39" y="154"/>
                </a:cxn>
                <a:cxn ang="0">
                  <a:pos x="51" y="138"/>
                </a:cxn>
                <a:cxn ang="0">
                  <a:pos x="111" y="74"/>
                </a:cxn>
                <a:cxn ang="0">
                  <a:pos x="169" y="30"/>
                </a:cxn>
                <a:cxn ang="0">
                  <a:pos x="225" y="10"/>
                </a:cxn>
                <a:cxn ang="0">
                  <a:pos x="249" y="4"/>
                </a:cxn>
                <a:cxn ang="0">
                  <a:pos x="265" y="0"/>
                </a:cxn>
                <a:cxn ang="0">
                  <a:pos x="357" y="2"/>
                </a:cxn>
                <a:cxn ang="0">
                  <a:pos x="385" y="6"/>
                </a:cxn>
                <a:cxn ang="0">
                  <a:pos x="489" y="40"/>
                </a:cxn>
                <a:cxn ang="0">
                  <a:pos x="619" y="128"/>
                </a:cxn>
                <a:cxn ang="0">
                  <a:pos x="653" y="178"/>
                </a:cxn>
                <a:cxn ang="0">
                  <a:pos x="693" y="322"/>
                </a:cxn>
                <a:cxn ang="0">
                  <a:pos x="687" y="434"/>
                </a:cxn>
                <a:cxn ang="0">
                  <a:pos x="665" y="538"/>
                </a:cxn>
                <a:cxn ang="0">
                  <a:pos x="639" y="564"/>
                </a:cxn>
                <a:cxn ang="0">
                  <a:pos x="631" y="580"/>
                </a:cxn>
                <a:cxn ang="0">
                  <a:pos x="607" y="588"/>
                </a:cxn>
                <a:cxn ang="0">
                  <a:pos x="473" y="664"/>
                </a:cxn>
                <a:cxn ang="0">
                  <a:pos x="449" y="678"/>
                </a:cxn>
                <a:cxn ang="0">
                  <a:pos x="405" y="684"/>
                </a:cxn>
                <a:cxn ang="0">
                  <a:pos x="375" y="690"/>
                </a:cxn>
                <a:cxn ang="0">
                  <a:pos x="267" y="684"/>
                </a:cxn>
                <a:cxn ang="0">
                  <a:pos x="259" y="722"/>
                </a:cxn>
                <a:cxn ang="0">
                  <a:pos x="241" y="756"/>
                </a:cxn>
                <a:cxn ang="0">
                  <a:pos x="185" y="728"/>
                </a:cxn>
                <a:cxn ang="0">
                  <a:pos x="163" y="720"/>
                </a:cxn>
                <a:cxn ang="0">
                  <a:pos x="151" y="716"/>
                </a:cxn>
                <a:cxn ang="0">
                  <a:pos x="195" y="674"/>
                </a:cxn>
                <a:cxn ang="0">
                  <a:pos x="211" y="644"/>
                </a:cxn>
                <a:cxn ang="0">
                  <a:pos x="209" y="626"/>
                </a:cxn>
                <a:cxn ang="0">
                  <a:pos x="195" y="620"/>
                </a:cxn>
                <a:cxn ang="0">
                  <a:pos x="165" y="596"/>
                </a:cxn>
                <a:cxn ang="0">
                  <a:pos x="99" y="534"/>
                </a:cxn>
                <a:cxn ang="0">
                  <a:pos x="61" y="506"/>
                </a:cxn>
                <a:cxn ang="0">
                  <a:pos x="23" y="470"/>
                </a:cxn>
                <a:cxn ang="0">
                  <a:pos x="7" y="434"/>
                </a:cxn>
                <a:cxn ang="0">
                  <a:pos x="5" y="396"/>
                </a:cxn>
                <a:cxn ang="0">
                  <a:pos x="1" y="392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9536" name="Freeform 32"/>
            <p:cNvSpPr>
              <a:spLocks/>
            </p:cNvSpPr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9537" name="Freeform 33"/>
            <p:cNvSpPr>
              <a:spLocks/>
            </p:cNvSpPr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9538" name="Freeform 34"/>
            <p:cNvSpPr>
              <a:spLocks/>
            </p:cNvSpPr>
            <p:nvPr/>
          </p:nvSpPr>
          <p:spPr bwMode="ltGray">
            <a:xfrm>
              <a:off x="11" y="4110"/>
              <a:ext cx="118" cy="20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8"/>
                </a:cxn>
                <a:cxn ang="0">
                  <a:pos x="15" y="19"/>
                </a:cxn>
                <a:cxn ang="0">
                  <a:pos x="26" y="33"/>
                </a:cxn>
                <a:cxn ang="0">
                  <a:pos x="38" y="51"/>
                </a:cxn>
                <a:cxn ang="0">
                  <a:pos x="54" y="72"/>
                </a:cxn>
                <a:cxn ang="0">
                  <a:pos x="67" y="94"/>
                </a:cxn>
                <a:cxn ang="0">
                  <a:pos x="79" y="119"/>
                </a:cxn>
                <a:cxn ang="0">
                  <a:pos x="87" y="146"/>
                </a:cxn>
                <a:cxn ang="0">
                  <a:pos x="94" y="175"/>
                </a:cxn>
                <a:cxn ang="0">
                  <a:pos x="91" y="209"/>
                </a:cxn>
                <a:cxn ang="0">
                  <a:pos x="118" y="209"/>
                </a:cxn>
                <a:cxn ang="0">
                  <a:pos x="117" y="177"/>
                </a:cxn>
                <a:cxn ang="0">
                  <a:pos x="104" y="119"/>
                </a:cxn>
                <a:cxn ang="0">
                  <a:pos x="82" y="69"/>
                </a:cxn>
                <a:cxn ang="0">
                  <a:pos x="47" y="27"/>
                </a:cxn>
                <a:cxn ang="0">
                  <a:pos x="0" y="0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9539" name="Freeform 35"/>
            <p:cNvSpPr>
              <a:spLocks/>
            </p:cNvSpPr>
            <p:nvPr/>
          </p:nvSpPr>
          <p:spPr bwMode="ltGray">
            <a:xfrm>
              <a:off x="0" y="3968"/>
              <a:ext cx="130" cy="128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0" y="128"/>
                </a:cxn>
                <a:cxn ang="0">
                  <a:pos x="125" y="126"/>
                </a:cxn>
                <a:cxn ang="0">
                  <a:pos x="111" y="121"/>
                </a:cxn>
                <a:cxn ang="0">
                  <a:pos x="92" y="111"/>
                </a:cxn>
                <a:cxn ang="0">
                  <a:pos x="68" y="103"/>
                </a:cxn>
                <a:cxn ang="0">
                  <a:pos x="41" y="94"/>
                </a:cxn>
                <a:cxn ang="0">
                  <a:pos x="19" y="90"/>
                </a:cxn>
                <a:cxn ang="0">
                  <a:pos x="0" y="93"/>
                </a:cxn>
                <a:cxn ang="0">
                  <a:pos x="0" y="72"/>
                </a:cxn>
                <a:cxn ang="0">
                  <a:pos x="12" y="70"/>
                </a:cxn>
                <a:cxn ang="0">
                  <a:pos x="24" y="66"/>
                </a:cxn>
                <a:cxn ang="0">
                  <a:pos x="38" y="66"/>
                </a:cxn>
                <a:cxn ang="0">
                  <a:pos x="51" y="67"/>
                </a:cxn>
                <a:cxn ang="0">
                  <a:pos x="65" y="70"/>
                </a:cxn>
                <a:cxn ang="0">
                  <a:pos x="78" y="78"/>
                </a:cxn>
                <a:cxn ang="0">
                  <a:pos x="81" y="74"/>
                </a:cxn>
                <a:cxn ang="0">
                  <a:pos x="81" y="58"/>
                </a:cxn>
                <a:cxn ang="0">
                  <a:pos x="82" y="37"/>
                </a:cxn>
                <a:cxn ang="0">
                  <a:pos x="82" y="29"/>
                </a:cxn>
                <a:cxn ang="0">
                  <a:pos x="80" y="29"/>
                </a:cxn>
                <a:cxn ang="0">
                  <a:pos x="77" y="27"/>
                </a:cxn>
                <a:cxn ang="0">
                  <a:pos x="76" y="22"/>
                </a:cxn>
                <a:cxn ang="0">
                  <a:pos x="75" y="19"/>
                </a:cxn>
                <a:cxn ang="0">
                  <a:pos x="76" y="15"/>
                </a:cxn>
                <a:cxn ang="0">
                  <a:pos x="79" y="10"/>
                </a:cxn>
                <a:cxn ang="0">
                  <a:pos x="89" y="6"/>
                </a:cxn>
                <a:cxn ang="0">
                  <a:pos x="103" y="0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9540" name="Freeform 36"/>
            <p:cNvSpPr>
              <a:spLocks/>
            </p:cNvSpPr>
            <p:nvPr/>
          </p:nvSpPr>
          <p:spPr bwMode="ltGray">
            <a:xfrm>
              <a:off x="0" y="3949"/>
              <a:ext cx="47" cy="86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15" y="37"/>
                </a:cxn>
                <a:cxn ang="0">
                  <a:pos x="0" y="59"/>
                </a:cxn>
                <a:cxn ang="0">
                  <a:pos x="0" y="86"/>
                </a:cxn>
                <a:cxn ang="0">
                  <a:pos x="8" y="82"/>
                </a:cxn>
                <a:cxn ang="0">
                  <a:pos x="20" y="73"/>
                </a:cxn>
                <a:cxn ang="0">
                  <a:pos x="33" y="63"/>
                </a:cxn>
                <a:cxn ang="0">
                  <a:pos x="42" y="51"/>
                </a:cxn>
                <a:cxn ang="0">
                  <a:pos x="47" y="36"/>
                </a:cxn>
                <a:cxn ang="0">
                  <a:pos x="46" y="19"/>
                </a:cxn>
                <a:cxn ang="0">
                  <a:pos x="37" y="0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9541" name="Freeform 37"/>
            <p:cNvSpPr>
              <a:spLocks/>
            </p:cNvSpPr>
            <p:nvPr/>
          </p:nvSpPr>
          <p:spPr bwMode="ltGray">
            <a:xfrm>
              <a:off x="0" y="3239"/>
              <a:ext cx="497" cy="740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41" y="4"/>
                </a:cxn>
                <a:cxn ang="0">
                  <a:pos x="101" y="0"/>
                </a:cxn>
                <a:cxn ang="0">
                  <a:pos x="170" y="4"/>
                </a:cxn>
                <a:cxn ang="0">
                  <a:pos x="248" y="21"/>
                </a:cxn>
                <a:cxn ang="0">
                  <a:pos x="323" y="50"/>
                </a:cxn>
                <a:cxn ang="0">
                  <a:pos x="382" y="90"/>
                </a:cxn>
                <a:cxn ang="0">
                  <a:pos x="428" y="141"/>
                </a:cxn>
                <a:cxn ang="0">
                  <a:pos x="463" y="199"/>
                </a:cxn>
                <a:cxn ang="0">
                  <a:pos x="485" y="262"/>
                </a:cxn>
                <a:cxn ang="0">
                  <a:pos x="496" y="327"/>
                </a:cxn>
                <a:cxn ang="0">
                  <a:pos x="497" y="396"/>
                </a:cxn>
                <a:cxn ang="0">
                  <a:pos x="487" y="462"/>
                </a:cxn>
                <a:cxn ang="0">
                  <a:pos x="470" y="527"/>
                </a:cxn>
                <a:cxn ang="0">
                  <a:pos x="443" y="586"/>
                </a:cxn>
                <a:cxn ang="0">
                  <a:pos x="406" y="639"/>
                </a:cxn>
                <a:cxn ang="0">
                  <a:pos x="364" y="683"/>
                </a:cxn>
                <a:cxn ang="0">
                  <a:pos x="315" y="715"/>
                </a:cxn>
                <a:cxn ang="0">
                  <a:pos x="259" y="736"/>
                </a:cxn>
                <a:cxn ang="0">
                  <a:pos x="198" y="740"/>
                </a:cxn>
                <a:cxn ang="0">
                  <a:pos x="131" y="727"/>
                </a:cxn>
                <a:cxn ang="0">
                  <a:pos x="167" y="728"/>
                </a:cxn>
                <a:cxn ang="0">
                  <a:pos x="204" y="718"/>
                </a:cxn>
                <a:cxn ang="0">
                  <a:pos x="238" y="700"/>
                </a:cxn>
                <a:cxn ang="0">
                  <a:pos x="272" y="670"/>
                </a:cxn>
                <a:cxn ang="0">
                  <a:pos x="304" y="635"/>
                </a:cxn>
                <a:cxn ang="0">
                  <a:pos x="333" y="594"/>
                </a:cxn>
                <a:cxn ang="0">
                  <a:pos x="358" y="549"/>
                </a:cxn>
                <a:cxn ang="0">
                  <a:pos x="381" y="500"/>
                </a:cxn>
                <a:cxn ang="0">
                  <a:pos x="396" y="449"/>
                </a:cxn>
                <a:cxn ang="0">
                  <a:pos x="408" y="397"/>
                </a:cxn>
                <a:cxn ang="0">
                  <a:pos x="414" y="346"/>
                </a:cxn>
                <a:cxn ang="0">
                  <a:pos x="412" y="296"/>
                </a:cxn>
                <a:cxn ang="0">
                  <a:pos x="402" y="251"/>
                </a:cxn>
                <a:cxn ang="0">
                  <a:pos x="384" y="208"/>
                </a:cxn>
                <a:cxn ang="0">
                  <a:pos x="357" y="172"/>
                </a:cxn>
                <a:cxn ang="0">
                  <a:pos x="320" y="142"/>
                </a:cxn>
                <a:cxn ang="0">
                  <a:pos x="260" y="107"/>
                </a:cxn>
                <a:cxn ang="0">
                  <a:pos x="203" y="82"/>
                </a:cxn>
                <a:cxn ang="0">
                  <a:pos x="154" y="65"/>
                </a:cxn>
                <a:cxn ang="0">
                  <a:pos x="108" y="56"/>
                </a:cxn>
                <a:cxn ang="0">
                  <a:pos x="68" y="55"/>
                </a:cxn>
                <a:cxn ang="0">
                  <a:pos x="32" y="61"/>
                </a:cxn>
                <a:cxn ang="0">
                  <a:pos x="0" y="70"/>
                </a:cxn>
                <a:cxn ang="0">
                  <a:pos x="0" y="13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9542" name="Freeform 38"/>
            <p:cNvSpPr>
              <a:spLocks/>
            </p:cNvSpPr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9543" name="Freeform 39"/>
            <p:cNvSpPr>
              <a:spLocks/>
            </p:cNvSpPr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9544" name="Freeform 40"/>
            <p:cNvSpPr>
              <a:spLocks/>
            </p:cNvSpPr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9545" name="Freeform 41"/>
            <p:cNvSpPr>
              <a:spLocks/>
            </p:cNvSpPr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9546" name="Freeform 42"/>
            <p:cNvSpPr>
              <a:spLocks/>
            </p:cNvSpPr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9547" name="Freeform 43"/>
            <p:cNvSpPr>
              <a:spLocks/>
            </p:cNvSpPr>
            <p:nvPr/>
          </p:nvSpPr>
          <p:spPr bwMode="ltGray">
            <a:xfrm>
              <a:off x="0" y="886"/>
              <a:ext cx="360" cy="650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69" y="9"/>
                </a:cxn>
                <a:cxn ang="0">
                  <a:pos x="277" y="22"/>
                </a:cxn>
                <a:cxn ang="0">
                  <a:pos x="286" y="39"/>
                </a:cxn>
                <a:cxn ang="0">
                  <a:pos x="297" y="58"/>
                </a:cxn>
                <a:cxn ang="0">
                  <a:pos x="309" y="83"/>
                </a:cxn>
                <a:cxn ang="0">
                  <a:pos x="319" y="108"/>
                </a:cxn>
                <a:cxn ang="0">
                  <a:pos x="329" y="136"/>
                </a:cxn>
                <a:cxn ang="0">
                  <a:pos x="333" y="163"/>
                </a:cxn>
                <a:cxn ang="0">
                  <a:pos x="336" y="193"/>
                </a:cxn>
                <a:cxn ang="0">
                  <a:pos x="332" y="223"/>
                </a:cxn>
                <a:cxn ang="0">
                  <a:pos x="323" y="255"/>
                </a:cxn>
                <a:cxn ang="0">
                  <a:pos x="310" y="285"/>
                </a:cxn>
                <a:cxn ang="0">
                  <a:pos x="287" y="315"/>
                </a:cxn>
                <a:cxn ang="0">
                  <a:pos x="257" y="343"/>
                </a:cxn>
                <a:cxn ang="0">
                  <a:pos x="218" y="370"/>
                </a:cxn>
                <a:cxn ang="0">
                  <a:pos x="167" y="396"/>
                </a:cxn>
                <a:cxn ang="0">
                  <a:pos x="111" y="425"/>
                </a:cxn>
                <a:cxn ang="0">
                  <a:pos x="69" y="457"/>
                </a:cxn>
                <a:cxn ang="0">
                  <a:pos x="35" y="490"/>
                </a:cxn>
                <a:cxn ang="0">
                  <a:pos x="12" y="526"/>
                </a:cxn>
                <a:cxn ang="0">
                  <a:pos x="0" y="553"/>
                </a:cxn>
                <a:cxn ang="0">
                  <a:pos x="0" y="650"/>
                </a:cxn>
                <a:cxn ang="0">
                  <a:pos x="6" y="628"/>
                </a:cxn>
                <a:cxn ang="0">
                  <a:pos x="19" y="594"/>
                </a:cxn>
                <a:cxn ang="0">
                  <a:pos x="43" y="551"/>
                </a:cxn>
                <a:cxn ang="0">
                  <a:pos x="76" y="503"/>
                </a:cxn>
                <a:cxn ang="0">
                  <a:pos x="125" y="454"/>
                </a:cxn>
                <a:cxn ang="0">
                  <a:pos x="190" y="408"/>
                </a:cxn>
                <a:cxn ang="0">
                  <a:pos x="275" y="365"/>
                </a:cxn>
                <a:cxn ang="0">
                  <a:pos x="308" y="342"/>
                </a:cxn>
                <a:cxn ang="0">
                  <a:pos x="335" y="305"/>
                </a:cxn>
                <a:cxn ang="0">
                  <a:pos x="352" y="255"/>
                </a:cxn>
                <a:cxn ang="0">
                  <a:pos x="360" y="201"/>
                </a:cxn>
                <a:cxn ang="0">
                  <a:pos x="356" y="144"/>
                </a:cxn>
                <a:cxn ang="0">
                  <a:pos x="341" y="88"/>
                </a:cxn>
                <a:cxn ang="0">
                  <a:pos x="311" y="39"/>
                </a:cxn>
                <a:cxn ang="0">
                  <a:pos x="264" y="0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9548" name="Freeform 44"/>
            <p:cNvSpPr>
              <a:spLocks/>
            </p:cNvSpPr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/>
              <a:ahLst/>
              <a:cxnLst>
                <a:cxn ang="0">
                  <a:pos x="16" y="370"/>
                </a:cxn>
                <a:cxn ang="0">
                  <a:pos x="6" y="341"/>
                </a:cxn>
                <a:cxn ang="0">
                  <a:pos x="0" y="289"/>
                </a:cxn>
                <a:cxn ang="0">
                  <a:pos x="4" y="222"/>
                </a:cxn>
                <a:cxn ang="0">
                  <a:pos x="25" y="151"/>
                </a:cxn>
                <a:cxn ang="0">
                  <a:pos x="69" y="84"/>
                </a:cxn>
                <a:cxn ang="0">
                  <a:pos x="142" y="31"/>
                </a:cxn>
                <a:cxn ang="0">
                  <a:pos x="247" y="2"/>
                </a:cxn>
                <a:cxn ang="0">
                  <a:pos x="380" y="9"/>
                </a:cxn>
                <a:cxn ang="0">
                  <a:pos x="484" y="68"/>
                </a:cxn>
                <a:cxn ang="0">
                  <a:pos x="554" y="165"/>
                </a:cxn>
                <a:cxn ang="0">
                  <a:pos x="591" y="284"/>
                </a:cxn>
                <a:cxn ang="0">
                  <a:pos x="595" y="409"/>
                </a:cxn>
                <a:cxn ang="0">
                  <a:pos x="566" y="525"/>
                </a:cxn>
                <a:cxn ang="0">
                  <a:pos x="507" y="615"/>
                </a:cxn>
                <a:cxn ang="0">
                  <a:pos x="417" y="663"/>
                </a:cxn>
                <a:cxn ang="0">
                  <a:pos x="389" y="659"/>
                </a:cxn>
                <a:cxn ang="0">
                  <a:pos x="441" y="617"/>
                </a:cxn>
                <a:cxn ang="0">
                  <a:pos x="482" y="544"/>
                </a:cxn>
                <a:cxn ang="0">
                  <a:pos x="509" y="454"/>
                </a:cxn>
                <a:cxn ang="0">
                  <a:pos x="520" y="355"/>
                </a:cxn>
                <a:cxn ang="0">
                  <a:pos x="514" y="258"/>
                </a:cxn>
                <a:cxn ang="0">
                  <a:pos x="485" y="174"/>
                </a:cxn>
                <a:cxn ang="0">
                  <a:pos x="433" y="112"/>
                </a:cxn>
                <a:cxn ang="0">
                  <a:pos x="341" y="75"/>
                </a:cxn>
                <a:cxn ang="0">
                  <a:pos x="246" y="61"/>
                </a:cxn>
                <a:cxn ang="0">
                  <a:pos x="174" y="71"/>
                </a:cxn>
                <a:cxn ang="0">
                  <a:pos x="121" y="101"/>
                </a:cxn>
                <a:cxn ang="0">
                  <a:pos x="84" y="149"/>
                </a:cxn>
                <a:cxn ang="0">
                  <a:pos x="57" y="206"/>
                </a:cxn>
                <a:cxn ang="0">
                  <a:pos x="40" y="272"/>
                </a:cxn>
                <a:cxn ang="0">
                  <a:pos x="28" y="339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49549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7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3316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5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9551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effectLst/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9552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/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9553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/>
                <a:latin typeface="+mn-lt"/>
              </a:defRPr>
            </a:lvl1pPr>
          </a:lstStyle>
          <a:p>
            <a:pPr>
              <a:defRPr/>
            </a:pPr>
            <a:fld id="{557A7C11-6ED7-4A28-9605-4E48BA25F8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91" r:id="rId1"/>
    <p:sldLayoutId id="2147484573" r:id="rId2"/>
    <p:sldLayoutId id="2147484574" r:id="rId3"/>
    <p:sldLayoutId id="2147484575" r:id="rId4"/>
    <p:sldLayoutId id="2147484576" r:id="rId5"/>
    <p:sldLayoutId id="2147484577" r:id="rId6"/>
    <p:sldLayoutId id="2147484578" r:id="rId7"/>
    <p:sldLayoutId id="2147484579" r:id="rId8"/>
    <p:sldLayoutId id="2147484580" r:id="rId9"/>
    <p:sldLayoutId id="2147484581" r:id="rId10"/>
    <p:sldLayoutId id="2147484582" r:id="rId11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06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4.jpeg"/><Relationship Id="rId7" Type="http://schemas.openxmlformats.org/officeDocument/2006/relationships/image" Target="file:///F:\Mikro%20literatur\imgres_files\meso_data\division1.jpg" TargetMode="External"/><Relationship Id="rId2" Type="http://schemas.openxmlformats.org/officeDocument/2006/relationships/hyperlink" Target="http://www.denniskunkel.com/PublicHTML/Details_PopUp.asp?File_Name=97198A" TargetMode="External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15.jpeg"/><Relationship Id="rId5" Type="http://schemas.openxmlformats.org/officeDocument/2006/relationships/hyperlink" Target="http://www.denniskunkel.com/PublicHtml/n_StockSearchResults.asp?Category=Bacteria&amp;ImageNumber=&amp;Keyword3=&amp;Keyword2=&amp;Keyword1=&amp;offset=30" TargetMode="External"/><Relationship Id="rId4" Type="http://schemas.openxmlformats.org/officeDocument/2006/relationships/image" Target="file:///F:\Mikro%20literatur\imgres_files\meso_data\meso1.jpg" TargetMode="External"/><Relationship Id="rId9" Type="http://schemas.openxmlformats.org/officeDocument/2006/relationships/image" Target="file:///F:\Mikro%20literatur\imgres_files\meso_data\bac6.jp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6.xml"/><Relationship Id="rId5" Type="http://schemas.openxmlformats.org/officeDocument/2006/relationships/image" Target="../media/image18.jpeg"/><Relationship Id="rId4" Type="http://schemas.openxmlformats.org/officeDocument/2006/relationships/hyperlink" Target="http://helios.bto.ed.ac.uk/bto/microbes/thermo.htm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6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6.xml"/><Relationship Id="rId6" Type="http://schemas.openxmlformats.org/officeDocument/2006/relationships/image" Target="../media/image25.jpe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6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6.xml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act.wisc.edu/bact303/b1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6.xml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06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2.xml"/><Relationship Id="rId4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2.xml"/><Relationship Id="rId4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0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0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0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0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0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0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0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0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0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8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9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0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0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106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3.bin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06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0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06.xml"/><Relationship Id="rId4" Type="http://schemas.openxmlformats.org/officeDocument/2006/relationships/image" Target="../media/image46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act.wisc.edu/Bact330/lectureanthrax" TargetMode="Externa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01.xml"/><Relationship Id="rId4" Type="http://schemas.openxmlformats.org/officeDocument/2006/relationships/hyperlink" Target="http://www.bact.wisc.edu/Bact330/lecturetetbot" TargetMode="Externa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05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0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0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0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0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0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06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0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4.bp.blogspot.com/-fyUSjTmNozs/UmU17VY1vyI/AAAAAAAAARM/AwrnVxk-Em0/s1600/bunuh-diri-umum-dilakukan-mikrob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4686299"/>
            <a:ext cx="2857500" cy="2171701"/>
          </a:xfrm>
          <a:prstGeom prst="rect">
            <a:avLst/>
          </a:prstGeom>
          <a:noFill/>
        </p:spPr>
      </p:pic>
      <p:pic>
        <p:nvPicPr>
          <p:cNvPr id="4102" name="Picture 6" descr="https://encrypted-tbn3.gstatic.com/images?q=tbn:ANd9GcTGwcV_cpQxOFemRkcErYXSXsyA7IGS6g1IuymKfvE9ogVFxt5co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0" y="4724400"/>
            <a:ext cx="3392183" cy="21336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609600" y="1219200"/>
            <a:ext cx="7467600" cy="1323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4000" dirty="0" err="1"/>
              <a:t>Ketahanan</a:t>
            </a:r>
            <a:r>
              <a:rPr lang="en-US" sz="4000" dirty="0"/>
              <a:t> </a:t>
            </a:r>
            <a:r>
              <a:rPr lang="en-US" sz="4000" dirty="0" err="1"/>
              <a:t>mikroba</a:t>
            </a:r>
            <a:r>
              <a:rPr lang="en-US" sz="4000" dirty="0"/>
              <a:t> </a:t>
            </a:r>
            <a:r>
              <a:rPr lang="en-US" sz="4000" dirty="0" err="1"/>
              <a:t>pada</a:t>
            </a:r>
            <a:r>
              <a:rPr lang="en-US" sz="4000" dirty="0"/>
              <a:t> </a:t>
            </a:r>
            <a:r>
              <a:rPr lang="en-US" sz="4000" dirty="0" err="1"/>
              <a:t>kondisi</a:t>
            </a:r>
            <a:r>
              <a:rPr lang="en-US" sz="4000" dirty="0"/>
              <a:t> </a:t>
            </a:r>
            <a:r>
              <a:rPr lang="en-US" sz="4000" dirty="0" err="1"/>
              <a:t>ekstrim</a:t>
            </a:r>
            <a:endParaRPr lang="en-US" sz="4000" dirty="0"/>
          </a:p>
        </p:txBody>
      </p:sp>
      <p:pic>
        <p:nvPicPr>
          <p:cNvPr id="4100" name="Picture 4" descr="http://2.bp.blogspot.com/-GicnoJ4G6Cw/UsEwJGWKnZI/AAAAAAAAD_Y/k08t2heYeK8/s1600/10-ribu-mikroba-dalam-tubuh-manusi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95600" y="3733800"/>
            <a:ext cx="3158835" cy="2286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133600" y="2743200"/>
            <a:ext cx="487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dirty="0" smtClean="0"/>
              <a:t>By : Fafa Nurdyansyah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477962"/>
          </a:xfrm>
        </p:spPr>
        <p:txBody>
          <a:bodyPr>
            <a:noAutofit/>
          </a:bodyPr>
          <a:lstStyle/>
          <a:p>
            <a:r>
              <a:rPr lang="en-US" sz="2800" dirty="0" err="1" smtClean="0">
                <a:solidFill>
                  <a:srgbClr val="FF0000"/>
                </a:solidFill>
              </a:rPr>
              <a:t>proses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pengawetan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antimikrobial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dapat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dibedakan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atas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tiga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kelompok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berdasarkan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mekanisme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kerjanya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yaitu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smtClean="0">
                <a:solidFill>
                  <a:srgbClr val="FF0000"/>
                </a:solidFill>
              </a:rPr>
              <a:t>:</a:t>
            </a:r>
            <a:br>
              <a:rPr lang="en-US" sz="2800" dirty="0" smtClean="0">
                <a:solidFill>
                  <a:srgbClr val="FF0000"/>
                </a:solidFill>
              </a:rPr>
            </a:br>
            <a:r>
              <a:rPr lang="en-US" sz="2800" dirty="0">
                <a:solidFill>
                  <a:srgbClr val="FF0000"/>
                </a:solidFill>
              </a:rPr>
              <a:t/>
            </a:r>
            <a:br>
              <a:rPr lang="en-US" sz="2800" dirty="0">
                <a:solidFill>
                  <a:srgbClr val="FF0000"/>
                </a:solidFill>
              </a:rPr>
            </a:b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2286000"/>
            <a:ext cx="8229600" cy="4572000"/>
          </a:xfrm>
        </p:spPr>
        <p:txBody>
          <a:bodyPr>
            <a:normAutofit fontScale="85000" lnSpcReduction="1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pengawetan</a:t>
            </a:r>
            <a:r>
              <a:rPr lang="en-US" dirty="0"/>
              <a:t> yang </a:t>
            </a:r>
            <a:r>
              <a:rPr lang="en-US" dirty="0" err="1"/>
              <a:t>bersifat</a:t>
            </a:r>
            <a:r>
              <a:rPr lang="en-US" dirty="0"/>
              <a:t> “</a:t>
            </a:r>
            <a:r>
              <a:rPr lang="en-US" dirty="0" err="1"/>
              <a:t>membunuh</a:t>
            </a:r>
            <a:r>
              <a:rPr lang="en-US" dirty="0"/>
              <a:t>” </a:t>
            </a:r>
            <a:r>
              <a:rPr lang="en-US" dirty="0" err="1"/>
              <a:t>mikroorganisme</a:t>
            </a:r>
            <a:r>
              <a:rPr lang="en-US" dirty="0"/>
              <a:t>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pengawetan</a:t>
            </a:r>
            <a:r>
              <a:rPr lang="en-US" dirty="0"/>
              <a:t> yang </a:t>
            </a:r>
            <a:r>
              <a:rPr lang="en-US" dirty="0" err="1"/>
              <a:t>bersifat</a:t>
            </a:r>
            <a:r>
              <a:rPr lang="en-US" dirty="0"/>
              <a:t> “</a:t>
            </a:r>
            <a:r>
              <a:rPr lang="en-US" dirty="0" err="1"/>
              <a:t>menghambat</a:t>
            </a:r>
            <a:r>
              <a:rPr lang="en-US" dirty="0"/>
              <a:t>” </a:t>
            </a:r>
            <a:r>
              <a:rPr lang="en-US" dirty="0" err="1"/>
              <a:t>atau</a:t>
            </a:r>
            <a:r>
              <a:rPr lang="en-US" dirty="0"/>
              <a:t> “</a:t>
            </a:r>
            <a:r>
              <a:rPr lang="en-US" dirty="0" err="1"/>
              <a:t>memperlambat</a:t>
            </a:r>
            <a:r>
              <a:rPr lang="en-US" dirty="0"/>
              <a:t>” </a:t>
            </a:r>
            <a:r>
              <a:rPr lang="en-US" dirty="0" err="1"/>
              <a:t>pertumbuhan</a:t>
            </a:r>
            <a:r>
              <a:rPr lang="en-US" dirty="0"/>
              <a:t> </a:t>
            </a:r>
            <a:r>
              <a:rPr lang="en-US" dirty="0" err="1"/>
              <a:t>mikroorganisme</a:t>
            </a:r>
            <a:r>
              <a:rPr lang="en-US" dirty="0"/>
              <a:t> </a:t>
            </a:r>
            <a:r>
              <a:rPr lang="en-US" dirty="0" err="1"/>
              <a:t>tanpa</a:t>
            </a:r>
            <a:r>
              <a:rPr lang="en-US" dirty="0"/>
              <a:t> </a:t>
            </a:r>
            <a:r>
              <a:rPr lang="en-US" dirty="0" err="1"/>
              <a:t>membunuhnya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langsung</a:t>
            </a:r>
            <a:r>
              <a:rPr lang="en-US" dirty="0"/>
              <a:t>, </a:t>
            </a:r>
            <a:r>
              <a:rPr lang="en-US" dirty="0" err="1"/>
              <a:t>meskipun</a:t>
            </a:r>
            <a:r>
              <a:rPr lang="en-US" dirty="0"/>
              <a:t> </a:t>
            </a:r>
            <a:r>
              <a:rPr lang="en-US" dirty="0" err="1"/>
              <a:t>sel</a:t>
            </a:r>
            <a:r>
              <a:rPr lang="en-US" dirty="0"/>
              <a:t> yang </a:t>
            </a:r>
            <a:r>
              <a:rPr lang="en-US" dirty="0" err="1"/>
              <a:t>terhambat</a:t>
            </a:r>
            <a:r>
              <a:rPr lang="en-US" dirty="0"/>
              <a:t> </a:t>
            </a:r>
            <a:r>
              <a:rPr lang="en-US" dirty="0" err="1"/>
              <a:t>pertumbuhannya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pengawetan</a:t>
            </a:r>
            <a:r>
              <a:rPr lang="en-US" dirty="0"/>
              <a:t> yang lama </a:t>
            </a:r>
            <a:r>
              <a:rPr lang="en-US" dirty="0" err="1"/>
              <a:t>mungkin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mati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pengawetan</a:t>
            </a:r>
            <a:r>
              <a:rPr lang="en-US" dirty="0"/>
              <a:t> yang </a:t>
            </a:r>
            <a:r>
              <a:rPr lang="en-US" dirty="0" err="1"/>
              <a:t>mencegah</a:t>
            </a:r>
            <a:r>
              <a:rPr lang="en-US" dirty="0"/>
              <a:t> </a:t>
            </a:r>
            <a:r>
              <a:rPr lang="en-US" dirty="0" err="1"/>
              <a:t>masuknya</a:t>
            </a:r>
            <a:r>
              <a:rPr lang="en-US" dirty="0"/>
              <a:t> </a:t>
            </a:r>
            <a:r>
              <a:rPr lang="en-US" dirty="0" err="1"/>
              <a:t>mikroorganisme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smtClean="0"/>
              <a:t>pan</a:t>
            </a:r>
            <a:r>
              <a:rPr lang="id-ID" dirty="0" smtClean="0"/>
              <a:t>g</a:t>
            </a:r>
            <a:r>
              <a:rPr lang="en-US" dirty="0" smtClean="0"/>
              <a:t>an</a:t>
            </a:r>
            <a:r>
              <a:rPr lang="en-US" dirty="0"/>
              <a:t>.</a:t>
            </a:r>
          </a:p>
          <a:p>
            <a:pPr marL="514350" lvl="0" indent="-514350"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Faktor Pertumbuhan mikrobia??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799" y="1676400"/>
            <a:ext cx="8156575" cy="4422775"/>
          </a:xfrm>
        </p:spPr>
        <p:txBody>
          <a:bodyPr/>
          <a:lstStyle/>
          <a:p>
            <a:r>
              <a:rPr lang="id-ID" dirty="0" smtClean="0"/>
              <a:t>1. F</a:t>
            </a:r>
          </a:p>
          <a:p>
            <a:r>
              <a:rPr lang="id-ID" dirty="0" smtClean="0"/>
              <a:t>2. A</a:t>
            </a:r>
          </a:p>
          <a:p>
            <a:r>
              <a:rPr lang="id-ID" dirty="0" smtClean="0"/>
              <a:t>3. T</a:t>
            </a:r>
          </a:p>
          <a:p>
            <a:r>
              <a:rPr lang="id-ID" dirty="0" smtClean="0"/>
              <a:t>4. T</a:t>
            </a:r>
          </a:p>
          <a:p>
            <a:r>
              <a:rPr lang="id-ID" dirty="0" smtClean="0"/>
              <a:t>5. O</a:t>
            </a:r>
          </a:p>
          <a:p>
            <a:r>
              <a:rPr lang="id-ID" dirty="0" smtClean="0"/>
              <a:t>6. M</a:t>
            </a:r>
          </a:p>
          <a:p>
            <a:endParaRPr lang="id-ID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ChangeArrowheads="1"/>
          </p:cNvSpPr>
          <p:nvPr/>
        </p:nvSpPr>
        <p:spPr bwMode="auto">
          <a:xfrm>
            <a:off x="609600" y="182563"/>
            <a:ext cx="7742238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/>
            <a:r>
              <a:rPr lang="en-US" sz="1600" b="1">
                <a:solidFill>
                  <a:srgbClr val="FF00FF"/>
                </a:solidFill>
                <a:effectLst/>
              </a:rPr>
              <a:t>Table 9. Terms used to describe microorganisms in relation to temperature requirements for growth.</a:t>
            </a:r>
            <a:r>
              <a:rPr lang="en-US" sz="1600">
                <a:solidFill>
                  <a:srgbClr val="FF00FF"/>
                </a:solidFill>
                <a:effectLst/>
              </a:rPr>
              <a:t> </a:t>
            </a:r>
            <a:br>
              <a:rPr lang="en-US" sz="1600">
                <a:solidFill>
                  <a:srgbClr val="FF00FF"/>
                </a:solidFill>
                <a:effectLst/>
              </a:rPr>
            </a:br>
            <a:endParaRPr lang="en-US" sz="1600">
              <a:solidFill>
                <a:srgbClr val="FF00FF"/>
              </a:solidFill>
              <a:effectLst/>
            </a:endParaRPr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 flipV="1">
            <a:off x="228600" y="930275"/>
            <a:ext cx="7848600" cy="74613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en-US"/>
          </a:p>
        </p:txBody>
      </p:sp>
      <p:sp>
        <p:nvSpPr>
          <p:cNvPr id="24580" name="Rectangle 6"/>
          <p:cNvSpPr>
            <a:spLocks noChangeArrowheads="1"/>
          </p:cNvSpPr>
          <p:nvPr/>
        </p:nvSpPr>
        <p:spPr bwMode="auto">
          <a:xfrm>
            <a:off x="457200" y="1066800"/>
            <a:ext cx="5162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 sz="1800" b="1">
              <a:effectLst/>
            </a:endParaRPr>
          </a:p>
          <a:p>
            <a:pPr algn="l" eaLnBrk="0" hangingPunct="0"/>
            <a:r>
              <a:rPr lang="en-US" sz="1800" b="1">
                <a:effectLst/>
              </a:rPr>
              <a:t>                </a:t>
            </a:r>
            <a:r>
              <a:rPr lang="en-US" sz="1800" b="1">
                <a:solidFill>
                  <a:srgbClr val="66FFFF"/>
                </a:solidFill>
                <a:effectLst/>
              </a:rPr>
              <a:t>Temperature for growth (degrees C)</a:t>
            </a:r>
            <a:r>
              <a:rPr lang="en-US" sz="1800">
                <a:solidFill>
                  <a:srgbClr val="66FFFF"/>
                </a:solidFill>
                <a:effectLst/>
              </a:rPr>
              <a:t> </a:t>
            </a:r>
          </a:p>
        </p:txBody>
      </p:sp>
      <p:graphicFrame>
        <p:nvGraphicFramePr>
          <p:cNvPr id="40006" name="Group 70"/>
          <p:cNvGraphicFramePr>
            <a:graphicFrameLocks noGrp="1"/>
          </p:cNvGraphicFramePr>
          <p:nvPr/>
        </p:nvGraphicFramePr>
        <p:xfrm>
          <a:off x="304800" y="1905000"/>
          <a:ext cx="8610599" cy="2895600"/>
        </p:xfrm>
        <a:graphic>
          <a:graphicData uri="http://schemas.openxmlformats.org/drawingml/2006/table">
            <a:tbl>
              <a:tblPr/>
              <a:tblGrid>
                <a:gridCol w="937388"/>
                <a:gridCol w="1120012"/>
                <a:gridCol w="1066800"/>
                <a:gridCol w="1707136"/>
                <a:gridCol w="3779263"/>
              </a:tblGrid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Group 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Minimum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Optimum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Maximum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 Comments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Psychrophile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Below 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10-15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Below 20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Grow best at relatively low T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Psychrotroph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15-30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Above 25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Able to grow at low T but prefer moderate T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Mesophile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10-15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30-40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Below 45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Most bacteria esp. those living in association with warm-blooded animals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Thermophile*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45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50-85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Above 100 (boiling)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Among all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thermophiles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 is wide variation in optimum and maximum T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0001" name="Rectangle 65"/>
          <p:cNvSpPr>
            <a:spLocks noChangeArrowheads="1"/>
          </p:cNvSpPr>
          <p:nvPr/>
        </p:nvSpPr>
        <p:spPr bwMode="auto">
          <a:xfrm>
            <a:off x="457200" y="5638800"/>
            <a:ext cx="7848600" cy="9207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2286000"/>
          <a:ext cx="9144000" cy="4572000"/>
        </p:xfrm>
        <a:graphic>
          <a:graphicData uri="http://schemas.openxmlformats.org/presentationml/2006/ole">
            <p:oleObj spid="_x0000_s1026" name="QuickTime Picture" r:id="rId4" imgW="6683263" imgH="4272318" progId="">
              <p:embed/>
            </p:oleObj>
          </a:graphicData>
        </a:graphic>
      </p:graphicFrame>
      <p:sp>
        <p:nvSpPr>
          <p:cNvPr id="154627" name="Rectangle 3"/>
          <p:cNvSpPr>
            <a:spLocks noChangeArrowheads="1"/>
          </p:cNvSpPr>
          <p:nvPr/>
        </p:nvSpPr>
        <p:spPr bwMode="auto">
          <a:xfrm>
            <a:off x="1447800" y="228600"/>
            <a:ext cx="6853238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sz="4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Classification of Bacteria by Temperature Requirements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Single Corner Rectangle 4"/>
          <p:cNvSpPr/>
          <p:nvPr/>
        </p:nvSpPr>
        <p:spPr>
          <a:xfrm>
            <a:off x="0" y="0"/>
            <a:ext cx="8001000" cy="1128713"/>
          </a:xfrm>
          <a:prstGeom prst="snip1Rect">
            <a:avLst>
              <a:gd name="adj" fmla="val 48772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" y="1643063"/>
            <a:ext cx="8229600" cy="4525962"/>
          </a:xfrm>
        </p:spPr>
        <p:txBody>
          <a:bodyPr rtlCol="0"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err="1" smtClean="0"/>
              <a:t>Temperatur</a:t>
            </a:r>
            <a:r>
              <a:rPr lang="en-US" dirty="0" smtClean="0"/>
              <a:t> minimum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bawah</a:t>
            </a:r>
            <a:r>
              <a:rPr lang="en-US" dirty="0" smtClean="0"/>
              <a:t> 0</a:t>
            </a:r>
            <a:r>
              <a:rPr lang="en-US" baseline="30000" dirty="0" smtClean="0"/>
              <a:t>o</a:t>
            </a:r>
            <a:r>
              <a:rPr lang="en-US" dirty="0" smtClean="0"/>
              <a:t>C,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mencapai</a:t>
            </a:r>
            <a:r>
              <a:rPr lang="en-US" dirty="0" smtClean="0"/>
              <a:t> temperature </a:t>
            </a:r>
            <a:r>
              <a:rPr lang="en-US" dirty="0" err="1" smtClean="0"/>
              <a:t>ekstrem</a:t>
            </a:r>
            <a:r>
              <a:rPr lang="en-US" dirty="0" smtClean="0"/>
              <a:t> -20</a:t>
            </a:r>
            <a:r>
              <a:rPr lang="en-US" baseline="30000" dirty="0" smtClean="0"/>
              <a:t>o</a:t>
            </a:r>
            <a:r>
              <a:rPr lang="en-US" dirty="0" smtClean="0"/>
              <a:t>C.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err="1" smtClean="0"/>
              <a:t>Temperatur</a:t>
            </a:r>
            <a:r>
              <a:rPr lang="en-US" dirty="0" smtClean="0"/>
              <a:t> optimum 15</a:t>
            </a:r>
            <a:r>
              <a:rPr lang="en-US" baseline="30000" dirty="0" smtClean="0"/>
              <a:t> </a:t>
            </a:r>
            <a:r>
              <a:rPr lang="en-US" baseline="30000" dirty="0" err="1" smtClean="0"/>
              <a:t>o</a:t>
            </a:r>
            <a:r>
              <a:rPr lang="en-US" dirty="0" err="1" smtClean="0"/>
              <a:t>C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rendah</a:t>
            </a:r>
            <a:r>
              <a:rPr lang="en-US" dirty="0" smtClean="0"/>
              <a:t>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err="1" smtClean="0"/>
              <a:t>Temperatur</a:t>
            </a:r>
            <a:r>
              <a:rPr lang="en-US" dirty="0" smtClean="0"/>
              <a:t> </a:t>
            </a:r>
            <a:r>
              <a:rPr lang="en-US" dirty="0" err="1" smtClean="0"/>
              <a:t>maksimum</a:t>
            </a:r>
            <a:r>
              <a:rPr lang="en-US" dirty="0" smtClean="0"/>
              <a:t> 20</a:t>
            </a:r>
            <a:r>
              <a:rPr lang="en-US" baseline="30000" dirty="0" smtClean="0"/>
              <a:t> </a:t>
            </a:r>
            <a:r>
              <a:rPr lang="en-US" baseline="30000" dirty="0" err="1" smtClean="0"/>
              <a:t>o</a:t>
            </a:r>
            <a:r>
              <a:rPr lang="en-US" dirty="0" err="1" smtClean="0"/>
              <a:t>C</a:t>
            </a:r>
            <a:r>
              <a:rPr lang="en-US" dirty="0" smtClean="0"/>
              <a:t>,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err="1" smtClean="0"/>
              <a:t>umumnya</a:t>
            </a:r>
            <a:r>
              <a:rPr lang="en-US" dirty="0" smtClean="0"/>
              <a:t> </a:t>
            </a:r>
            <a:r>
              <a:rPr lang="en-US" dirty="0" err="1" smtClean="0"/>
              <a:t>ditemukan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habitat </a:t>
            </a:r>
            <a:r>
              <a:rPr lang="en-US" dirty="0" err="1" smtClean="0"/>
              <a:t>kutub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perairan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temperatur</a:t>
            </a:r>
            <a:r>
              <a:rPr lang="en-US" dirty="0" smtClean="0"/>
              <a:t> yang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rendah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laut</a:t>
            </a:r>
            <a:r>
              <a:rPr lang="en-US" dirty="0" smtClean="0"/>
              <a:t> </a:t>
            </a:r>
            <a:r>
              <a:rPr lang="en-US" dirty="0" err="1" smtClean="0"/>
              <a:t>Artik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Antartika</a:t>
            </a:r>
            <a:r>
              <a:rPr lang="en-US" dirty="0" smtClean="0"/>
              <a:t> (Prescott et al, 2005).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err="1" smtClean="0"/>
              <a:t>Contoh</a:t>
            </a:r>
            <a:r>
              <a:rPr lang="en-US" dirty="0" smtClean="0"/>
              <a:t> :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	- </a:t>
            </a:r>
            <a:r>
              <a:rPr lang="en-US" dirty="0" err="1" smtClean="0"/>
              <a:t>bakteri</a:t>
            </a:r>
            <a:r>
              <a:rPr lang="en-US" dirty="0" smtClean="0"/>
              <a:t> Gram </a:t>
            </a:r>
            <a:r>
              <a:rPr lang="en-US" dirty="0" err="1" smtClean="0"/>
              <a:t>negatif</a:t>
            </a:r>
            <a:r>
              <a:rPr lang="en-US" dirty="0" smtClean="0"/>
              <a:t> (</a:t>
            </a:r>
            <a:r>
              <a:rPr lang="en-US" i="1" dirty="0" smtClean="0"/>
              <a:t>Pseudomonas sp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i="1" dirty="0" err="1" smtClean="0"/>
              <a:t>Vibrio</a:t>
            </a:r>
            <a:r>
              <a:rPr lang="en-US" i="1" dirty="0" smtClean="0"/>
              <a:t> sp</a:t>
            </a:r>
            <a:r>
              <a:rPr lang="en-US" dirty="0" smtClean="0"/>
              <a:t>),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	- Gram </a:t>
            </a:r>
            <a:r>
              <a:rPr lang="en-US" dirty="0" err="1" smtClean="0"/>
              <a:t>positif</a:t>
            </a:r>
            <a:r>
              <a:rPr lang="en-US" dirty="0" smtClean="0"/>
              <a:t> (</a:t>
            </a:r>
            <a:r>
              <a:rPr lang="en-US" i="1" dirty="0" err="1" smtClean="0"/>
              <a:t>Arthrobacter</a:t>
            </a:r>
            <a:r>
              <a:rPr lang="en-US" i="1" dirty="0" smtClean="0"/>
              <a:t> sp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i="1" dirty="0" smtClean="0"/>
              <a:t>Micrococcus sp</a:t>
            </a:r>
            <a:r>
              <a:rPr lang="en-US" dirty="0" smtClean="0"/>
              <a:t>),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	- </a:t>
            </a:r>
            <a:r>
              <a:rPr lang="en-US" dirty="0" err="1" smtClean="0"/>
              <a:t>Cyanobakteri</a:t>
            </a:r>
            <a:r>
              <a:rPr lang="en-US" dirty="0" smtClean="0"/>
              <a:t> (</a:t>
            </a:r>
            <a:r>
              <a:rPr lang="en-US" i="1" dirty="0" err="1" smtClean="0"/>
              <a:t>Oscillatoria</a:t>
            </a:r>
            <a:r>
              <a:rPr lang="en-US" i="1" dirty="0" smtClean="0"/>
              <a:t> sp, </a:t>
            </a:r>
            <a:r>
              <a:rPr lang="en-US" i="1" dirty="0" err="1" smtClean="0"/>
              <a:t>Phormidiun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i="1" dirty="0" err="1" smtClean="0"/>
              <a:t>Nostoc</a:t>
            </a:r>
            <a:r>
              <a:rPr lang="en-US" dirty="0" smtClean="0"/>
              <a:t>)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	- </a:t>
            </a:r>
            <a:r>
              <a:rPr lang="en-US" dirty="0" err="1" smtClean="0"/>
              <a:t>kapang</a:t>
            </a:r>
            <a:r>
              <a:rPr lang="en-US" dirty="0" smtClean="0"/>
              <a:t> </a:t>
            </a:r>
            <a:r>
              <a:rPr lang="en-US" i="1" dirty="0" smtClean="0"/>
              <a:t>Cryptococcus sp</a:t>
            </a:r>
            <a:r>
              <a:rPr lang="en-US" dirty="0" smtClean="0"/>
              <a:t> (D’Amico at al, 2006).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</p:txBody>
      </p:sp>
      <p:sp>
        <p:nvSpPr>
          <p:cNvPr id="4" name="Rectangle 3"/>
          <p:cNvSpPr/>
          <p:nvPr/>
        </p:nvSpPr>
        <p:spPr>
          <a:xfrm>
            <a:off x="1000100" y="142852"/>
            <a:ext cx="3786214" cy="92333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5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Psikrofil</a:t>
            </a:r>
            <a:endParaRPr lang="en-US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2560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3625" y="1428750"/>
            <a:ext cx="2214563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err="1" smtClean="0"/>
              <a:t>Temperatur</a:t>
            </a:r>
            <a:r>
              <a:rPr lang="en-US" dirty="0" smtClean="0"/>
              <a:t> minimum 0-7</a:t>
            </a:r>
            <a:r>
              <a:rPr lang="en-US" baseline="30000" dirty="0" smtClean="0"/>
              <a:t>o</a:t>
            </a:r>
            <a:r>
              <a:rPr lang="en-US" dirty="0" smtClean="0"/>
              <a:t>C,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err="1" smtClean="0"/>
              <a:t>Temperatur</a:t>
            </a:r>
            <a:r>
              <a:rPr lang="en-US" dirty="0" smtClean="0"/>
              <a:t> optimum 20-30</a:t>
            </a:r>
            <a:r>
              <a:rPr lang="en-US" baseline="30000" dirty="0" smtClean="0"/>
              <a:t>o</a:t>
            </a:r>
            <a:r>
              <a:rPr lang="en-US" dirty="0" smtClean="0"/>
              <a:t>C, </a:t>
            </a:r>
            <a:r>
              <a:rPr lang="en-US" dirty="0" err="1" smtClean="0"/>
              <a:t>serta</a:t>
            </a:r>
            <a:endParaRPr lang="en-US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err="1" smtClean="0"/>
              <a:t>Temperatur</a:t>
            </a:r>
            <a:r>
              <a:rPr lang="en-US" dirty="0" smtClean="0"/>
              <a:t> </a:t>
            </a:r>
            <a:r>
              <a:rPr lang="en-US" dirty="0" err="1" smtClean="0"/>
              <a:t>maksimum</a:t>
            </a:r>
            <a:r>
              <a:rPr lang="en-US" dirty="0" smtClean="0"/>
              <a:t> 35</a:t>
            </a:r>
            <a:r>
              <a:rPr lang="en-US" baseline="30000" dirty="0" smtClean="0"/>
              <a:t>o</a:t>
            </a:r>
            <a:r>
              <a:rPr lang="en-US" dirty="0" smtClean="0"/>
              <a:t>C.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err="1" smtClean="0"/>
              <a:t>Psikotrof</a:t>
            </a:r>
            <a:r>
              <a:rPr lang="en-US" dirty="0" smtClean="0"/>
              <a:t> </a:t>
            </a:r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i="1" dirty="0" smtClean="0"/>
              <a:t> “</a:t>
            </a:r>
            <a:r>
              <a:rPr lang="en-US" i="1" dirty="0" err="1" smtClean="0"/>
              <a:t>psikrofil</a:t>
            </a:r>
            <a:r>
              <a:rPr lang="en-US" i="1" dirty="0" smtClean="0"/>
              <a:t> </a:t>
            </a:r>
            <a:r>
              <a:rPr lang="en-US" i="1" dirty="0" err="1" smtClean="0"/>
              <a:t>fakultatif</a:t>
            </a:r>
            <a:r>
              <a:rPr lang="en-US" i="1" dirty="0" smtClean="0"/>
              <a:t>”.</a:t>
            </a:r>
            <a:r>
              <a:rPr lang="en-US" dirty="0" smtClean="0"/>
              <a:t>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err="1" smtClean="0"/>
              <a:t>Psikrotrof</a:t>
            </a:r>
            <a:r>
              <a:rPr lang="en-US" dirty="0" smtClean="0"/>
              <a:t> </a:t>
            </a:r>
            <a:r>
              <a:rPr lang="en-US" dirty="0" err="1" smtClean="0"/>
              <a:t>meupakan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mikroorgnisme</a:t>
            </a:r>
            <a:r>
              <a:rPr lang="en-US" dirty="0" smtClean="0"/>
              <a:t> yang </a:t>
            </a:r>
            <a:r>
              <a:rPr lang="en-US" dirty="0" err="1" smtClean="0"/>
              <a:t>umumnya</a:t>
            </a:r>
            <a:r>
              <a:rPr lang="en-US" dirty="0" smtClean="0"/>
              <a:t> </a:t>
            </a:r>
            <a:r>
              <a:rPr lang="en-US" dirty="0" err="1" smtClean="0"/>
              <a:t>menyebabkan</a:t>
            </a:r>
            <a:r>
              <a:rPr lang="en-US" dirty="0" smtClean="0"/>
              <a:t> </a:t>
            </a:r>
            <a:r>
              <a:rPr lang="en-US" dirty="0" err="1" smtClean="0"/>
              <a:t>kerusakan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produk</a:t>
            </a:r>
            <a:r>
              <a:rPr lang="en-US" dirty="0" smtClean="0"/>
              <a:t> </a:t>
            </a:r>
            <a:r>
              <a:rPr lang="en-US" dirty="0" err="1" smtClean="0"/>
              <a:t>pangan</a:t>
            </a:r>
            <a:r>
              <a:rPr lang="en-US" dirty="0" smtClean="0"/>
              <a:t> yang </a:t>
            </a:r>
            <a:r>
              <a:rPr lang="en-US" dirty="0" err="1" smtClean="0"/>
              <a:t>disimpan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suhu</a:t>
            </a:r>
            <a:r>
              <a:rPr lang="en-US" dirty="0" smtClean="0"/>
              <a:t> </a:t>
            </a:r>
            <a:r>
              <a:rPr lang="en-US" dirty="0" err="1" smtClean="0"/>
              <a:t>dingin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refrigerator.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</p:txBody>
      </p:sp>
      <p:sp>
        <p:nvSpPr>
          <p:cNvPr id="4" name="Snip Single Corner Rectangle 3"/>
          <p:cNvSpPr/>
          <p:nvPr/>
        </p:nvSpPr>
        <p:spPr>
          <a:xfrm>
            <a:off x="0" y="0"/>
            <a:ext cx="8001000" cy="1128713"/>
          </a:xfrm>
          <a:prstGeom prst="snip1Rect">
            <a:avLst>
              <a:gd name="adj" fmla="val 48772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00100" y="142852"/>
            <a:ext cx="3786214" cy="92333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5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Psikrotof</a:t>
            </a:r>
            <a:endParaRPr lang="en-US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53" name="Group 13"/>
          <p:cNvGraphicFramePr>
            <a:graphicFrameLocks noGrp="1"/>
          </p:cNvGraphicFramePr>
          <p:nvPr/>
        </p:nvGraphicFramePr>
        <p:xfrm>
          <a:off x="0" y="6035675"/>
          <a:ext cx="8643938" cy="822960"/>
        </p:xfrm>
        <a:graphic>
          <a:graphicData uri="http://schemas.openxmlformats.org/drawingml/2006/table">
            <a:tbl>
              <a:tblPr/>
              <a:tblGrid>
                <a:gridCol w="2949575"/>
                <a:gridCol w="2847975"/>
                <a:gridCol w="2846388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charset="0"/>
                          <a:cs typeface="Times New Roman" pitchFamily="18" charset="0"/>
                        </a:rPr>
                        <a:t>Bacteria</a:t>
                      </a:r>
                      <a:b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charset="0"/>
                          <a:cs typeface="Times New Roman" pitchFamily="18" charset="0"/>
                        </a:rPr>
                      </a:b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charset="0"/>
                          <a:cs typeface="Times New Roman" pitchFamily="18" charset="0"/>
                        </a:rPr>
                        <a:t>Salmonella typhimurium</a:t>
                      </a: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charset="0"/>
                          <a:cs typeface="Times New Roman" pitchFamily="18" charset="0"/>
                        </a:rPr>
                        <a:t>E-coli bacteria</a:t>
                      </a:r>
                      <a:b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charset="0"/>
                          <a:cs typeface="Times New Roman" pitchFamily="18" charset="0"/>
                        </a:rPr>
                      </a:b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charset="0"/>
                          <a:cs typeface="Times New Roman" pitchFamily="18" charset="0"/>
                        </a:rPr>
                        <a:t>Asexual Reproduction</a:t>
                      </a: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charset="0"/>
                          <a:cs typeface="Times New Roman" pitchFamily="18" charset="0"/>
                        </a:rPr>
                        <a:t>E-coli bacteria</a:t>
                      </a:r>
                      <a:b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charset="0"/>
                          <a:cs typeface="Times New Roman" pitchFamily="18" charset="0"/>
                        </a:rPr>
                      </a:b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charset="0"/>
                          <a:cs typeface="Times New Roman" pitchFamily="18" charset="0"/>
                        </a:rPr>
                        <a:t>Sexual Reproduction</a:t>
                      </a:r>
                      <a:b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charset="0"/>
                          <a:cs typeface="Times New Roman" pitchFamily="18" charset="0"/>
                        </a:rPr>
                      </a:b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charset="0"/>
                          <a:cs typeface="Times New Roman" pitchFamily="18" charset="0"/>
                        </a:rPr>
                        <a:t>(male and female)</a:t>
                      </a: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829550" cy="3186113"/>
          </a:xfrm>
        </p:spPr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err="1" smtClean="0"/>
              <a:t>Temperatur</a:t>
            </a:r>
            <a:r>
              <a:rPr lang="en-US" dirty="0" smtClean="0"/>
              <a:t> minimum 15</a:t>
            </a:r>
            <a:r>
              <a:rPr lang="en-US" baseline="30000" dirty="0" smtClean="0"/>
              <a:t>o</a:t>
            </a:r>
            <a:r>
              <a:rPr lang="en-US" dirty="0" smtClean="0"/>
              <a:t>C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err="1" smtClean="0"/>
              <a:t>tumbuh</a:t>
            </a:r>
            <a:r>
              <a:rPr lang="en-US" dirty="0" smtClean="0"/>
              <a:t> optimal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temperatur</a:t>
            </a:r>
            <a:r>
              <a:rPr lang="en-US" dirty="0" smtClean="0"/>
              <a:t> medium 20-45</a:t>
            </a:r>
            <a:r>
              <a:rPr lang="en-US" baseline="30000" dirty="0" smtClean="0"/>
              <a:t>o</a:t>
            </a:r>
            <a:r>
              <a:rPr lang="en-US" dirty="0" smtClean="0"/>
              <a:t>C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err="1" smtClean="0"/>
              <a:t>temperatur</a:t>
            </a:r>
            <a:r>
              <a:rPr lang="en-US" dirty="0" smtClean="0"/>
              <a:t> </a:t>
            </a:r>
            <a:r>
              <a:rPr lang="en-US" dirty="0" err="1" smtClean="0"/>
              <a:t>maksimum</a:t>
            </a:r>
            <a:r>
              <a:rPr lang="en-US" dirty="0" smtClean="0"/>
              <a:t> 45</a:t>
            </a:r>
            <a:r>
              <a:rPr lang="en-US" baseline="30000" dirty="0" smtClean="0"/>
              <a:t>o</a:t>
            </a:r>
            <a:r>
              <a:rPr lang="en-US" dirty="0" smtClean="0"/>
              <a:t>C.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err="1" smtClean="0"/>
              <a:t>Kebanyakan</a:t>
            </a:r>
            <a:r>
              <a:rPr lang="en-US" dirty="0" smtClean="0"/>
              <a:t> </a:t>
            </a:r>
            <a:r>
              <a:rPr lang="en-US" dirty="0" err="1" smtClean="0"/>
              <a:t>mikroorganisme</a:t>
            </a:r>
            <a:r>
              <a:rPr lang="en-US" dirty="0" smtClean="0"/>
              <a:t> </a:t>
            </a:r>
            <a:r>
              <a:rPr lang="en-US" dirty="0" err="1" smtClean="0"/>
              <a:t>penyebab</a:t>
            </a:r>
            <a:r>
              <a:rPr lang="en-US" dirty="0" smtClean="0"/>
              <a:t> </a:t>
            </a:r>
            <a:r>
              <a:rPr lang="en-US" dirty="0" err="1" smtClean="0"/>
              <a:t>penyakit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,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temperatur</a:t>
            </a:r>
            <a:r>
              <a:rPr lang="en-US" dirty="0" smtClean="0"/>
              <a:t> </a:t>
            </a:r>
            <a:r>
              <a:rPr lang="en-US" dirty="0" err="1" smtClean="0"/>
              <a:t>tubuh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yang </a:t>
            </a:r>
            <a:r>
              <a:rPr lang="en-US" dirty="0" err="1" smtClean="0"/>
              <a:t>berkisar</a:t>
            </a:r>
            <a:r>
              <a:rPr lang="en-US" dirty="0" smtClean="0"/>
              <a:t> 37</a:t>
            </a:r>
            <a:r>
              <a:rPr lang="en-US" baseline="30000" dirty="0" smtClean="0"/>
              <a:t>o</a:t>
            </a:r>
            <a:r>
              <a:rPr lang="en-US" dirty="0" smtClean="0"/>
              <a:t>C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err="1" smtClean="0"/>
              <a:t>Contoh</a:t>
            </a:r>
            <a:r>
              <a:rPr lang="en-US" dirty="0" smtClean="0"/>
              <a:t> :</a:t>
            </a:r>
            <a:r>
              <a:rPr lang="en-US" i="1" dirty="0" smtClean="0"/>
              <a:t>Salmonella sp.</a:t>
            </a:r>
            <a:r>
              <a:rPr lang="en-US" dirty="0" smtClean="0"/>
              <a:t>, </a:t>
            </a:r>
            <a:r>
              <a:rPr lang="en-US" i="1" dirty="0" smtClean="0"/>
              <a:t>Proteus </a:t>
            </a:r>
            <a:r>
              <a:rPr lang="en-US" i="1" dirty="0" err="1" smtClean="0"/>
              <a:t>vulgaris</a:t>
            </a:r>
            <a:r>
              <a:rPr lang="en-US" dirty="0" smtClean="0"/>
              <a:t>, and </a:t>
            </a:r>
            <a:r>
              <a:rPr lang="en-US" i="1" dirty="0" err="1" smtClean="0"/>
              <a:t>Yersinia</a:t>
            </a:r>
            <a:r>
              <a:rPr lang="en-US" i="1" dirty="0" smtClean="0"/>
              <a:t> </a:t>
            </a:r>
            <a:r>
              <a:rPr lang="en-US" i="1" dirty="0" err="1" smtClean="0"/>
              <a:t>enterocoiytica</a:t>
            </a:r>
            <a:endParaRPr lang="en-US" i="1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</p:txBody>
      </p:sp>
      <p:sp>
        <p:nvSpPr>
          <p:cNvPr id="4" name="Snip Single Corner Rectangle 3"/>
          <p:cNvSpPr/>
          <p:nvPr/>
        </p:nvSpPr>
        <p:spPr>
          <a:xfrm>
            <a:off x="0" y="0"/>
            <a:ext cx="8001000" cy="1128713"/>
          </a:xfrm>
          <a:prstGeom prst="snip1Rect">
            <a:avLst>
              <a:gd name="adj" fmla="val 48772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00100" y="142852"/>
            <a:ext cx="3786214" cy="92333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5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Mesofil</a:t>
            </a:r>
            <a:endParaRPr lang="en-US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27657" name="Picture 2" descr="Dennis Kunkel Stock Photograph">
            <a:hlinkClick r:id="rId2"/>
          </p:cNvPr>
          <p:cNvPicPr>
            <a:picLocks noChangeAspect="1" noChangeArrowheads="1"/>
          </p:cNvPicPr>
          <p:nvPr/>
        </p:nvPicPr>
        <p:blipFill>
          <a:blip r:embed="rId3" r:link="rId4"/>
          <a:srcRect/>
          <a:stretch>
            <a:fillRect/>
          </a:stretch>
        </p:blipFill>
        <p:spPr bwMode="auto">
          <a:xfrm>
            <a:off x="0" y="4929188"/>
            <a:ext cx="2786063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8" name="Picture 3" descr="Dennis Kunkel Stock Photogramph">
            <a:hlinkClick r:id="rId5"/>
          </p:cNvPr>
          <p:cNvPicPr>
            <a:picLocks noChangeAspect="1" noChangeArrowheads="1"/>
          </p:cNvPicPr>
          <p:nvPr/>
        </p:nvPicPr>
        <p:blipFill>
          <a:blip r:embed="rId6" r:link="rId7"/>
          <a:srcRect/>
          <a:stretch>
            <a:fillRect/>
          </a:stretch>
        </p:blipFill>
        <p:spPr bwMode="auto">
          <a:xfrm>
            <a:off x="2786063" y="4929188"/>
            <a:ext cx="3000375" cy="112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9" name="Picture 4" descr="Dennis Kunkel Stock Photogramph">
            <a:hlinkClick r:id="rId5"/>
          </p:cNvPr>
          <p:cNvPicPr>
            <a:picLocks noChangeAspect="1" noChangeArrowheads="1"/>
          </p:cNvPicPr>
          <p:nvPr/>
        </p:nvPicPr>
        <p:blipFill>
          <a:blip r:embed="rId8" r:link="rId9"/>
          <a:srcRect/>
          <a:stretch>
            <a:fillRect/>
          </a:stretch>
        </p:blipFill>
        <p:spPr bwMode="auto">
          <a:xfrm>
            <a:off x="5786438" y="4929188"/>
            <a:ext cx="2928937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US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900363"/>
          </a:xfrm>
        </p:spPr>
        <p:txBody>
          <a:bodyPr rtlCol="0">
            <a:normAutofit fontScale="4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err="1" smtClean="0"/>
              <a:t>Temperatur</a:t>
            </a:r>
            <a:r>
              <a:rPr lang="en-US" dirty="0" smtClean="0"/>
              <a:t> minimum 45</a:t>
            </a:r>
            <a:r>
              <a:rPr lang="en-US" baseline="30000" dirty="0" smtClean="0"/>
              <a:t>o</a:t>
            </a:r>
            <a:r>
              <a:rPr lang="en-US" dirty="0" smtClean="0"/>
              <a:t>C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err="1" smtClean="0"/>
              <a:t>Temperatur</a:t>
            </a:r>
            <a:r>
              <a:rPr lang="en-US" dirty="0" smtClean="0"/>
              <a:t>  optimum </a:t>
            </a:r>
            <a:r>
              <a:rPr lang="en-US" dirty="0" err="1" smtClean="0"/>
              <a:t>pada</a:t>
            </a:r>
            <a:r>
              <a:rPr lang="en-US" dirty="0" smtClean="0"/>
              <a:t> temperature 55-65</a:t>
            </a:r>
            <a:r>
              <a:rPr lang="en-US" baseline="30000" dirty="0" smtClean="0"/>
              <a:t>o</a:t>
            </a:r>
            <a:r>
              <a:rPr lang="en-US" dirty="0" smtClean="0"/>
              <a:t>C.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err="1" smtClean="0"/>
              <a:t>Sebagian</a:t>
            </a:r>
            <a:r>
              <a:rPr lang="en-US" dirty="0" smtClean="0"/>
              <a:t> 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anggota</a:t>
            </a:r>
            <a:r>
              <a:rPr lang="en-US" dirty="0" smtClean="0"/>
              <a:t> </a:t>
            </a:r>
            <a:r>
              <a:rPr lang="en-US" dirty="0" err="1" smtClean="0"/>
              <a:t>thermofil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prokariota</a:t>
            </a:r>
            <a:r>
              <a:rPr lang="en-US" dirty="0" smtClean="0"/>
              <a:t> </a:t>
            </a:r>
            <a:r>
              <a:rPr lang="en-US" dirty="0" err="1" smtClean="0"/>
              <a:t>meskipun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alga </a:t>
            </a:r>
            <a:r>
              <a:rPr lang="en-US" dirty="0" err="1" smtClean="0"/>
              <a:t>dan</a:t>
            </a:r>
            <a:r>
              <a:rPr lang="en-US" dirty="0" smtClean="0"/>
              <a:t> fungi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thermofil</a:t>
            </a:r>
            <a:r>
              <a:rPr lang="en-US" dirty="0" smtClean="0"/>
              <a:t>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err="1" smtClean="0"/>
              <a:t>Tempat</a:t>
            </a:r>
            <a:r>
              <a:rPr lang="en-US" dirty="0" smtClean="0"/>
              <a:t> </a:t>
            </a:r>
            <a:r>
              <a:rPr lang="en-US" dirty="0" err="1" smtClean="0"/>
              <a:t>hidupnya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beragam</a:t>
            </a:r>
            <a:r>
              <a:rPr lang="en-US" dirty="0" smtClean="0"/>
              <a:t>,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pembusukan</a:t>
            </a:r>
            <a:r>
              <a:rPr lang="en-US" dirty="0" smtClean="0"/>
              <a:t> </a:t>
            </a:r>
            <a:r>
              <a:rPr lang="en-US" dirty="0" err="1" smtClean="0"/>
              <a:t>kompos</a:t>
            </a:r>
            <a:r>
              <a:rPr lang="en-US" dirty="0" smtClean="0"/>
              <a:t>, </a:t>
            </a:r>
            <a:r>
              <a:rPr lang="en-US" dirty="0" err="1" smtClean="0"/>
              <a:t>jerami</a:t>
            </a:r>
            <a:r>
              <a:rPr lang="en-US" dirty="0" smtClean="0"/>
              <a:t> </a:t>
            </a:r>
            <a:r>
              <a:rPr lang="en-US" dirty="0" err="1" smtClean="0"/>
              <a:t>kering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air </a:t>
            </a:r>
            <a:r>
              <a:rPr lang="en-US" dirty="0" err="1" smtClean="0"/>
              <a:t>panas</a:t>
            </a:r>
            <a:r>
              <a:rPr lang="en-US" dirty="0" smtClean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err="1" smtClean="0"/>
              <a:t>Contoh</a:t>
            </a:r>
            <a:r>
              <a:rPr lang="en-US" dirty="0" smtClean="0"/>
              <a:t>  : </a:t>
            </a:r>
            <a:r>
              <a:rPr lang="en-US" i="1" dirty="0" err="1" smtClean="0"/>
              <a:t>Chaetomium</a:t>
            </a:r>
            <a:r>
              <a:rPr lang="en-US" i="1" dirty="0" smtClean="0"/>
              <a:t> </a:t>
            </a:r>
            <a:r>
              <a:rPr lang="en-US" i="1" dirty="0" err="1" smtClean="0"/>
              <a:t>thermophile</a:t>
            </a:r>
            <a:r>
              <a:rPr lang="en-US" i="1" dirty="0" smtClean="0"/>
              <a:t>, </a:t>
            </a:r>
            <a:r>
              <a:rPr lang="en-US" i="1" dirty="0" err="1" smtClean="0"/>
              <a:t>Humicola</a:t>
            </a:r>
            <a:r>
              <a:rPr lang="en-US" i="1" dirty="0" smtClean="0"/>
              <a:t> </a:t>
            </a:r>
            <a:r>
              <a:rPr lang="en-US" i="1" dirty="0" err="1" smtClean="0"/>
              <a:t>insolens</a:t>
            </a:r>
            <a:r>
              <a:rPr lang="en-US" i="1" dirty="0" smtClean="0"/>
              <a:t>, </a:t>
            </a:r>
            <a:r>
              <a:rPr lang="en-US" i="1" dirty="0" err="1" smtClean="0"/>
              <a:t>Humicola</a:t>
            </a:r>
            <a:r>
              <a:rPr lang="en-US" i="1" dirty="0" smtClean="0"/>
              <a:t> (</a:t>
            </a:r>
            <a:r>
              <a:rPr lang="en-US" i="1" dirty="0" err="1" smtClean="0"/>
              <a:t>Thermomyces</a:t>
            </a:r>
            <a:r>
              <a:rPr lang="en-US" i="1" dirty="0" smtClean="0"/>
              <a:t>) </a:t>
            </a:r>
            <a:r>
              <a:rPr lang="en-US" i="1" dirty="0" err="1" smtClean="0"/>
              <a:t>lanuginosus</a:t>
            </a:r>
            <a:r>
              <a:rPr lang="en-US" i="1" dirty="0" smtClean="0"/>
              <a:t> , </a:t>
            </a:r>
            <a:r>
              <a:rPr lang="en-US" i="1" dirty="0" err="1" smtClean="0"/>
              <a:t>Thermoascus</a:t>
            </a:r>
            <a:r>
              <a:rPr lang="en-US" i="1" dirty="0" smtClean="0"/>
              <a:t> </a:t>
            </a:r>
            <a:r>
              <a:rPr lang="en-US" i="1" dirty="0" err="1" smtClean="0"/>
              <a:t>aurantiacus</a:t>
            </a:r>
            <a:r>
              <a:rPr lang="en-US" i="1" dirty="0" smtClean="0"/>
              <a:t> </a:t>
            </a:r>
            <a:r>
              <a:rPr lang="en-US" dirty="0" smtClean="0"/>
              <a:t>,</a:t>
            </a:r>
            <a:r>
              <a:rPr lang="en-US" dirty="0" err="1" smtClean="0"/>
              <a:t>serta</a:t>
            </a:r>
            <a:r>
              <a:rPr lang="en-US" dirty="0" smtClean="0"/>
              <a:t> fungi</a:t>
            </a:r>
            <a:r>
              <a:rPr lang="en-US" i="1" dirty="0" smtClean="0"/>
              <a:t>  </a:t>
            </a:r>
            <a:r>
              <a:rPr lang="en-US" i="1" dirty="0" err="1" smtClean="0"/>
              <a:t>Aspergillus</a:t>
            </a:r>
            <a:r>
              <a:rPr lang="en-US" i="1" dirty="0" smtClean="0"/>
              <a:t> </a:t>
            </a:r>
            <a:r>
              <a:rPr lang="en-US" i="1" dirty="0" err="1" smtClean="0"/>
              <a:t>fumigatus</a:t>
            </a:r>
            <a:r>
              <a:rPr lang="en-US" dirty="0" smtClean="0"/>
              <a:t>.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</p:txBody>
      </p:sp>
      <p:sp>
        <p:nvSpPr>
          <p:cNvPr id="4" name="Snip Single Corner Rectangle 3"/>
          <p:cNvSpPr/>
          <p:nvPr/>
        </p:nvSpPr>
        <p:spPr>
          <a:xfrm>
            <a:off x="0" y="0"/>
            <a:ext cx="8001000" cy="1128713"/>
          </a:xfrm>
          <a:prstGeom prst="snip1Rect">
            <a:avLst>
              <a:gd name="adj" fmla="val 48772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00100" y="142852"/>
            <a:ext cx="3786214" cy="92333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5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Thermofil</a:t>
            </a:r>
            <a:endParaRPr lang="en-US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2867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4643438"/>
            <a:ext cx="1500187" cy="150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Picture 3" descr="The Microbial World - photograph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00250" y="4643438"/>
            <a:ext cx="6500813" cy="150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2500313" y="6357938"/>
          <a:ext cx="6317939" cy="228600"/>
        </p:xfrm>
        <a:graphic>
          <a:graphicData uri="http://schemas.openxmlformats.org/drawingml/2006/table">
            <a:tbl>
              <a:tblPr/>
              <a:tblGrid>
                <a:gridCol w="2824350"/>
                <a:gridCol w="3493589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latin typeface="Times New Roman"/>
                          <a:ea typeface="Calibri"/>
                          <a:cs typeface="Times New Roman"/>
                        </a:rPr>
                        <a:t>Hifa</a:t>
                      </a:r>
                      <a:r>
                        <a:rPr lang="en-US" sz="1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000" dirty="0" err="1">
                          <a:latin typeface="Times New Roman"/>
                          <a:ea typeface="Calibri"/>
                          <a:cs typeface="Times New Roman"/>
                        </a:rPr>
                        <a:t>pada</a:t>
                      </a:r>
                      <a:r>
                        <a:rPr lang="en-US" sz="1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000" dirty="0" err="1">
                          <a:latin typeface="Times New Roman"/>
                          <a:ea typeface="Calibri"/>
                          <a:cs typeface="Times New Roman"/>
                        </a:rPr>
                        <a:t>Aspergillus</a:t>
                      </a:r>
                      <a:r>
                        <a:rPr lang="en-US" sz="1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000" dirty="0" err="1">
                          <a:latin typeface="Times New Roman"/>
                          <a:ea typeface="Calibri"/>
                          <a:cs typeface="Times New Roman"/>
                        </a:rPr>
                        <a:t>fumigatus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latin typeface="Times New Roman"/>
                          <a:ea typeface="Calibri"/>
                          <a:cs typeface="Times New Roman"/>
                        </a:rPr>
                        <a:t>Hifa</a:t>
                      </a:r>
                      <a:r>
                        <a:rPr lang="en-US" sz="1000" dirty="0">
                          <a:latin typeface="Times New Roman"/>
                          <a:ea typeface="Calibri"/>
                          <a:cs typeface="Times New Roman"/>
                        </a:rPr>
                        <a:t> yang </a:t>
                      </a:r>
                      <a:r>
                        <a:rPr lang="en-US" sz="1000" dirty="0" err="1">
                          <a:latin typeface="Times New Roman"/>
                          <a:ea typeface="Calibri"/>
                          <a:cs typeface="Times New Roman"/>
                        </a:rPr>
                        <a:t>memproduksi</a:t>
                      </a:r>
                      <a:r>
                        <a:rPr lang="en-US" sz="1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000" dirty="0" err="1">
                          <a:latin typeface="Times New Roman"/>
                          <a:ea typeface="Calibri"/>
                          <a:cs typeface="Times New Roman"/>
                        </a:rPr>
                        <a:t>spora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214282" y="6357958"/>
            <a:ext cx="2071702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Fluffy cover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381000"/>
            <a:ext cx="4572000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2400" b="1" dirty="0" err="1">
                <a:solidFill>
                  <a:schemeClr val="bg1"/>
                </a:solidFill>
              </a:rPr>
              <a:t>Mikroba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Hyperthermofilik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2000" y="1971675"/>
            <a:ext cx="7696200" cy="83185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600" dirty="0" err="1">
                <a:solidFill>
                  <a:schemeClr val="tx1"/>
                </a:solidFill>
              </a:rPr>
              <a:t>Mikroba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hipertermofilik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adalah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mikroba</a:t>
            </a:r>
            <a:r>
              <a:rPr lang="en-US" sz="1600" dirty="0">
                <a:solidFill>
                  <a:schemeClr val="tx1"/>
                </a:solidFill>
              </a:rPr>
              <a:t> yang </a:t>
            </a:r>
            <a:r>
              <a:rPr lang="en-US" sz="1600" dirty="0" err="1">
                <a:solidFill>
                  <a:schemeClr val="tx1"/>
                </a:solidFill>
              </a:rPr>
              <a:t>tumbuh</a:t>
            </a:r>
            <a:r>
              <a:rPr lang="en-US" sz="1600" dirty="0">
                <a:solidFill>
                  <a:schemeClr val="tx1"/>
                </a:solidFill>
              </a:rPr>
              <a:t> optimal </a:t>
            </a:r>
            <a:r>
              <a:rPr lang="en-US" sz="1600" dirty="0" err="1">
                <a:solidFill>
                  <a:schemeClr val="tx1"/>
                </a:solidFill>
              </a:rPr>
              <a:t>pada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suhu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tinggi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pada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suhu</a:t>
            </a:r>
            <a:r>
              <a:rPr lang="en-US" sz="1600" dirty="0">
                <a:solidFill>
                  <a:schemeClr val="tx1"/>
                </a:solidFill>
              </a:rPr>
              <a:t> 80 ˚C </a:t>
            </a:r>
            <a:r>
              <a:rPr lang="en-US" sz="1600" dirty="0" err="1">
                <a:solidFill>
                  <a:schemeClr val="tx1"/>
                </a:solidFill>
              </a:rPr>
              <a:t>hingga</a:t>
            </a:r>
            <a:r>
              <a:rPr lang="en-US" sz="1600" dirty="0">
                <a:solidFill>
                  <a:schemeClr val="tx1"/>
                </a:solidFill>
              </a:rPr>
              <a:t>  130 </a:t>
            </a:r>
            <a:r>
              <a:rPr lang="en-US" sz="1600" dirty="0"/>
              <a:t>˚C, </a:t>
            </a:r>
            <a:r>
              <a:rPr lang="en-US" sz="1600" dirty="0" err="1"/>
              <a:t>sehingga</a:t>
            </a:r>
            <a:r>
              <a:rPr lang="en-US" sz="1600" dirty="0"/>
              <a:t> </a:t>
            </a:r>
            <a:r>
              <a:rPr lang="en-US" sz="1600" dirty="0" err="1"/>
              <a:t>mikroba</a:t>
            </a:r>
            <a:r>
              <a:rPr lang="en-US" sz="1600" dirty="0"/>
              <a:t> </a:t>
            </a:r>
            <a:r>
              <a:rPr lang="en-US" sz="1600" dirty="0" err="1"/>
              <a:t>tersebut</a:t>
            </a:r>
            <a:r>
              <a:rPr lang="en-US" sz="1600" dirty="0"/>
              <a:t> </a:t>
            </a:r>
            <a:r>
              <a:rPr lang="en-US" sz="1600" dirty="0" err="1"/>
              <a:t>banyak</a:t>
            </a:r>
            <a:r>
              <a:rPr lang="en-US" sz="1600" dirty="0"/>
              <a:t> </a:t>
            </a:r>
            <a:r>
              <a:rPr lang="en-US" sz="1600" dirty="0" err="1"/>
              <a:t>di</a:t>
            </a:r>
            <a:r>
              <a:rPr lang="en-US" sz="1600" dirty="0"/>
              <a:t> </a:t>
            </a:r>
            <a:r>
              <a:rPr lang="en-US" sz="1600" dirty="0" err="1"/>
              <a:t>temukan</a:t>
            </a:r>
            <a:r>
              <a:rPr lang="en-US" sz="1600" dirty="0"/>
              <a:t> </a:t>
            </a:r>
            <a:r>
              <a:rPr lang="en-US" sz="1600" dirty="0" err="1"/>
              <a:t>pada</a:t>
            </a:r>
            <a:r>
              <a:rPr lang="en-US" sz="1600" dirty="0"/>
              <a:t> </a:t>
            </a:r>
            <a:r>
              <a:rPr lang="en-US" sz="1600" dirty="0" err="1"/>
              <a:t>daerah</a:t>
            </a:r>
            <a:r>
              <a:rPr lang="en-US" sz="1600" dirty="0"/>
              <a:t>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suhu</a:t>
            </a:r>
            <a:r>
              <a:rPr lang="en-US" sz="1600" dirty="0"/>
              <a:t> </a:t>
            </a:r>
            <a:r>
              <a:rPr lang="en-US" sz="1600" dirty="0" err="1"/>
              <a:t>tinggi</a:t>
            </a:r>
            <a:endParaRPr lang="id-ID" sz="1600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1000" y="1295400"/>
            <a:ext cx="6934200" cy="36988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b="1" dirty="0" err="1"/>
              <a:t>Apa</a:t>
            </a:r>
            <a:r>
              <a:rPr lang="en-US" b="1" dirty="0"/>
              <a:t> yang </a:t>
            </a:r>
            <a:r>
              <a:rPr lang="en-US" b="1" dirty="0" err="1"/>
              <a:t>dimaksud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mikroba</a:t>
            </a:r>
            <a:r>
              <a:rPr lang="en-US" b="1" dirty="0"/>
              <a:t> </a:t>
            </a:r>
            <a:r>
              <a:rPr lang="en-US" b="1" dirty="0" err="1"/>
              <a:t>hipertermofilik</a:t>
            </a:r>
            <a:r>
              <a:rPr lang="en-US" b="1" dirty="0"/>
              <a:t>???</a:t>
            </a:r>
            <a:endParaRPr lang="id-ID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352800" y="3429000"/>
            <a:ext cx="5105400" cy="584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600" dirty="0" err="1"/>
              <a:t>Sampai</a:t>
            </a:r>
            <a:r>
              <a:rPr lang="en-US" sz="1600" dirty="0"/>
              <a:t> </a:t>
            </a:r>
            <a:r>
              <a:rPr lang="en-US" sz="1600" dirty="0" err="1"/>
              <a:t>saat</a:t>
            </a:r>
            <a:r>
              <a:rPr lang="en-US" sz="1600" dirty="0"/>
              <a:t> </a:t>
            </a:r>
            <a:r>
              <a:rPr lang="en-US" sz="1600" dirty="0" err="1"/>
              <a:t>ini</a:t>
            </a:r>
            <a:r>
              <a:rPr lang="en-US" sz="1600" dirty="0"/>
              <a:t>, </a:t>
            </a:r>
            <a:r>
              <a:rPr lang="en-US" sz="1600" dirty="0" err="1"/>
              <a:t>telah</a:t>
            </a:r>
            <a:r>
              <a:rPr lang="en-US" sz="1600" dirty="0"/>
              <a:t> </a:t>
            </a:r>
            <a:r>
              <a:rPr lang="en-US" sz="1600" dirty="0" err="1"/>
              <a:t>diketahui</a:t>
            </a:r>
            <a:r>
              <a:rPr lang="en-US" sz="1600" dirty="0"/>
              <a:t> </a:t>
            </a:r>
            <a:r>
              <a:rPr lang="en-US" sz="1600" dirty="0" err="1"/>
              <a:t>sekitar</a:t>
            </a:r>
            <a:r>
              <a:rPr lang="en-US" sz="1600" dirty="0"/>
              <a:t> 90 </a:t>
            </a:r>
            <a:r>
              <a:rPr lang="en-US" sz="1600" dirty="0" err="1"/>
              <a:t>spesies</a:t>
            </a:r>
            <a:r>
              <a:rPr lang="en-US" sz="1600" dirty="0"/>
              <a:t> </a:t>
            </a:r>
            <a:r>
              <a:rPr lang="en-US" sz="1600" dirty="0" err="1"/>
              <a:t>dengan</a:t>
            </a:r>
            <a:r>
              <a:rPr lang="en-US" sz="1600" dirty="0"/>
              <a:t> 1500 strain </a:t>
            </a:r>
            <a:r>
              <a:rPr lang="en-US" sz="1600" dirty="0" err="1"/>
              <a:t>mikroba</a:t>
            </a:r>
            <a:r>
              <a:rPr lang="en-US" sz="1600" dirty="0"/>
              <a:t> </a:t>
            </a:r>
            <a:r>
              <a:rPr lang="en-US" sz="1600" dirty="0" err="1"/>
              <a:t>hipertermofilik</a:t>
            </a:r>
            <a:endParaRPr lang="id-ID" sz="1600" dirty="0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44761" y="4495800"/>
            <a:ext cx="2389239" cy="2057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TextBox 12"/>
          <p:cNvSpPr txBox="1"/>
          <p:nvPr/>
        </p:nvSpPr>
        <p:spPr>
          <a:xfrm>
            <a:off x="5562600" y="5246688"/>
            <a:ext cx="3200400" cy="107791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600" dirty="0" err="1"/>
              <a:t>Pengambilan</a:t>
            </a:r>
            <a:r>
              <a:rPr lang="en-US" sz="1600" dirty="0"/>
              <a:t> </a:t>
            </a:r>
            <a:r>
              <a:rPr lang="en-US" sz="1600" dirty="0" err="1"/>
              <a:t>samplel</a:t>
            </a:r>
            <a:r>
              <a:rPr lang="en-US" sz="1600" dirty="0"/>
              <a:t> </a:t>
            </a:r>
            <a:r>
              <a:rPr lang="en-US" sz="1600" dirty="0" err="1"/>
              <a:t>bakteri</a:t>
            </a:r>
            <a:r>
              <a:rPr lang="en-US" sz="1600" dirty="0"/>
              <a:t> </a:t>
            </a:r>
            <a:r>
              <a:rPr lang="en-US" sz="1600" dirty="0" err="1"/>
              <a:t>hipertermofilik</a:t>
            </a:r>
            <a:r>
              <a:rPr lang="en-US" sz="1600" dirty="0"/>
              <a:t>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  <a:r>
              <a:rPr lang="en-US" sz="1600" dirty="0" err="1"/>
              <a:t>celah</a:t>
            </a:r>
            <a:r>
              <a:rPr lang="en-US" sz="1600" dirty="0"/>
              <a:t> </a:t>
            </a:r>
            <a:r>
              <a:rPr lang="en-US" sz="1600" dirty="0" err="1"/>
              <a:t>batu</a:t>
            </a:r>
            <a:r>
              <a:rPr lang="en-US" sz="1600" dirty="0"/>
              <a:t> </a:t>
            </a:r>
            <a:r>
              <a:rPr lang="en-US" sz="1600" dirty="0" err="1"/>
              <a:t>di</a:t>
            </a:r>
            <a:r>
              <a:rPr lang="en-US" sz="1600" dirty="0"/>
              <a:t> </a:t>
            </a:r>
            <a:r>
              <a:rPr lang="en-US" sz="1600" dirty="0" err="1"/>
              <a:t>lubang</a:t>
            </a:r>
            <a:r>
              <a:rPr lang="en-US" sz="1600" dirty="0"/>
              <a:t> hydrothermal </a:t>
            </a:r>
            <a:r>
              <a:rPr lang="it-IT" sz="1600" dirty="0"/>
              <a:t>Porto di Levante, Vulcano (Italy)</a:t>
            </a:r>
            <a:endParaRPr lang="id-ID" sz="1600" dirty="0"/>
          </a:p>
        </p:txBody>
      </p:sp>
      <p:pic>
        <p:nvPicPr>
          <p:cNvPr id="9" name="Content Placeholder 8" descr="GrandPrismaticSpring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28600" y="3124200"/>
            <a:ext cx="2667000" cy="19812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838200" y="1131888"/>
            <a:ext cx="7620000" cy="593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/>
            <a:r>
              <a:rPr lang="en-US" sz="2400" b="1">
                <a:solidFill>
                  <a:srgbClr val="000099"/>
                </a:solidFill>
                <a:effectLst/>
              </a:rPr>
              <a:t>Extreme thermophiles live in high-temperature environments like the hot sulfur springs of yellowstone national park. </a:t>
            </a:r>
          </a:p>
          <a:p>
            <a:pPr algn="l"/>
            <a:endParaRPr lang="en-US" sz="2400" b="1">
              <a:solidFill>
                <a:srgbClr val="000099"/>
              </a:solidFill>
              <a:effectLst/>
            </a:endParaRPr>
          </a:p>
          <a:p>
            <a:pPr algn="l"/>
            <a:r>
              <a:rPr lang="en-US" sz="2400" b="1">
                <a:solidFill>
                  <a:srgbClr val="FF0000"/>
                </a:solidFill>
                <a:effectLst/>
              </a:rPr>
              <a:t>Thermophiles have unique proteins, especially enzymes, that are resistant to denaturation due to heat. </a:t>
            </a:r>
          </a:p>
          <a:p>
            <a:pPr algn="l"/>
            <a:endParaRPr lang="en-US" sz="2400" b="1">
              <a:solidFill>
                <a:srgbClr val="FF0000"/>
              </a:solidFill>
              <a:effectLst/>
            </a:endParaRPr>
          </a:p>
          <a:p>
            <a:pPr algn="l"/>
            <a:r>
              <a:rPr lang="en-US" sz="2400" b="1">
                <a:solidFill>
                  <a:srgbClr val="996633"/>
                </a:solidFill>
                <a:effectLst/>
              </a:rPr>
              <a:t>The extreme thermophiles require a very high temperature (80 degrees to 105 degrees) for growth. </a:t>
            </a:r>
          </a:p>
          <a:p>
            <a:pPr algn="l"/>
            <a:endParaRPr lang="en-US" sz="2400" b="1">
              <a:solidFill>
                <a:srgbClr val="996633"/>
              </a:solidFill>
              <a:effectLst/>
            </a:endParaRPr>
          </a:p>
          <a:p>
            <a:pPr algn="l"/>
            <a:r>
              <a:rPr lang="en-US" sz="2400" b="1">
                <a:solidFill>
                  <a:srgbClr val="FF9900"/>
                </a:solidFill>
                <a:effectLst/>
              </a:rPr>
              <a:t>Their membranes and enzymes are unusually stable at high temperatures. </a:t>
            </a:r>
          </a:p>
          <a:p>
            <a:pPr algn="l"/>
            <a:endParaRPr lang="en-US" sz="2400" b="1">
              <a:solidFill>
                <a:srgbClr val="FF9900"/>
              </a:solidFill>
              <a:effectLst/>
            </a:endParaRPr>
          </a:p>
          <a:p>
            <a:pPr algn="l"/>
            <a:endParaRPr lang="en-US" sz="2400" b="1">
              <a:solidFill>
                <a:srgbClr val="FF9900"/>
              </a:solidFill>
              <a:effectLst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2362200" y="381000"/>
            <a:ext cx="4448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solidFill>
                  <a:srgbClr val="FF9900"/>
                </a:solidFill>
                <a:effectLst/>
              </a:rPr>
              <a:t>Extreme thermophiles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457200"/>
            <a:ext cx="1295400" cy="3693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dirty="0"/>
              <a:t>Example :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066800"/>
            <a:ext cx="1981200" cy="1981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Rectangle 4"/>
          <p:cNvSpPr/>
          <p:nvPr/>
        </p:nvSpPr>
        <p:spPr>
          <a:xfrm>
            <a:off x="381000" y="3200400"/>
            <a:ext cx="2057400" cy="33813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600" i="1" dirty="0" err="1"/>
              <a:t>Pyrodictium</a:t>
            </a:r>
            <a:r>
              <a:rPr lang="en-US" sz="1600" i="1" dirty="0"/>
              <a:t> </a:t>
            </a:r>
            <a:r>
              <a:rPr lang="en-US" sz="1600" i="1" dirty="0" err="1"/>
              <a:t>abyssi</a:t>
            </a:r>
            <a:r>
              <a:rPr lang="en-US" sz="1600" i="1" dirty="0"/>
              <a:t>,</a:t>
            </a:r>
            <a:endParaRPr lang="id-ID" sz="1600" i="1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43200" y="1143000"/>
            <a:ext cx="2057400" cy="1828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Rectangle 6"/>
          <p:cNvSpPr/>
          <p:nvPr/>
        </p:nvSpPr>
        <p:spPr>
          <a:xfrm>
            <a:off x="2819400" y="3200400"/>
            <a:ext cx="1893888" cy="33813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id-ID" sz="1600" i="1" dirty="0"/>
              <a:t>Pyrolobus fumarii</a:t>
            </a: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57800" y="1143000"/>
            <a:ext cx="1931532" cy="1905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Rectangle 8"/>
          <p:cNvSpPr/>
          <p:nvPr/>
        </p:nvSpPr>
        <p:spPr>
          <a:xfrm>
            <a:off x="457200" y="5954713"/>
            <a:ext cx="1727200" cy="36988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n-US" dirty="0" err="1"/>
              <a:t>Cyanobacteria</a:t>
            </a:r>
            <a:endParaRPr lang="id-ID" dirty="0"/>
          </a:p>
        </p:txBody>
      </p:sp>
      <p:sp>
        <p:nvSpPr>
          <p:cNvPr id="10" name="Rectangle 9"/>
          <p:cNvSpPr/>
          <p:nvPr/>
        </p:nvSpPr>
        <p:spPr>
          <a:xfrm>
            <a:off x="5029200" y="3200400"/>
            <a:ext cx="2505075" cy="33813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id-ID" sz="1600" i="1" dirty="0">
                <a:latin typeface="+mj-lt"/>
              </a:rPr>
              <a:t>Nanoarchaeum equitans</a:t>
            </a:r>
            <a:endParaRPr lang="id-ID" sz="1600" dirty="0">
              <a:latin typeface="+mj-lt"/>
            </a:endParaRPr>
          </a:p>
        </p:txBody>
      </p:sp>
      <p:pic>
        <p:nvPicPr>
          <p:cNvPr id="31756" name="Picture 2" descr="D:\Neng @! tHe@\Double Degree, it's my Goal...!!!\tugas didi\bu elok\Cyanobacteria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1000" y="3810000"/>
            <a:ext cx="2305050" cy="217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3"/>
          <p:cNvSpPr txBox="1">
            <a:spLocks/>
          </p:cNvSpPr>
          <p:nvPr/>
        </p:nvSpPr>
        <p:spPr>
          <a:xfrm>
            <a:off x="457200" y="1524000"/>
            <a:ext cx="8229600" cy="1981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274320" indent="-274320" algn="l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defRPr/>
            </a:pPr>
            <a:r>
              <a:rPr lang="en-US" sz="1600" b="1" dirty="0" err="1">
                <a:solidFill>
                  <a:schemeClr val="tx1"/>
                </a:solidFill>
              </a:rPr>
              <a:t>J</a:t>
            </a:r>
            <a:r>
              <a:rPr lang="en-US" sz="1600" b="1" dirty="0" err="1">
                <a:solidFill>
                  <a:schemeClr val="tx1"/>
                </a:solidFill>
                <a:effectLst/>
              </a:rPr>
              <a:t>umlah</a:t>
            </a:r>
            <a:r>
              <a:rPr lang="en-US" sz="1600" b="1" dirty="0">
                <a:solidFill>
                  <a:schemeClr val="tx1"/>
                </a:solidFill>
                <a:effectLst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</a:rPr>
              <a:t>asam</a:t>
            </a:r>
            <a:r>
              <a:rPr lang="en-US" sz="1600" b="1" dirty="0">
                <a:solidFill>
                  <a:schemeClr val="tx1"/>
                </a:solidFill>
                <a:effectLst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</a:rPr>
              <a:t>lemak</a:t>
            </a:r>
            <a:r>
              <a:rPr lang="en-US" sz="1600" b="1" dirty="0">
                <a:solidFill>
                  <a:schemeClr val="tx1"/>
                </a:solidFill>
                <a:effectLst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</a:rPr>
              <a:t>jenuh</a:t>
            </a:r>
            <a:r>
              <a:rPr lang="en-US" sz="1600" b="1" dirty="0">
                <a:solidFill>
                  <a:schemeClr val="tx1"/>
                </a:solidFill>
                <a:effectLst/>
              </a:rPr>
              <a:t> &gt; </a:t>
            </a:r>
            <a:r>
              <a:rPr lang="en-US" sz="1600" b="1" dirty="0" err="1">
                <a:solidFill>
                  <a:schemeClr val="tx1"/>
                </a:solidFill>
                <a:effectLst/>
              </a:rPr>
              <a:t>asam</a:t>
            </a:r>
            <a:r>
              <a:rPr lang="en-US" sz="1600" b="1" dirty="0">
                <a:solidFill>
                  <a:schemeClr val="tx1"/>
                </a:solidFill>
                <a:effectLst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</a:rPr>
              <a:t>lemak</a:t>
            </a:r>
            <a:r>
              <a:rPr lang="en-US" sz="1600" b="1" dirty="0">
                <a:solidFill>
                  <a:schemeClr val="tx1"/>
                </a:solidFill>
                <a:effectLst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</a:rPr>
              <a:t>tak</a:t>
            </a:r>
            <a:r>
              <a:rPr lang="en-US" sz="1600" b="1" dirty="0">
                <a:solidFill>
                  <a:schemeClr val="tx1"/>
                </a:solidFill>
                <a:effectLst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</a:rPr>
              <a:t>jenuh</a:t>
            </a:r>
            <a:endParaRPr lang="en-US" sz="1600" b="1" dirty="0">
              <a:solidFill>
                <a:schemeClr val="tx1"/>
              </a:solidFill>
              <a:effectLst/>
            </a:endParaRPr>
          </a:p>
          <a:p>
            <a:pPr marL="274320" indent="-274320" algn="l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defRPr/>
            </a:pPr>
            <a:r>
              <a:rPr lang="en-US" sz="1600" b="1" dirty="0">
                <a:solidFill>
                  <a:schemeClr val="tx1"/>
                </a:solidFill>
              </a:rPr>
              <a:t>     - </a:t>
            </a:r>
            <a:r>
              <a:rPr lang="en-US" sz="1600" b="1" dirty="0" err="1">
                <a:solidFill>
                  <a:schemeClr val="tx1"/>
                </a:solidFill>
              </a:rPr>
              <a:t>Asam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lemak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jenuh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lebih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tahan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terhadap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panas</a:t>
            </a:r>
            <a:endParaRPr lang="en-US" sz="1600" b="1" dirty="0">
              <a:solidFill>
                <a:schemeClr val="tx1"/>
              </a:solidFill>
              <a:effectLst/>
            </a:endParaRPr>
          </a:p>
          <a:p>
            <a:pPr marL="274320" indent="-274320" algn="l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defRPr/>
            </a:pPr>
            <a:r>
              <a:rPr lang="en-US" sz="1600" b="1" dirty="0" err="1">
                <a:solidFill>
                  <a:schemeClr val="tx1"/>
                </a:solidFill>
                <a:effectLst/>
              </a:rPr>
              <a:t>Ikatan</a:t>
            </a:r>
            <a:r>
              <a:rPr lang="en-US" sz="1600" b="1" dirty="0">
                <a:solidFill>
                  <a:schemeClr val="tx1"/>
                </a:solidFill>
                <a:effectLst/>
              </a:rPr>
              <a:t> ester </a:t>
            </a:r>
            <a:r>
              <a:rPr lang="en-US" sz="1600" b="1" dirty="0" err="1">
                <a:solidFill>
                  <a:schemeClr val="tx1"/>
                </a:solidFill>
                <a:effectLst/>
              </a:rPr>
              <a:t>asam</a:t>
            </a:r>
            <a:r>
              <a:rPr lang="en-US" sz="1600" b="1" dirty="0">
                <a:solidFill>
                  <a:schemeClr val="tx1"/>
                </a:solidFill>
                <a:effectLst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</a:rPr>
              <a:t>lemak</a:t>
            </a:r>
            <a:r>
              <a:rPr lang="en-US" sz="1600" b="1" dirty="0">
                <a:solidFill>
                  <a:schemeClr val="tx1"/>
                </a:solidFill>
                <a:effectLst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</a:rPr>
              <a:t>jenuh</a:t>
            </a:r>
            <a:r>
              <a:rPr lang="en-US" sz="1600" b="1" dirty="0">
                <a:solidFill>
                  <a:schemeClr val="tx1"/>
                </a:solidFill>
                <a:effectLst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</a:rPr>
              <a:t>pada</a:t>
            </a:r>
            <a:r>
              <a:rPr lang="en-US" sz="1600" b="1" dirty="0">
                <a:solidFill>
                  <a:schemeClr val="tx1"/>
                </a:solidFill>
                <a:effectLst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</a:rPr>
              <a:t>gliserol</a:t>
            </a:r>
            <a:r>
              <a:rPr lang="en-US" sz="1600" b="1" dirty="0">
                <a:solidFill>
                  <a:schemeClr val="tx1"/>
                </a:solidFill>
                <a:effectLst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</a:rPr>
              <a:t>diganti</a:t>
            </a:r>
            <a:r>
              <a:rPr lang="en-US" sz="1600" b="1" dirty="0">
                <a:solidFill>
                  <a:schemeClr val="tx1"/>
                </a:solidFill>
                <a:effectLst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</a:rPr>
              <a:t>dengan</a:t>
            </a:r>
            <a:r>
              <a:rPr lang="en-US" sz="1600" b="1" dirty="0">
                <a:solidFill>
                  <a:schemeClr val="tx1"/>
                </a:solidFill>
                <a:effectLst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</a:rPr>
              <a:t>ikatan</a:t>
            </a:r>
            <a:r>
              <a:rPr lang="en-US" sz="1600" b="1" dirty="0">
                <a:solidFill>
                  <a:schemeClr val="tx1"/>
                </a:solidFill>
                <a:effectLst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</a:rPr>
              <a:t>eter</a:t>
            </a:r>
            <a:endParaRPr lang="en-US" sz="1600" b="1" dirty="0">
              <a:solidFill>
                <a:schemeClr val="tx1"/>
              </a:solidFill>
              <a:effectLst/>
            </a:endParaRPr>
          </a:p>
          <a:p>
            <a:pPr marL="274320" indent="-274320" algn="l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defRPr/>
            </a:pPr>
            <a:r>
              <a:rPr lang="en-US" sz="1600" b="1" dirty="0">
                <a:solidFill>
                  <a:schemeClr val="tx1"/>
                </a:solidFill>
              </a:rPr>
              <a:t>	- </a:t>
            </a:r>
            <a:r>
              <a:rPr lang="en-US" sz="1600" b="1" dirty="0">
                <a:solidFill>
                  <a:schemeClr val="tx1"/>
                </a:solidFill>
                <a:effectLst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</a:rPr>
              <a:t>Ikatan</a:t>
            </a:r>
            <a:r>
              <a:rPr lang="en-US" sz="1600" b="1" dirty="0">
                <a:solidFill>
                  <a:schemeClr val="tx1"/>
                </a:solidFill>
                <a:effectLst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</a:rPr>
              <a:t>eter</a:t>
            </a:r>
            <a:r>
              <a:rPr lang="en-US" sz="1600" b="1" dirty="0">
                <a:solidFill>
                  <a:schemeClr val="tx1"/>
                </a:solidFill>
                <a:effectLst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</a:rPr>
              <a:t>lebih</a:t>
            </a:r>
            <a:r>
              <a:rPr lang="en-US" sz="1600" b="1" dirty="0">
                <a:solidFill>
                  <a:schemeClr val="tx1"/>
                </a:solidFill>
                <a:effectLst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</a:rPr>
              <a:t>kuat</a:t>
            </a:r>
            <a:r>
              <a:rPr lang="en-US" sz="1600" b="1" dirty="0">
                <a:solidFill>
                  <a:schemeClr val="tx1"/>
                </a:solidFill>
                <a:effectLst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</a:rPr>
              <a:t>dibandingkan</a:t>
            </a:r>
            <a:r>
              <a:rPr lang="en-US" sz="1600" b="1" dirty="0">
                <a:solidFill>
                  <a:schemeClr val="tx1"/>
                </a:solidFill>
                <a:effectLst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</a:rPr>
              <a:t>ikatan</a:t>
            </a:r>
            <a:r>
              <a:rPr lang="en-US" sz="1600" b="1" dirty="0">
                <a:solidFill>
                  <a:schemeClr val="tx1"/>
                </a:solidFill>
                <a:effectLst/>
              </a:rPr>
              <a:t> ester</a:t>
            </a:r>
          </a:p>
          <a:p>
            <a:pPr marL="274320" indent="-274320" algn="l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defRPr/>
            </a:pPr>
            <a:r>
              <a:rPr lang="en-US" sz="1600" b="1" dirty="0">
                <a:solidFill>
                  <a:schemeClr val="tx1"/>
                </a:solidFill>
                <a:effectLst/>
                <a:sym typeface="Wingdings" pitchFamily="2" charset="2"/>
              </a:rPr>
              <a:t> </a:t>
            </a:r>
            <a:r>
              <a:rPr lang="en-US" sz="1600" b="1" dirty="0" err="1">
                <a:solidFill>
                  <a:schemeClr val="tx1"/>
                </a:solidFill>
                <a:effectLst/>
                <a:sym typeface="Wingdings" pitchFamily="2" charset="2"/>
              </a:rPr>
              <a:t>Karena</a:t>
            </a:r>
            <a:r>
              <a:rPr lang="en-US" sz="1600" b="1" dirty="0">
                <a:solidFill>
                  <a:schemeClr val="tx1"/>
                </a:solidFill>
                <a:effectLst/>
                <a:sym typeface="Wingdings" pitchFamily="2" charset="2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  <a:sym typeface="Wingdings" pitchFamily="2" charset="2"/>
              </a:rPr>
              <a:t>kandungan</a:t>
            </a:r>
            <a:r>
              <a:rPr lang="en-US" sz="1600" b="1" dirty="0">
                <a:solidFill>
                  <a:schemeClr val="tx1"/>
                </a:solidFill>
                <a:effectLst/>
                <a:sym typeface="Wingdings" pitchFamily="2" charset="2"/>
              </a:rPr>
              <a:t> lipid </a:t>
            </a:r>
            <a:r>
              <a:rPr lang="en-US" sz="1600" b="1" dirty="0" err="1">
                <a:solidFill>
                  <a:schemeClr val="tx1"/>
                </a:solidFill>
                <a:effectLst/>
                <a:sym typeface="Wingdings" pitchFamily="2" charset="2"/>
              </a:rPr>
              <a:t>penyusun</a:t>
            </a:r>
            <a:r>
              <a:rPr lang="en-US" sz="1600" b="1" dirty="0">
                <a:solidFill>
                  <a:schemeClr val="tx1"/>
                </a:solidFill>
                <a:effectLst/>
                <a:sym typeface="Wingdings" pitchFamily="2" charset="2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  <a:sym typeface="Wingdings" pitchFamily="2" charset="2"/>
              </a:rPr>
              <a:t>membran</a:t>
            </a:r>
            <a:r>
              <a:rPr lang="en-US" sz="1600" b="1" dirty="0">
                <a:solidFill>
                  <a:schemeClr val="tx1"/>
                </a:solidFill>
                <a:effectLst/>
                <a:sym typeface="Wingdings" pitchFamily="2" charset="2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  <a:sym typeface="Wingdings" pitchFamily="2" charset="2"/>
              </a:rPr>
              <a:t>lebih</a:t>
            </a:r>
            <a:r>
              <a:rPr lang="en-US" sz="1600" b="1" dirty="0">
                <a:solidFill>
                  <a:schemeClr val="tx1"/>
                </a:solidFill>
                <a:effectLst/>
                <a:sym typeface="Wingdings" pitchFamily="2" charset="2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  <a:sym typeface="Wingdings" pitchFamily="2" charset="2"/>
              </a:rPr>
              <a:t>stabil</a:t>
            </a:r>
            <a:r>
              <a:rPr lang="en-US" sz="1600" b="1" dirty="0">
                <a:solidFill>
                  <a:schemeClr val="tx1"/>
                </a:solidFill>
                <a:effectLst/>
                <a:sym typeface="Wingdings" pitchFamily="2" charset="2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  <a:sym typeface="Wingdings" pitchFamily="2" charset="2"/>
              </a:rPr>
              <a:t>terhadap</a:t>
            </a:r>
            <a:r>
              <a:rPr lang="en-US" sz="1600" b="1" dirty="0">
                <a:solidFill>
                  <a:schemeClr val="tx1"/>
                </a:solidFill>
                <a:effectLst/>
                <a:sym typeface="Wingdings" pitchFamily="2" charset="2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  <a:sym typeface="Wingdings" pitchFamily="2" charset="2"/>
              </a:rPr>
              <a:t>panas</a:t>
            </a:r>
            <a:r>
              <a:rPr lang="en-US" sz="1600" b="1" dirty="0">
                <a:solidFill>
                  <a:schemeClr val="tx1"/>
                </a:solidFill>
                <a:effectLst/>
                <a:sym typeface="Wingdings" pitchFamily="2" charset="2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  <a:sym typeface="Wingdings" pitchFamily="2" charset="2"/>
              </a:rPr>
              <a:t>maka</a:t>
            </a:r>
            <a:r>
              <a:rPr lang="en-US" sz="1600" b="1" dirty="0">
                <a:solidFill>
                  <a:schemeClr val="tx1"/>
                </a:solidFill>
                <a:sym typeface="Wingdings" pitchFamily="2" charset="2"/>
              </a:rPr>
              <a:t>, </a:t>
            </a:r>
            <a:r>
              <a:rPr lang="en-US" sz="1600" b="1" dirty="0" err="1">
                <a:solidFill>
                  <a:schemeClr val="tx1"/>
                </a:solidFill>
                <a:effectLst/>
                <a:sym typeface="Wingdings" pitchFamily="2" charset="2"/>
              </a:rPr>
              <a:t>Membran</a:t>
            </a:r>
            <a:r>
              <a:rPr lang="en-US" sz="1600" b="1" dirty="0">
                <a:solidFill>
                  <a:schemeClr val="tx1"/>
                </a:solidFill>
                <a:effectLst/>
                <a:sym typeface="Wingdings" pitchFamily="2" charset="2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  <a:sym typeface="Wingdings" pitchFamily="2" charset="2"/>
              </a:rPr>
              <a:t>sel</a:t>
            </a:r>
            <a:r>
              <a:rPr lang="en-US" sz="1600" b="1" dirty="0">
                <a:solidFill>
                  <a:schemeClr val="tx1"/>
                </a:solidFill>
                <a:effectLst/>
                <a:sym typeface="Wingdings" pitchFamily="2" charset="2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  <a:sym typeface="Wingdings" pitchFamily="2" charset="2"/>
              </a:rPr>
              <a:t>menjadi</a:t>
            </a:r>
            <a:r>
              <a:rPr lang="en-US" sz="1600" b="1" dirty="0">
                <a:solidFill>
                  <a:schemeClr val="tx1"/>
                </a:solidFill>
                <a:effectLst/>
                <a:sym typeface="Wingdings" pitchFamily="2" charset="2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  <a:sym typeface="Wingdings" pitchFamily="2" charset="2"/>
              </a:rPr>
              <a:t>lebih</a:t>
            </a:r>
            <a:r>
              <a:rPr lang="en-US" sz="1600" b="1" dirty="0">
                <a:solidFill>
                  <a:schemeClr val="tx1"/>
                </a:solidFill>
                <a:effectLst/>
                <a:sym typeface="Wingdings" pitchFamily="2" charset="2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  <a:sym typeface="Wingdings" pitchFamily="2" charset="2"/>
              </a:rPr>
              <a:t>stabil</a:t>
            </a:r>
            <a:r>
              <a:rPr lang="en-US" sz="1600" b="1" dirty="0">
                <a:solidFill>
                  <a:schemeClr val="tx1"/>
                </a:solidFill>
                <a:effectLst/>
                <a:sym typeface="Wingdings" pitchFamily="2" charset="2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  <a:sym typeface="Wingdings" pitchFamily="2" charset="2"/>
              </a:rPr>
              <a:t>dan</a:t>
            </a:r>
            <a:r>
              <a:rPr lang="en-US" sz="1600" b="1" dirty="0">
                <a:solidFill>
                  <a:schemeClr val="tx1"/>
                </a:solidFill>
                <a:effectLst/>
                <a:sym typeface="Wingdings" pitchFamily="2" charset="2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  <a:sym typeface="Wingdings" pitchFamily="2" charset="2"/>
              </a:rPr>
              <a:t>fungsional</a:t>
            </a:r>
            <a:endParaRPr lang="en-US" sz="1600" b="1" dirty="0">
              <a:solidFill>
                <a:schemeClr val="tx1"/>
              </a:solidFill>
              <a:effectLst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8200" y="304800"/>
            <a:ext cx="7848600" cy="9079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274320" indent="-274320">
              <a:spcBef>
                <a:spcPts val="600"/>
              </a:spcBef>
              <a:buClr>
                <a:srgbClr val="FE8637"/>
              </a:buClr>
              <a:buSzPct val="70000"/>
              <a:defRPr/>
            </a:pPr>
            <a:r>
              <a:rPr lang="en-US" sz="2400" b="1" dirty="0" err="1">
                <a:solidFill>
                  <a:schemeClr val="bg1"/>
                </a:solidFill>
              </a:rPr>
              <a:t>Mekanisme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Adaptasi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Hyperthermophile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</a:p>
          <a:p>
            <a:pPr marL="274320" indent="-274320">
              <a:spcBef>
                <a:spcPts val="600"/>
              </a:spcBef>
              <a:buClr>
                <a:srgbClr val="FE8637"/>
              </a:buClr>
              <a:buSzPct val="70000"/>
              <a:defRPr/>
            </a:pPr>
            <a:r>
              <a:rPr lang="en-US" sz="2400" b="1" dirty="0" err="1">
                <a:solidFill>
                  <a:schemeClr val="bg1"/>
                </a:solidFill>
              </a:rPr>
              <a:t>pada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suhu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tinggi</a:t>
            </a:r>
            <a:endParaRPr lang="en-US" sz="2400" b="1" dirty="0">
              <a:solidFill>
                <a:schemeClr val="bg1"/>
              </a:solidFill>
            </a:endParaRPr>
          </a:p>
        </p:txBody>
      </p:sp>
      <p:pic>
        <p:nvPicPr>
          <p:cNvPr id="32774" name="Picture 2" descr="C:\Documents and Settings\Roffi Grandiosa\My Documents\My Pictures\Picture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4038600"/>
            <a:ext cx="2752725" cy="185737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pic>
        <p:nvPicPr>
          <p:cNvPr id="32775" name="Picture 3" descr="C:\Documents and Settings\Roffi Grandiosa\My Documents\My Pictures\Picture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91000" y="4038600"/>
            <a:ext cx="2501900" cy="1828800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66800" y="381000"/>
            <a:ext cx="6705600" cy="9079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274320" indent="-274320">
              <a:spcBef>
                <a:spcPts val="600"/>
              </a:spcBef>
              <a:buClr>
                <a:srgbClr val="FE8637"/>
              </a:buClr>
              <a:buSzPct val="70000"/>
              <a:defRPr/>
            </a:pPr>
            <a:r>
              <a:rPr lang="en-US" sz="2400" b="1" dirty="0" err="1">
                <a:solidFill>
                  <a:schemeClr val="bg1"/>
                </a:solidFill>
              </a:rPr>
              <a:t>Mekanisme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Adaptasi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Hyperthermophile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</a:p>
          <a:p>
            <a:pPr marL="274320" indent="-274320">
              <a:spcBef>
                <a:spcPts val="600"/>
              </a:spcBef>
              <a:buClr>
                <a:srgbClr val="FE8637"/>
              </a:buClr>
              <a:buSzPct val="70000"/>
              <a:defRPr/>
            </a:pPr>
            <a:r>
              <a:rPr lang="en-US" sz="2400" b="1" dirty="0" err="1">
                <a:solidFill>
                  <a:schemeClr val="bg1"/>
                </a:solidFill>
              </a:rPr>
              <a:t>pada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suhu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tinggi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" y="1600200"/>
            <a:ext cx="8001000" cy="8302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600" b="1" dirty="0" err="1"/>
              <a:t>Dapat</a:t>
            </a:r>
            <a:r>
              <a:rPr lang="en-US" sz="1600" b="1" dirty="0"/>
              <a:t> </a:t>
            </a:r>
            <a:r>
              <a:rPr lang="en-US" sz="1600" b="1" dirty="0" err="1"/>
              <a:t>mensintesa</a:t>
            </a:r>
            <a:r>
              <a:rPr lang="en-US" sz="1600" b="1" dirty="0"/>
              <a:t> Heat Shock Protein </a:t>
            </a:r>
            <a:r>
              <a:rPr lang="en-US" sz="1600" b="1" dirty="0" err="1"/>
              <a:t>yaitu</a:t>
            </a:r>
            <a:r>
              <a:rPr lang="en-US" sz="1600" b="1" dirty="0"/>
              <a:t> protein yang </a:t>
            </a:r>
            <a:r>
              <a:rPr lang="en-US" sz="1600" b="1" dirty="0" err="1"/>
              <a:t>tahan</a:t>
            </a:r>
            <a:r>
              <a:rPr lang="en-US" sz="1600" b="1" dirty="0"/>
              <a:t> </a:t>
            </a:r>
            <a:r>
              <a:rPr lang="en-US" sz="1600" b="1" dirty="0" err="1"/>
              <a:t>terhadap</a:t>
            </a:r>
            <a:r>
              <a:rPr lang="en-US" sz="1600" b="1" dirty="0"/>
              <a:t> </a:t>
            </a:r>
            <a:r>
              <a:rPr lang="en-US" sz="1600" b="1" dirty="0" err="1"/>
              <a:t>suhu</a:t>
            </a:r>
            <a:r>
              <a:rPr lang="en-US" sz="1600" b="1" dirty="0"/>
              <a:t> </a:t>
            </a:r>
            <a:r>
              <a:rPr lang="en-US" sz="1600" b="1" dirty="0" err="1"/>
              <a:t>tinggi</a:t>
            </a:r>
            <a:r>
              <a:rPr lang="en-US" sz="1600" b="1" dirty="0"/>
              <a:t>, </a:t>
            </a:r>
            <a:r>
              <a:rPr lang="en-US" sz="1600" b="1" dirty="0" err="1"/>
              <a:t>sehingga</a:t>
            </a:r>
            <a:r>
              <a:rPr lang="en-US" sz="1600" b="1" dirty="0"/>
              <a:t> </a:t>
            </a:r>
            <a:r>
              <a:rPr lang="en-US" sz="1600" b="1" dirty="0" err="1"/>
              <a:t>tetap</a:t>
            </a:r>
            <a:r>
              <a:rPr lang="en-US" sz="1600" b="1" dirty="0"/>
              <a:t> </a:t>
            </a:r>
            <a:r>
              <a:rPr lang="en-US" sz="1600" b="1" dirty="0" err="1"/>
              <a:t>dapat</a:t>
            </a:r>
            <a:r>
              <a:rPr lang="en-US" sz="1600" b="1" dirty="0"/>
              <a:t> </a:t>
            </a:r>
            <a:r>
              <a:rPr lang="en-US" sz="1600" b="1" dirty="0" err="1"/>
              <a:t>menjalankan</a:t>
            </a:r>
            <a:r>
              <a:rPr lang="en-US" sz="1600" b="1" dirty="0"/>
              <a:t> </a:t>
            </a:r>
            <a:r>
              <a:rPr lang="en-US" sz="1600" b="1" dirty="0" err="1"/>
              <a:t>perannya</a:t>
            </a:r>
            <a:r>
              <a:rPr lang="en-US" sz="1600" b="1" dirty="0"/>
              <a:t> </a:t>
            </a:r>
            <a:r>
              <a:rPr lang="en-US" sz="1600" b="1" dirty="0" err="1"/>
              <a:t>sesuai</a:t>
            </a:r>
            <a:r>
              <a:rPr lang="en-US" sz="1600" b="1" dirty="0"/>
              <a:t> </a:t>
            </a:r>
            <a:r>
              <a:rPr lang="en-US" sz="1600" b="1" dirty="0" err="1"/>
              <a:t>dengan</a:t>
            </a:r>
            <a:r>
              <a:rPr lang="en-US" sz="1600" b="1" dirty="0"/>
              <a:t> </a:t>
            </a:r>
            <a:r>
              <a:rPr lang="en-US" sz="1600" b="1" dirty="0" err="1"/>
              <a:t>sifat</a:t>
            </a:r>
            <a:r>
              <a:rPr lang="en-US" sz="1600" b="1" dirty="0"/>
              <a:t> </a:t>
            </a:r>
            <a:r>
              <a:rPr lang="en-US" sz="1600" b="1" dirty="0" err="1"/>
              <a:t>fungsionalnya</a:t>
            </a:r>
            <a:endParaRPr lang="en-US" sz="1600" b="1" dirty="0"/>
          </a:p>
        </p:txBody>
      </p:sp>
      <p:sp>
        <p:nvSpPr>
          <p:cNvPr id="4" name="Rectangle 3"/>
          <p:cNvSpPr/>
          <p:nvPr/>
        </p:nvSpPr>
        <p:spPr>
          <a:xfrm>
            <a:off x="304800" y="2667000"/>
            <a:ext cx="8001000" cy="584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600" b="1" dirty="0">
                <a:solidFill>
                  <a:prstClr val="black"/>
                </a:solidFill>
              </a:rPr>
              <a:t>Protein Heat Shock </a:t>
            </a:r>
            <a:r>
              <a:rPr lang="en-US" sz="1600" b="1" dirty="0" err="1">
                <a:solidFill>
                  <a:prstClr val="black"/>
                </a:solidFill>
              </a:rPr>
              <a:t>ini</a:t>
            </a:r>
            <a:r>
              <a:rPr lang="en-US" sz="1600" b="1" dirty="0">
                <a:solidFill>
                  <a:prstClr val="black"/>
                </a:solidFill>
              </a:rPr>
              <a:t> </a:t>
            </a:r>
            <a:r>
              <a:rPr lang="en-US" sz="1600" b="1" dirty="0" err="1">
                <a:solidFill>
                  <a:prstClr val="black"/>
                </a:solidFill>
              </a:rPr>
              <a:t>dapat</a:t>
            </a:r>
            <a:r>
              <a:rPr lang="en-US" sz="1600" b="1" dirty="0">
                <a:solidFill>
                  <a:prstClr val="black"/>
                </a:solidFill>
              </a:rPr>
              <a:t> </a:t>
            </a:r>
            <a:r>
              <a:rPr lang="en-US" sz="1600" b="1" dirty="0" err="1">
                <a:solidFill>
                  <a:prstClr val="black"/>
                </a:solidFill>
              </a:rPr>
              <a:t>melindungi</a:t>
            </a:r>
            <a:r>
              <a:rPr lang="en-US" sz="1600" b="1" dirty="0">
                <a:solidFill>
                  <a:prstClr val="black"/>
                </a:solidFill>
              </a:rPr>
              <a:t> </a:t>
            </a:r>
            <a:r>
              <a:rPr lang="en-US" sz="1600" b="1" dirty="0" err="1">
                <a:solidFill>
                  <a:prstClr val="black"/>
                </a:solidFill>
              </a:rPr>
              <a:t>enzim</a:t>
            </a:r>
            <a:r>
              <a:rPr lang="en-US" sz="1600" b="1" dirty="0">
                <a:solidFill>
                  <a:prstClr val="black"/>
                </a:solidFill>
              </a:rPr>
              <a:t> </a:t>
            </a:r>
            <a:r>
              <a:rPr lang="en-US" sz="1600" b="1" dirty="0" err="1">
                <a:solidFill>
                  <a:prstClr val="black"/>
                </a:solidFill>
              </a:rPr>
              <a:t>dan</a:t>
            </a:r>
            <a:r>
              <a:rPr lang="en-US" sz="1600" b="1" dirty="0">
                <a:solidFill>
                  <a:prstClr val="black"/>
                </a:solidFill>
              </a:rPr>
              <a:t> protein lain agar yang </a:t>
            </a:r>
            <a:r>
              <a:rPr lang="en-US" sz="1600" b="1" dirty="0" err="1">
                <a:solidFill>
                  <a:prstClr val="black"/>
                </a:solidFill>
              </a:rPr>
              <a:t>dapat</a:t>
            </a:r>
            <a:r>
              <a:rPr lang="en-US" sz="1600" b="1" dirty="0">
                <a:solidFill>
                  <a:prstClr val="black"/>
                </a:solidFill>
              </a:rPr>
              <a:t> </a:t>
            </a:r>
            <a:r>
              <a:rPr lang="en-US" sz="1600" b="1" dirty="0" err="1">
                <a:solidFill>
                  <a:prstClr val="black"/>
                </a:solidFill>
              </a:rPr>
              <a:t>terdenaturasi</a:t>
            </a:r>
            <a:r>
              <a:rPr lang="en-US" sz="1600" b="1" dirty="0">
                <a:solidFill>
                  <a:prstClr val="black"/>
                </a:solidFill>
              </a:rPr>
              <a:t> </a:t>
            </a:r>
            <a:r>
              <a:rPr lang="en-US" sz="1600" b="1" dirty="0" err="1">
                <a:solidFill>
                  <a:prstClr val="black"/>
                </a:solidFill>
              </a:rPr>
              <a:t>oleh</a:t>
            </a:r>
            <a:r>
              <a:rPr lang="en-US" sz="1600" b="1" dirty="0">
                <a:solidFill>
                  <a:prstClr val="black"/>
                </a:solidFill>
              </a:rPr>
              <a:t> </a:t>
            </a:r>
            <a:r>
              <a:rPr lang="en-US" sz="1600" b="1" dirty="0" err="1">
                <a:solidFill>
                  <a:prstClr val="black"/>
                </a:solidFill>
              </a:rPr>
              <a:t>suhu</a:t>
            </a:r>
            <a:r>
              <a:rPr lang="en-US" sz="1600" b="1" dirty="0">
                <a:solidFill>
                  <a:prstClr val="black"/>
                </a:solidFill>
              </a:rPr>
              <a:t> </a:t>
            </a:r>
            <a:r>
              <a:rPr lang="en-US" sz="1600" b="1" dirty="0" err="1">
                <a:solidFill>
                  <a:prstClr val="black"/>
                </a:solidFill>
              </a:rPr>
              <a:t>tinggi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66800" y="381000"/>
            <a:ext cx="6705600" cy="9079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274320" indent="-274320">
              <a:spcBef>
                <a:spcPts val="600"/>
              </a:spcBef>
              <a:buClr>
                <a:srgbClr val="FE8637"/>
              </a:buClr>
              <a:buSzPct val="70000"/>
              <a:defRPr/>
            </a:pPr>
            <a:r>
              <a:rPr lang="en-US" sz="2400" b="1" dirty="0" err="1">
                <a:solidFill>
                  <a:schemeClr val="bg1"/>
                </a:solidFill>
              </a:rPr>
              <a:t>Mekanisme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Adaptasi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Hyperthermophile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</a:p>
          <a:p>
            <a:pPr marL="274320" indent="-274320">
              <a:spcBef>
                <a:spcPts val="600"/>
              </a:spcBef>
              <a:buClr>
                <a:srgbClr val="FE8637"/>
              </a:buClr>
              <a:buSzPct val="70000"/>
              <a:defRPr/>
            </a:pPr>
            <a:r>
              <a:rPr lang="en-US" sz="2400" b="1" dirty="0" err="1">
                <a:solidFill>
                  <a:schemeClr val="bg1"/>
                </a:solidFill>
              </a:rPr>
              <a:t>pada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suhu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tinggi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1752600"/>
            <a:ext cx="5638800" cy="584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600" b="1" dirty="0" err="1"/>
              <a:t>Pada</a:t>
            </a:r>
            <a:r>
              <a:rPr lang="en-US" sz="1600" b="1" dirty="0"/>
              <a:t> </a:t>
            </a:r>
            <a:r>
              <a:rPr lang="en-US" sz="1600" b="1" dirty="0" err="1"/>
              <a:t>tingkat</a:t>
            </a:r>
            <a:r>
              <a:rPr lang="en-US" sz="1600" b="1" dirty="0"/>
              <a:t> DNA, </a:t>
            </a:r>
            <a:r>
              <a:rPr lang="en-US" sz="1600" b="1" dirty="0" err="1"/>
              <a:t>jumlah</a:t>
            </a:r>
            <a:r>
              <a:rPr lang="en-US" sz="1600" b="1" dirty="0"/>
              <a:t> </a:t>
            </a:r>
            <a:r>
              <a:rPr lang="en-US" sz="1600" b="1" dirty="0" err="1"/>
              <a:t>basa</a:t>
            </a:r>
            <a:r>
              <a:rPr lang="en-US" sz="1600" b="1" dirty="0"/>
              <a:t> </a:t>
            </a:r>
            <a:r>
              <a:rPr lang="en-US" sz="1600" b="1" dirty="0" err="1"/>
              <a:t>Guanin</a:t>
            </a:r>
            <a:r>
              <a:rPr lang="en-US" sz="1600" b="1" dirty="0"/>
              <a:t> </a:t>
            </a:r>
            <a:r>
              <a:rPr lang="en-US" sz="1600" b="1" dirty="0" err="1"/>
              <a:t>dan</a:t>
            </a:r>
            <a:r>
              <a:rPr lang="en-US" sz="1600" b="1" dirty="0"/>
              <a:t> </a:t>
            </a:r>
            <a:r>
              <a:rPr lang="en-US" sz="1600" b="1" dirty="0" err="1"/>
              <a:t>sitosin</a:t>
            </a:r>
            <a:r>
              <a:rPr lang="en-US" sz="1600" b="1" dirty="0"/>
              <a:t> </a:t>
            </a:r>
            <a:r>
              <a:rPr lang="en-US" sz="1600" b="1" dirty="0" err="1"/>
              <a:t>lebih</a:t>
            </a:r>
            <a:r>
              <a:rPr lang="en-US" sz="1600" b="1" dirty="0"/>
              <a:t> </a:t>
            </a:r>
            <a:r>
              <a:rPr lang="en-US" sz="1600" b="1" dirty="0" err="1"/>
              <a:t>banyak</a:t>
            </a:r>
            <a:r>
              <a:rPr lang="en-US" sz="1600" b="1" dirty="0"/>
              <a:t> </a:t>
            </a:r>
            <a:r>
              <a:rPr lang="en-US" sz="1600" b="1" dirty="0" err="1"/>
              <a:t>daripada</a:t>
            </a:r>
            <a:r>
              <a:rPr lang="en-US" sz="1600" b="1" dirty="0"/>
              <a:t> </a:t>
            </a:r>
            <a:r>
              <a:rPr lang="en-US" sz="1600" b="1" dirty="0" err="1"/>
              <a:t>timin</a:t>
            </a:r>
            <a:r>
              <a:rPr lang="en-US" sz="1600" b="1" dirty="0"/>
              <a:t> </a:t>
            </a:r>
            <a:r>
              <a:rPr lang="en-US" sz="1600" b="1" dirty="0" err="1"/>
              <a:t>dan</a:t>
            </a:r>
            <a:r>
              <a:rPr lang="en-US" sz="1600" b="1" dirty="0"/>
              <a:t> </a:t>
            </a:r>
            <a:r>
              <a:rPr lang="en-US" sz="1600" b="1" dirty="0" err="1"/>
              <a:t>adenin</a:t>
            </a:r>
            <a:endParaRPr lang="id-ID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28600" y="5715000"/>
            <a:ext cx="7620000" cy="33813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600" b="1" dirty="0" err="1"/>
              <a:t>Ikatan</a:t>
            </a:r>
            <a:r>
              <a:rPr lang="en-US" sz="1600" b="1" dirty="0"/>
              <a:t> </a:t>
            </a:r>
            <a:r>
              <a:rPr lang="en-US" sz="1600" b="1" dirty="0" err="1"/>
              <a:t>Hidrogen</a:t>
            </a:r>
            <a:r>
              <a:rPr lang="en-US" sz="1600" b="1" dirty="0"/>
              <a:t> G</a:t>
            </a:r>
            <a:r>
              <a:rPr lang="en-US" sz="1600" b="1" dirty="0">
                <a:sym typeface="Wingdings" pitchFamily="2" charset="2"/>
              </a:rPr>
              <a:t>C &gt; </a:t>
            </a:r>
            <a:r>
              <a:rPr lang="en-US" sz="1600" b="1" dirty="0" err="1">
                <a:sym typeface="Wingdings" pitchFamily="2" charset="2"/>
              </a:rPr>
              <a:t>Ikatan</a:t>
            </a:r>
            <a:r>
              <a:rPr lang="en-US" sz="1600" b="1" dirty="0">
                <a:sym typeface="Wingdings" pitchFamily="2" charset="2"/>
              </a:rPr>
              <a:t> </a:t>
            </a:r>
            <a:r>
              <a:rPr lang="en-US" sz="1600" b="1" dirty="0" err="1">
                <a:sym typeface="Wingdings" pitchFamily="2" charset="2"/>
              </a:rPr>
              <a:t>Hidrogen</a:t>
            </a:r>
            <a:r>
              <a:rPr lang="en-US" sz="1600" b="1" dirty="0">
                <a:sym typeface="Wingdings" pitchFamily="2" charset="2"/>
              </a:rPr>
              <a:t> TA    DNA </a:t>
            </a:r>
            <a:r>
              <a:rPr lang="en-US" sz="1600" b="1" dirty="0" err="1">
                <a:sym typeface="Wingdings" pitchFamily="2" charset="2"/>
              </a:rPr>
              <a:t>lebih</a:t>
            </a:r>
            <a:r>
              <a:rPr lang="en-US" sz="1600" b="1" dirty="0">
                <a:sym typeface="Wingdings" pitchFamily="2" charset="2"/>
              </a:rPr>
              <a:t> </a:t>
            </a:r>
            <a:r>
              <a:rPr lang="en-US" sz="1600" b="1" dirty="0" err="1">
                <a:sym typeface="Wingdings" pitchFamily="2" charset="2"/>
              </a:rPr>
              <a:t>stabil</a:t>
            </a:r>
            <a:endParaRPr lang="id-ID" sz="1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28600" y="2438400"/>
            <a:ext cx="5638800" cy="8302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600" b="1" dirty="0" err="1"/>
              <a:t>Ikatan</a:t>
            </a:r>
            <a:r>
              <a:rPr lang="en-US" sz="1600" b="1" dirty="0"/>
              <a:t> </a:t>
            </a:r>
            <a:r>
              <a:rPr lang="en-US" sz="1600" b="1" dirty="0" err="1"/>
              <a:t>Hidrogen</a:t>
            </a:r>
            <a:r>
              <a:rPr lang="en-US" sz="1600" b="1" dirty="0"/>
              <a:t> </a:t>
            </a:r>
            <a:r>
              <a:rPr lang="en-US" sz="1600" b="1" dirty="0" err="1"/>
              <a:t>merupakan</a:t>
            </a:r>
            <a:r>
              <a:rPr lang="en-US" sz="1600" b="1" dirty="0"/>
              <a:t> </a:t>
            </a:r>
            <a:r>
              <a:rPr lang="en-US" sz="1600" b="1" dirty="0" err="1"/>
              <a:t>salah</a:t>
            </a:r>
            <a:r>
              <a:rPr lang="en-US" sz="1600" b="1" dirty="0"/>
              <a:t> </a:t>
            </a:r>
            <a:r>
              <a:rPr lang="en-US" sz="1600" b="1" dirty="0" err="1"/>
              <a:t>satu</a:t>
            </a:r>
            <a:r>
              <a:rPr lang="en-US" sz="1600" b="1" dirty="0"/>
              <a:t> </a:t>
            </a:r>
            <a:r>
              <a:rPr lang="en-US" sz="1600" b="1" dirty="0" err="1"/>
              <a:t>faktor</a:t>
            </a:r>
            <a:r>
              <a:rPr lang="en-US" sz="1600" b="1" dirty="0"/>
              <a:t> yang </a:t>
            </a:r>
            <a:r>
              <a:rPr lang="en-US" sz="1600" b="1" dirty="0" err="1"/>
              <a:t>mempengaruhi</a:t>
            </a:r>
            <a:r>
              <a:rPr lang="en-US" sz="1600" b="1" dirty="0"/>
              <a:t> </a:t>
            </a:r>
            <a:r>
              <a:rPr lang="en-US" sz="1600" b="1" dirty="0" err="1"/>
              <a:t>stabilitas</a:t>
            </a:r>
            <a:r>
              <a:rPr lang="en-US" sz="1600" b="1" dirty="0"/>
              <a:t> DNA, </a:t>
            </a:r>
            <a:r>
              <a:rPr lang="en-US" sz="1600" b="1" dirty="0" err="1"/>
              <a:t>sehingga</a:t>
            </a:r>
            <a:r>
              <a:rPr lang="en-US" sz="1600" b="1" dirty="0"/>
              <a:t> </a:t>
            </a:r>
            <a:r>
              <a:rPr lang="en-US" sz="1600" b="1" dirty="0" err="1"/>
              <a:t>semakin</a:t>
            </a:r>
            <a:r>
              <a:rPr lang="en-US" sz="1600" b="1" dirty="0"/>
              <a:t> </a:t>
            </a:r>
            <a:r>
              <a:rPr lang="en-US" sz="1600" b="1" dirty="0" err="1"/>
              <a:t>kuat</a:t>
            </a:r>
            <a:r>
              <a:rPr lang="en-US" sz="1600" b="1" dirty="0"/>
              <a:t> </a:t>
            </a:r>
            <a:r>
              <a:rPr lang="en-US" sz="1600" b="1" dirty="0" err="1"/>
              <a:t>ikatan</a:t>
            </a:r>
            <a:r>
              <a:rPr lang="en-US" sz="1600" b="1" dirty="0"/>
              <a:t> </a:t>
            </a:r>
            <a:r>
              <a:rPr lang="en-US" sz="1600" b="1" dirty="0" err="1"/>
              <a:t>hidrogen</a:t>
            </a:r>
            <a:r>
              <a:rPr lang="en-US" sz="1600" b="1" dirty="0"/>
              <a:t>, </a:t>
            </a:r>
            <a:r>
              <a:rPr lang="en-US" sz="1600" b="1" dirty="0" err="1"/>
              <a:t>maka</a:t>
            </a:r>
            <a:r>
              <a:rPr lang="en-US" sz="1600" b="1" dirty="0"/>
              <a:t> DNA </a:t>
            </a:r>
            <a:r>
              <a:rPr lang="en-US" sz="1600" b="1" dirty="0" err="1"/>
              <a:t>semakin</a:t>
            </a:r>
            <a:r>
              <a:rPr lang="en-US" sz="1600" b="1" dirty="0"/>
              <a:t> </a:t>
            </a:r>
            <a:r>
              <a:rPr lang="en-US" sz="1600" b="1" dirty="0" err="1"/>
              <a:t>stabil</a:t>
            </a:r>
            <a:r>
              <a:rPr lang="en-US" sz="1600" b="1" dirty="0"/>
              <a:t>. </a:t>
            </a:r>
            <a:endParaRPr lang="id-ID" sz="1600" b="1" dirty="0"/>
          </a:p>
        </p:txBody>
      </p:sp>
      <p:pic>
        <p:nvPicPr>
          <p:cNvPr id="34824" name="Picture 2" descr="C:\Documents and Settings\Roffi Grandiosa\My Documents\My Pictures\Picture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3429000"/>
            <a:ext cx="2633663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5" name="Picture 3" descr="C:\Documents and Settings\Roffi Grandiosa\My Documents\My Pictures\Picture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2800" y="3429000"/>
            <a:ext cx="2459038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19800" y="1752600"/>
            <a:ext cx="2663825" cy="256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gambar thermofilik"/>
          <p:cNvPicPr>
            <a:picLocks noChangeAspect="1" noChangeArrowheads="1"/>
          </p:cNvPicPr>
          <p:nvPr/>
        </p:nvPicPr>
        <p:blipFill>
          <a:blip r:embed="rId3"/>
          <a:srcRect r="54332" b="41902"/>
          <a:stretch>
            <a:fillRect/>
          </a:stretch>
        </p:blipFill>
        <p:spPr bwMode="auto">
          <a:xfrm>
            <a:off x="304800" y="228600"/>
            <a:ext cx="883920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685800" y="1401763"/>
            <a:ext cx="7848600" cy="405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>
              <a:defRPr/>
            </a:pPr>
            <a:r>
              <a:rPr lang="en-US" b="1" dirty="0">
                <a:solidFill>
                  <a:schemeClr val="hlink"/>
                </a:solidFill>
                <a:effectLst/>
              </a:rPr>
              <a:t>The membranes of </a:t>
            </a:r>
            <a:r>
              <a:rPr lang="en-US" b="1" dirty="0" err="1">
                <a:solidFill>
                  <a:schemeClr val="hlink"/>
                </a:solidFill>
                <a:effectLst/>
              </a:rPr>
              <a:t>hyperthermophiles</a:t>
            </a:r>
            <a:r>
              <a:rPr lang="en-US" b="1" dirty="0">
                <a:solidFill>
                  <a:schemeClr val="hlink"/>
                </a:solidFill>
                <a:effectLst/>
              </a:rPr>
              <a:t>, virtually all of which are </a:t>
            </a:r>
            <a:r>
              <a:rPr lang="en-US" b="1" dirty="0" err="1">
                <a:solidFill>
                  <a:schemeClr val="hlink"/>
                </a:solidFill>
                <a:effectLst/>
              </a:rPr>
              <a:t>Archaea</a:t>
            </a:r>
            <a:r>
              <a:rPr lang="en-US" b="1" dirty="0">
                <a:solidFill>
                  <a:schemeClr val="hlink"/>
                </a:solidFill>
                <a:effectLst/>
              </a:rPr>
              <a:t>, </a:t>
            </a:r>
            <a:r>
              <a:rPr lang="en-US" b="1" dirty="0">
                <a:solidFill>
                  <a:srgbClr val="FF0000"/>
                </a:solidFill>
                <a:effectLst/>
              </a:rPr>
              <a:t>are not composed of fatty acids</a:t>
            </a:r>
            <a:r>
              <a:rPr lang="en-US" b="1" dirty="0">
                <a:solidFill>
                  <a:schemeClr val="hlink"/>
                </a:solidFill>
                <a:effectLst/>
              </a:rPr>
              <a:t> but of repeating subunits of the C5 compound, </a:t>
            </a:r>
            <a:r>
              <a:rPr lang="en-US" b="1" dirty="0" err="1">
                <a:solidFill>
                  <a:schemeClr val="hlink"/>
                </a:solidFill>
                <a:effectLst/>
              </a:rPr>
              <a:t>phytane</a:t>
            </a:r>
            <a:r>
              <a:rPr lang="en-US" b="1" dirty="0">
                <a:solidFill>
                  <a:schemeClr val="hlink"/>
                </a:solidFill>
                <a:effectLst/>
              </a:rPr>
              <a:t>, a branched, saturated, "</a:t>
            </a:r>
            <a:r>
              <a:rPr lang="en-US" b="1" dirty="0" err="1">
                <a:solidFill>
                  <a:schemeClr val="hlink"/>
                </a:solidFill>
                <a:effectLst/>
              </a:rPr>
              <a:t>isoprenoid</a:t>
            </a:r>
            <a:r>
              <a:rPr lang="en-US" b="1" dirty="0">
                <a:solidFill>
                  <a:schemeClr val="hlink"/>
                </a:solidFill>
                <a:effectLst/>
              </a:rPr>
              <a:t>" substance, which contributes heavily to the ability of these bacteria to live in superheated environments.</a:t>
            </a:r>
            <a:r>
              <a:rPr lang="en-US" b="1" dirty="0">
                <a:effectLst/>
              </a:rPr>
              <a:t> </a:t>
            </a:r>
          </a:p>
          <a:p>
            <a:pPr algn="l">
              <a:defRPr/>
            </a:pPr>
            <a:endParaRPr lang="en-US" b="1" dirty="0">
              <a:effectLst/>
            </a:endParaRPr>
          </a:p>
          <a:p>
            <a:pPr algn="l">
              <a:defRPr/>
            </a:pPr>
            <a:r>
              <a:rPr lang="en-US" b="1" dirty="0">
                <a:solidFill>
                  <a:srgbClr val="FFCC00"/>
                </a:solidFill>
                <a:effectLst/>
              </a:rPr>
              <a:t>The structural proteins (e.g. ribosomal proteins, transport proteins (</a:t>
            </a:r>
            <a:r>
              <a:rPr lang="en-US" b="1" dirty="0" err="1">
                <a:solidFill>
                  <a:srgbClr val="FFCC00"/>
                </a:solidFill>
                <a:effectLst/>
              </a:rPr>
              <a:t>permeases</a:t>
            </a:r>
            <a:r>
              <a:rPr lang="en-US" b="1" dirty="0">
                <a:solidFill>
                  <a:srgbClr val="FFCC00"/>
                </a:solidFill>
                <a:effectLst/>
              </a:rPr>
              <a:t>) and enzymes of </a:t>
            </a:r>
            <a:r>
              <a:rPr lang="en-US" b="1" dirty="0" err="1">
                <a:solidFill>
                  <a:srgbClr val="FFCC00"/>
                </a:solidFill>
                <a:effectLst/>
              </a:rPr>
              <a:t>thermophiles</a:t>
            </a:r>
            <a:r>
              <a:rPr lang="en-US" b="1" dirty="0">
                <a:solidFill>
                  <a:srgbClr val="FFCC00"/>
                </a:solidFill>
                <a:effectLst/>
              </a:rPr>
              <a:t> and </a:t>
            </a:r>
            <a:r>
              <a:rPr lang="en-US" b="1" dirty="0" err="1">
                <a:solidFill>
                  <a:srgbClr val="FFCC00"/>
                </a:solidFill>
                <a:effectLst/>
              </a:rPr>
              <a:t>hyperthermophiles</a:t>
            </a:r>
            <a:r>
              <a:rPr lang="en-US" b="1" dirty="0">
                <a:solidFill>
                  <a:srgbClr val="FFCC00"/>
                </a:solidFill>
                <a:effectLst/>
              </a:rPr>
              <a:t> are </a:t>
            </a:r>
            <a:r>
              <a:rPr lang="en-US" b="1" dirty="0">
                <a:solidFill>
                  <a:srgbClr val="FF0000"/>
                </a:solidFill>
                <a:effectLst/>
              </a:rPr>
              <a:t>very heat stable compared with their </a:t>
            </a:r>
            <a:r>
              <a:rPr lang="en-US" b="1" dirty="0" err="1">
                <a:solidFill>
                  <a:srgbClr val="FF0000"/>
                </a:solidFill>
                <a:effectLst/>
              </a:rPr>
              <a:t>mesophilic</a:t>
            </a:r>
            <a:r>
              <a:rPr lang="en-US" b="1" dirty="0">
                <a:solidFill>
                  <a:srgbClr val="FFCC00"/>
                </a:solidFill>
                <a:effectLst/>
              </a:rPr>
              <a:t> counterparts.</a:t>
            </a:r>
            <a:r>
              <a:rPr lang="en-US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b="1" dirty="0">
                <a:solidFill>
                  <a:srgbClr val="FFCC00"/>
                </a:solidFill>
                <a:effectLst/>
              </a:rPr>
              <a:t>The proteins are modified in a number of ways including dehydration and through slight changes in their primary structure, which accounts for their thermal stability.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4"/>
          <p:cNvSpPr>
            <a:spLocks noChangeArrowheads="1"/>
          </p:cNvSpPr>
          <p:nvPr/>
        </p:nvSpPr>
        <p:spPr bwMode="auto">
          <a:xfrm>
            <a:off x="-4500563" y="269875"/>
            <a:ext cx="1631950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r>
              <a:rPr lang="en-US" sz="600" b="1">
                <a:solidFill>
                  <a:srgbClr val="18605A"/>
                </a:solidFill>
                <a:effectLst/>
              </a:rPr>
              <a:t>Table 10c. Hyperthermophilic Archaea.  </a:t>
            </a:r>
          </a:p>
          <a:p>
            <a:pPr algn="l" eaLnBrk="0" hangingPunct="0"/>
            <a:endParaRPr lang="en-US" sz="1800">
              <a:effectLst/>
            </a:endParaRPr>
          </a:p>
        </p:txBody>
      </p:sp>
      <p:sp>
        <p:nvSpPr>
          <p:cNvPr id="37891" name="Rectangle 6"/>
          <p:cNvSpPr>
            <a:spLocks noChangeArrowheads="1"/>
          </p:cNvSpPr>
          <p:nvPr/>
        </p:nvSpPr>
        <p:spPr bwMode="auto">
          <a:xfrm>
            <a:off x="304800" y="990600"/>
            <a:ext cx="75279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 sz="1400" b="1">
              <a:effectLst/>
            </a:endParaRPr>
          </a:p>
          <a:p>
            <a:pPr algn="l" eaLnBrk="0" hangingPunct="0"/>
            <a:r>
              <a:rPr lang="en-US" sz="1800" b="1">
                <a:effectLst/>
              </a:rPr>
              <a:t>                    </a:t>
            </a:r>
            <a:r>
              <a:rPr lang="en-US" sz="2800" b="1">
                <a:solidFill>
                  <a:srgbClr val="FFCC00"/>
                </a:solidFill>
                <a:effectLst/>
              </a:rPr>
              <a:t>Temperature for growth(degrees C)</a:t>
            </a:r>
            <a:r>
              <a:rPr lang="en-US" sz="2800">
                <a:solidFill>
                  <a:srgbClr val="FFCC00"/>
                </a:solidFill>
                <a:effectLst/>
              </a:rPr>
              <a:t> </a:t>
            </a:r>
          </a:p>
        </p:txBody>
      </p:sp>
      <p:graphicFrame>
        <p:nvGraphicFramePr>
          <p:cNvPr id="37974" name="Group 86"/>
          <p:cNvGraphicFramePr>
            <a:graphicFrameLocks noGrp="1"/>
          </p:cNvGraphicFramePr>
          <p:nvPr/>
        </p:nvGraphicFramePr>
        <p:xfrm>
          <a:off x="1219200" y="1981200"/>
          <a:ext cx="7067550" cy="3139440"/>
        </p:xfrm>
        <a:graphic>
          <a:graphicData uri="http://schemas.openxmlformats.org/drawingml/2006/table">
            <a:tbl>
              <a:tblPr/>
              <a:tblGrid>
                <a:gridCol w="1898650"/>
                <a:gridCol w="1187450"/>
                <a:gridCol w="1187450"/>
                <a:gridCol w="1238250"/>
                <a:gridCol w="1555750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</a:rPr>
                        <a:t>Genus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Minimum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Optimum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Maximum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Optimum pH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</a:rPr>
                        <a:t>Sulfolobus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55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75-85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87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2-3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</a:rPr>
                        <a:t>Desulfurococcus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60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85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93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6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</a:rPr>
                        <a:t>Methanothermus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60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83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88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6-7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</a:rPr>
                        <a:t>Pyrodictium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82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105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113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6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</a:rPr>
                        <a:t>Methanopyrus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85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100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110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7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99"/>
            </a:gs>
            <a:gs pos="100000">
              <a:srgbClr val="76764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ChangeArrowheads="1"/>
          </p:cNvSpPr>
          <p:nvPr/>
        </p:nvSpPr>
        <p:spPr bwMode="auto">
          <a:xfrm>
            <a:off x="457200" y="3429000"/>
            <a:ext cx="8229600" cy="311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/>
            <a:r>
              <a:rPr lang="en-US" sz="1800">
                <a:effectLst/>
              </a:rPr>
              <a:t>                                                   </a:t>
            </a:r>
            <a:br>
              <a:rPr lang="en-US" sz="1800">
                <a:effectLst/>
              </a:rPr>
            </a:br>
            <a:r>
              <a:rPr lang="en-US" sz="1800" b="1">
                <a:solidFill>
                  <a:srgbClr val="18605A"/>
                </a:solidFill>
                <a:effectLst/>
              </a:rPr>
              <a:t>Figure 8. </a:t>
            </a:r>
            <a:r>
              <a:rPr lang="en-US" sz="1800" b="1" i="1">
                <a:solidFill>
                  <a:srgbClr val="18605A"/>
                </a:solidFill>
                <a:effectLst/>
              </a:rPr>
              <a:t>Sulfolobus acidocaldarius </a:t>
            </a:r>
            <a:r>
              <a:rPr lang="en-US" sz="1800" b="1">
                <a:solidFill>
                  <a:srgbClr val="18605A"/>
                </a:solidFill>
                <a:effectLst/>
              </a:rPr>
              <a:t>is an extreme thermophile and an acidophile found in geothermally-heated acid springs, mud pots and surface soils with temperatures from 60 to 95 degrees C, and a pH of 1 to 5. Left: Electron micrograph of a thin section (85,000X). Under the electron microscope the organism appears as irregular spheres which are often lobed. Right: Fluorescent photomicrograph of cells attached to a sulfur crystal. Fimbrial-like appendages have been observed on the cells attached to solid surfaces such as sulfur crystals.T.D. Brock. </a:t>
            </a:r>
            <a:r>
              <a:rPr lang="en-US" sz="1800" b="1">
                <a:effectLst/>
                <a:hlinkClick r:id="rId3"/>
              </a:rPr>
              <a:t>Life at High Temperatures</a:t>
            </a:r>
            <a:r>
              <a:rPr lang="en-US" sz="1800" b="1">
                <a:effectLst/>
              </a:rPr>
              <a:t>.</a:t>
            </a:r>
            <a:r>
              <a:rPr lang="en-US" sz="1800">
                <a:effectLst/>
              </a:rPr>
              <a:t> </a:t>
            </a:r>
          </a:p>
          <a:p>
            <a:pPr algn="l" eaLnBrk="0" hangingPunct="0"/>
            <a:endParaRPr lang="en-US" sz="1800">
              <a:effectLst/>
            </a:endParaRPr>
          </a:p>
        </p:txBody>
      </p:sp>
      <p:pic>
        <p:nvPicPr>
          <p:cNvPr id="38915" name="Picture 5" descr="Sulfolobu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05000" y="533400"/>
            <a:ext cx="51816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4"/>
          <p:cNvGraphicFramePr>
            <a:graphicFrameLocks noChangeAspect="1"/>
          </p:cNvGraphicFramePr>
          <p:nvPr/>
        </p:nvGraphicFramePr>
        <p:xfrm>
          <a:off x="0" y="1600200"/>
          <a:ext cx="9144000" cy="3733800"/>
        </p:xfrm>
        <a:graphic>
          <a:graphicData uri="http://schemas.openxmlformats.org/presentationml/2006/ole">
            <p:oleObj spid="_x0000_s2050" name="Bitmap Image" r:id="rId4" imgW="6980952" imgH="1781424" progId="PBrush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609600" y="566738"/>
            <a:ext cx="8153400" cy="447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>
              <a:defRPr/>
            </a:pPr>
            <a:r>
              <a:rPr lang="en-US" sz="2400" b="1">
                <a:effectLst/>
              </a:rPr>
              <a:t>Psychrophilic bacteria are adapted to their cool environment by having </a:t>
            </a:r>
            <a:r>
              <a:rPr lang="en-US" sz="2400" b="1">
                <a:solidFill>
                  <a:srgbClr val="FF00FF"/>
                </a:solidFill>
                <a:effectLst/>
              </a:rPr>
              <a:t>largely unsaturated fatty acids</a:t>
            </a:r>
            <a:r>
              <a:rPr lang="en-US" sz="2400" b="1">
                <a:effectLst/>
              </a:rPr>
              <a:t> in their plasma membranes. </a:t>
            </a:r>
          </a:p>
          <a:p>
            <a:pPr algn="l">
              <a:defRPr/>
            </a:pPr>
            <a:endParaRPr lang="en-US" sz="2400" b="1">
              <a:effectLst/>
            </a:endParaRPr>
          </a:p>
          <a:p>
            <a:pPr algn="l">
              <a:defRPr/>
            </a:pPr>
            <a:r>
              <a:rPr lang="en-US" sz="2400" b="1">
                <a:effectLst/>
              </a:rPr>
              <a:t>The degree of unsaturation of a fatty acid correlates with its solidification T or thermal transition stage (i.e., the temperature at which the lipid melts or solidifies); </a:t>
            </a:r>
            <a:r>
              <a:rPr lang="en-US" sz="2400" b="1">
                <a:solidFill>
                  <a:srgbClr val="FFCC00"/>
                </a:solidFill>
                <a:effectLst/>
              </a:rPr>
              <a:t>unsaturated fatty acids remain liquid at low T</a:t>
            </a:r>
            <a:r>
              <a:rPr lang="en-US" sz="2400" b="1">
                <a:effectLst/>
              </a:rPr>
              <a:t> but are also denatured at moderate T; </a:t>
            </a:r>
          </a:p>
          <a:p>
            <a:pPr algn="l">
              <a:defRPr/>
            </a:pPr>
            <a:endParaRPr lang="en-US" sz="2400" b="1">
              <a:effectLst/>
            </a:endParaRPr>
          </a:p>
          <a:p>
            <a:pPr algn="l">
              <a:defRPr/>
            </a:pPr>
            <a:r>
              <a:rPr lang="en-US" sz="2400" b="1">
                <a:effectLst/>
              </a:rPr>
              <a:t>saturated fatty acids, as in the membranes of thermophilic bacteria, are stable at high temperatures. </a:t>
            </a:r>
            <a:endParaRPr lang="en-US" sz="2400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2514600"/>
            <a:ext cx="4191000" cy="36988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b="1" dirty="0" err="1"/>
              <a:t>Contoh</a:t>
            </a:r>
            <a:r>
              <a:rPr lang="en-US" b="1" dirty="0"/>
              <a:t> </a:t>
            </a:r>
            <a:r>
              <a:rPr lang="en-US" b="1" dirty="0" err="1"/>
              <a:t>Mikroba</a:t>
            </a:r>
            <a:r>
              <a:rPr lang="en-US" b="1" dirty="0"/>
              <a:t> </a:t>
            </a:r>
            <a:r>
              <a:rPr lang="en-US" b="1" dirty="0" err="1"/>
              <a:t>Psikrofilik</a:t>
            </a:r>
            <a:endParaRPr lang="id-ID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81000" y="4495800"/>
            <a:ext cx="3124200" cy="584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600" b="1" i="1" dirty="0"/>
              <a:t>Pseudomonas </a:t>
            </a:r>
            <a:r>
              <a:rPr lang="en-US" sz="1600" b="1" i="1" dirty="0" err="1"/>
              <a:t>haloplanctis</a:t>
            </a:r>
            <a:r>
              <a:rPr lang="en-US" sz="1600" b="1" i="1" dirty="0"/>
              <a:t> </a:t>
            </a:r>
          </a:p>
          <a:p>
            <a:pPr>
              <a:defRPr/>
            </a:pPr>
            <a:r>
              <a:rPr lang="en-US" sz="1600" b="1" i="1" dirty="0"/>
              <a:t>Dari </a:t>
            </a:r>
            <a:r>
              <a:rPr lang="en-US" sz="1600" b="1" dirty="0"/>
              <a:t>Lake </a:t>
            </a:r>
            <a:r>
              <a:rPr lang="en-US" sz="1600" b="1" dirty="0" err="1"/>
              <a:t>Vostoc</a:t>
            </a:r>
            <a:endParaRPr lang="id-ID" sz="1600" b="1" dirty="0"/>
          </a:p>
        </p:txBody>
      </p:sp>
      <p:sp>
        <p:nvSpPr>
          <p:cNvPr id="6" name="Rectangle 5"/>
          <p:cNvSpPr/>
          <p:nvPr/>
        </p:nvSpPr>
        <p:spPr>
          <a:xfrm>
            <a:off x="3962400" y="4648200"/>
            <a:ext cx="3352800" cy="33813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id-ID" sz="1600" b="1" i="1" dirty="0"/>
              <a:t>Paraphysomonas imperforata</a:t>
            </a:r>
            <a:endParaRPr lang="id-ID" sz="1600" b="1" dirty="0"/>
          </a:p>
        </p:txBody>
      </p:sp>
      <p:sp>
        <p:nvSpPr>
          <p:cNvPr id="26626" name="AutoShape 2" descr="mhtml:file://D:\Neng%20@_%20tHe@\Double%20Degree,%20it's%20my%20Goal...___\tugas%20didi\pak%20aji\Extreme%20Bacteria%20%20Scienceray.mht!http://images.stanzapub.com/readers/2008/08/14/269883_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26628" name="AutoShape 4" descr="mhtml:file://D:\Neng%20@_%20tHe@\Double%20Degree,%20it's%20my%20Goal...___\tugas%20didi\pak%20aji\Extreme%20Bacteria%20%20Scienceray.mht!http://images.stanzapub.com/readers/2008/08/14/269883_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26630" name="AutoShape 6" descr="mhtml:file://D:\Neng%20@_%20tHe@\Double%20Degree,%20it's%20my%20Goal...___\tugas%20didi\pak%20aji\Extreme%20Bacteria%20%20Scienceray.mht!http://images.stanzapub.com/readers/2008/08/14/269883_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id-ID"/>
          </a:p>
        </p:txBody>
      </p:sp>
      <p:pic>
        <p:nvPicPr>
          <p:cNvPr id="26631" name="Picture 7" descr="C:\Documents and Settings\Roffi Grandiosa\My Documents\My Pictures\untitled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3124200"/>
            <a:ext cx="1295400" cy="11874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91000" y="3124200"/>
            <a:ext cx="1399430" cy="1371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Rectangle 11"/>
          <p:cNvSpPr/>
          <p:nvPr/>
        </p:nvSpPr>
        <p:spPr>
          <a:xfrm>
            <a:off x="381000" y="5410200"/>
            <a:ext cx="5715000" cy="33813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id-ID" sz="1600" b="1" i="1" dirty="0"/>
              <a:t>Leucosporidium</a:t>
            </a:r>
            <a:r>
              <a:rPr lang="en-US" sz="1600" b="1" i="1" dirty="0"/>
              <a:t> </a:t>
            </a:r>
            <a:r>
              <a:rPr lang="id-ID" sz="1600" b="1" i="1" dirty="0"/>
              <a:t>frigidum, L. geZidum and L. nivalis</a:t>
            </a:r>
            <a:endParaRPr lang="id-ID" sz="1600" b="1" dirty="0"/>
          </a:p>
        </p:txBody>
      </p:sp>
      <p:sp>
        <p:nvSpPr>
          <p:cNvPr id="13" name="Rectangle 12"/>
          <p:cNvSpPr/>
          <p:nvPr/>
        </p:nvSpPr>
        <p:spPr>
          <a:xfrm>
            <a:off x="228600" y="304800"/>
            <a:ext cx="3124200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b="1" dirty="0" err="1">
                <a:solidFill>
                  <a:schemeClr val="bg1"/>
                </a:solidFill>
              </a:rPr>
              <a:t>Mikroba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Psikrofilik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1000" y="1066800"/>
            <a:ext cx="6324600" cy="36988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b="1" dirty="0" err="1"/>
              <a:t>Apa</a:t>
            </a:r>
            <a:r>
              <a:rPr lang="en-US" b="1" dirty="0"/>
              <a:t> yang </a:t>
            </a:r>
            <a:r>
              <a:rPr lang="en-US" b="1" dirty="0" err="1"/>
              <a:t>dimaksud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mikroba</a:t>
            </a:r>
            <a:r>
              <a:rPr lang="en-US" b="1" dirty="0"/>
              <a:t> </a:t>
            </a:r>
            <a:r>
              <a:rPr lang="en-US" b="1" dirty="0" err="1"/>
              <a:t>psikrofilik</a:t>
            </a:r>
            <a:r>
              <a:rPr lang="en-US" b="1" dirty="0"/>
              <a:t>???</a:t>
            </a:r>
            <a:endParaRPr lang="id-ID" b="1" dirty="0"/>
          </a:p>
        </p:txBody>
      </p:sp>
      <p:sp>
        <p:nvSpPr>
          <p:cNvPr id="15" name="Rectangle 14"/>
          <p:cNvSpPr/>
          <p:nvPr/>
        </p:nvSpPr>
        <p:spPr>
          <a:xfrm>
            <a:off x="762000" y="1447800"/>
            <a:ext cx="7315200" cy="584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600" b="1" dirty="0" err="1"/>
              <a:t>Mikroorganisme</a:t>
            </a:r>
            <a:r>
              <a:rPr lang="en-US" sz="1600" b="1" dirty="0"/>
              <a:t> yang </a:t>
            </a:r>
            <a:r>
              <a:rPr lang="en-US" sz="1600" b="1" dirty="0" err="1"/>
              <a:t>tumbuh</a:t>
            </a:r>
            <a:r>
              <a:rPr lang="en-US" sz="1600" b="1" dirty="0"/>
              <a:t> </a:t>
            </a:r>
            <a:r>
              <a:rPr lang="en-US" sz="1600" b="1" dirty="0" err="1"/>
              <a:t>baik</a:t>
            </a:r>
            <a:r>
              <a:rPr lang="en-US" sz="1600" b="1" dirty="0"/>
              <a:t> </a:t>
            </a:r>
            <a:r>
              <a:rPr lang="en-US" sz="1600" b="1" dirty="0" err="1"/>
              <a:t>pada</a:t>
            </a:r>
            <a:r>
              <a:rPr lang="en-US" sz="1600" b="1" dirty="0"/>
              <a:t> </a:t>
            </a:r>
            <a:r>
              <a:rPr lang="en-US" sz="1600" b="1" dirty="0" err="1"/>
              <a:t>suhu</a:t>
            </a:r>
            <a:r>
              <a:rPr lang="en-US" sz="1600" b="1" dirty="0"/>
              <a:t> </a:t>
            </a:r>
            <a:r>
              <a:rPr lang="en-US" sz="1600" b="1" dirty="0" err="1"/>
              <a:t>rendah</a:t>
            </a:r>
            <a:r>
              <a:rPr lang="en-US" sz="1600" b="1" dirty="0"/>
              <a:t> (</a:t>
            </a:r>
            <a:r>
              <a:rPr lang="en-US" sz="1600" b="1" dirty="0" err="1"/>
              <a:t>dibawah</a:t>
            </a:r>
            <a:r>
              <a:rPr lang="en-US" sz="1600" b="1" dirty="0"/>
              <a:t> </a:t>
            </a:r>
            <a:r>
              <a:rPr lang="en-US" sz="1600" b="1" dirty="0" err="1"/>
              <a:t>suhu</a:t>
            </a:r>
            <a:r>
              <a:rPr lang="en-US" sz="1600" b="1" dirty="0"/>
              <a:t> minimum ), </a:t>
            </a:r>
            <a:r>
              <a:rPr lang="en-US" sz="1600" b="1" dirty="0" err="1"/>
              <a:t>sekitar</a:t>
            </a:r>
            <a:r>
              <a:rPr lang="en-US" sz="1600" b="1" dirty="0"/>
              <a:t> </a:t>
            </a:r>
            <a:r>
              <a:rPr lang="en-US" sz="1600" b="1" dirty="0" err="1"/>
              <a:t>dibawah</a:t>
            </a:r>
            <a:r>
              <a:rPr lang="en-US" sz="1600" b="1" dirty="0"/>
              <a:t> &lt;15 °C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533400"/>
            <a:ext cx="8305800" cy="40005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b="1" dirty="0" err="1">
                <a:solidFill>
                  <a:schemeClr val="bg1"/>
                </a:solidFill>
              </a:rPr>
              <a:t>Mekanisme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Adaptasi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Mikroba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Psikrofilik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pada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Suhu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Rendah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4800" y="1371600"/>
            <a:ext cx="8001000" cy="13239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600" b="1" dirty="0" err="1">
                <a:solidFill>
                  <a:schemeClr val="tx1"/>
                </a:solidFill>
              </a:rPr>
              <a:t>Komposisi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asam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lemak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tak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jenuh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pada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membran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lebih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banyak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dari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pada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asam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lemak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jenuh</a:t>
            </a:r>
            <a:r>
              <a:rPr lang="en-US" sz="1600" b="1" dirty="0">
                <a:solidFill>
                  <a:schemeClr val="tx1"/>
                </a:solidFill>
              </a:rPr>
              <a:t>.</a:t>
            </a:r>
          </a:p>
          <a:p>
            <a:pPr>
              <a:defRPr/>
            </a:pPr>
            <a:r>
              <a:rPr lang="en-US" sz="1600" b="1" dirty="0">
                <a:solidFill>
                  <a:schemeClr val="tx1"/>
                </a:solidFill>
                <a:sym typeface="Wingdings" pitchFamily="2" charset="2"/>
              </a:rPr>
              <a:t> </a:t>
            </a:r>
            <a:r>
              <a:rPr lang="en-US" sz="1600" b="1" dirty="0" err="1">
                <a:solidFill>
                  <a:schemeClr val="tx1"/>
                </a:solidFill>
              </a:rPr>
              <a:t>Asam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lemak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tak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jenuh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memiliki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ttik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beku</a:t>
            </a:r>
            <a:r>
              <a:rPr lang="en-US" sz="1600" b="1" dirty="0">
                <a:solidFill>
                  <a:schemeClr val="tx1"/>
                </a:solidFill>
              </a:rPr>
              <a:t> yang </a:t>
            </a:r>
            <a:r>
              <a:rPr lang="en-US" sz="1600" b="1" dirty="0" err="1">
                <a:solidFill>
                  <a:schemeClr val="tx1"/>
                </a:solidFill>
              </a:rPr>
              <a:t>lebih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tinggi</a:t>
            </a:r>
            <a:endParaRPr lang="en-US" sz="1600" b="1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sz="1600" b="1" dirty="0">
                <a:solidFill>
                  <a:schemeClr val="tx1"/>
                </a:solidFill>
              </a:rPr>
              <a:t>     </a:t>
            </a:r>
            <a:r>
              <a:rPr lang="en-US" sz="1600" b="1" dirty="0" err="1">
                <a:solidFill>
                  <a:schemeClr val="tx1"/>
                </a:solidFill>
              </a:rPr>
              <a:t>sehingga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memiliki</a:t>
            </a:r>
            <a:r>
              <a:rPr lang="en-US" sz="1600" b="1" dirty="0">
                <a:solidFill>
                  <a:schemeClr val="tx1"/>
                </a:solidFill>
              </a:rPr>
              <a:t>  </a:t>
            </a:r>
            <a:r>
              <a:rPr lang="en-US" sz="1600" b="1" dirty="0" err="1">
                <a:solidFill>
                  <a:schemeClr val="tx1"/>
                </a:solidFill>
              </a:rPr>
              <a:t>fluiditas</a:t>
            </a:r>
            <a:r>
              <a:rPr lang="en-US" sz="1600" b="1" dirty="0">
                <a:solidFill>
                  <a:schemeClr val="tx1"/>
                </a:solidFill>
              </a:rPr>
              <a:t> yang </a:t>
            </a:r>
            <a:r>
              <a:rPr lang="en-US" sz="1600" b="1" dirty="0" err="1">
                <a:solidFill>
                  <a:schemeClr val="tx1"/>
                </a:solidFill>
              </a:rPr>
              <a:t>lebih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tinggi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dan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sistem</a:t>
            </a:r>
            <a:r>
              <a:rPr lang="en-US" sz="1600" b="1" dirty="0">
                <a:solidFill>
                  <a:schemeClr val="tx1"/>
                </a:solidFill>
              </a:rPr>
              <a:t> 	</a:t>
            </a:r>
            <a:r>
              <a:rPr lang="en-US" sz="1600" b="1" dirty="0" err="1">
                <a:solidFill>
                  <a:schemeClr val="tx1"/>
                </a:solidFill>
              </a:rPr>
              <a:t>transpor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</a:p>
          <a:p>
            <a:pPr>
              <a:defRPr/>
            </a:pPr>
            <a:r>
              <a:rPr lang="en-US" sz="1600" b="1" dirty="0">
                <a:solidFill>
                  <a:schemeClr val="tx1"/>
                </a:solidFill>
              </a:rPr>
              <a:t>     </a:t>
            </a:r>
            <a:r>
              <a:rPr lang="en-US" sz="1600" b="1" dirty="0" err="1">
                <a:solidFill>
                  <a:schemeClr val="tx1"/>
                </a:solidFill>
              </a:rPr>
              <a:t>molekul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kedalam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dan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luar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sel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tetap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dapat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berjalan</a:t>
            </a:r>
            <a:r>
              <a:rPr lang="en-US" sz="1600" b="1" dirty="0">
                <a:solidFill>
                  <a:schemeClr val="tx1"/>
                </a:solidFill>
              </a:rPr>
              <a:t>. </a:t>
            </a:r>
            <a:endParaRPr lang="id-ID" sz="1600" b="1" dirty="0">
              <a:solidFill>
                <a:schemeClr val="tx1"/>
              </a:solidFill>
            </a:endParaRPr>
          </a:p>
        </p:txBody>
      </p:sp>
      <p:pic>
        <p:nvPicPr>
          <p:cNvPr id="44036" name="Picture 2" descr="C:\Documents and Settings\Roffi Grandiosa\Desktop\nichols_d_fig2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2971800"/>
            <a:ext cx="3598863" cy="220980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4038600" y="5638800"/>
            <a:ext cx="4343400" cy="5238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400" b="1" dirty="0" err="1"/>
              <a:t>Hubungan</a:t>
            </a:r>
            <a:r>
              <a:rPr lang="en-US" sz="1400" b="1" dirty="0"/>
              <a:t> </a:t>
            </a:r>
            <a:r>
              <a:rPr lang="en-US" sz="1400" b="1" dirty="0" err="1"/>
              <a:t>suhu</a:t>
            </a:r>
            <a:r>
              <a:rPr lang="en-US" sz="1400" b="1" dirty="0"/>
              <a:t> </a:t>
            </a:r>
            <a:r>
              <a:rPr lang="en-US" sz="1400" b="1" dirty="0" err="1"/>
              <a:t>dengan</a:t>
            </a:r>
            <a:r>
              <a:rPr lang="en-US" sz="1400" b="1" dirty="0"/>
              <a:t> </a:t>
            </a:r>
            <a:r>
              <a:rPr lang="en-US" sz="1400" b="1" dirty="0" err="1"/>
              <a:t>jumlah</a:t>
            </a:r>
            <a:r>
              <a:rPr lang="en-US" sz="1400" b="1" dirty="0"/>
              <a:t> </a:t>
            </a:r>
            <a:r>
              <a:rPr lang="en-US" sz="1400" b="1" dirty="0" err="1"/>
              <a:t>asam</a:t>
            </a:r>
            <a:r>
              <a:rPr lang="en-US" sz="1400" b="1" dirty="0"/>
              <a:t> </a:t>
            </a:r>
            <a:r>
              <a:rPr lang="en-US" sz="1400" b="1" dirty="0" err="1"/>
              <a:t>lemak</a:t>
            </a:r>
            <a:r>
              <a:rPr lang="en-US" sz="1400" b="1" dirty="0"/>
              <a:t> </a:t>
            </a:r>
            <a:r>
              <a:rPr lang="en-US" sz="1400" b="1" dirty="0" err="1"/>
              <a:t>tidak</a:t>
            </a:r>
            <a:r>
              <a:rPr lang="en-US" sz="1400" b="1" dirty="0"/>
              <a:t> </a:t>
            </a:r>
            <a:r>
              <a:rPr lang="en-US" sz="1400" b="1" dirty="0" err="1"/>
              <a:t>jenuh</a:t>
            </a:r>
            <a:r>
              <a:rPr lang="en-US" sz="1400" b="1" dirty="0"/>
              <a:t> </a:t>
            </a:r>
            <a:r>
              <a:rPr lang="en-US" sz="1400" b="1" dirty="0" err="1"/>
              <a:t>pada</a:t>
            </a:r>
            <a:r>
              <a:rPr lang="en-US" sz="1400" b="1" dirty="0"/>
              <a:t> </a:t>
            </a:r>
            <a:r>
              <a:rPr lang="en-US" sz="1400" b="1" dirty="0" err="1"/>
              <a:t>mikroba</a:t>
            </a:r>
            <a:r>
              <a:rPr lang="en-US" sz="1400" b="1" dirty="0"/>
              <a:t> </a:t>
            </a:r>
            <a:r>
              <a:rPr lang="en-US" sz="1400" b="1" dirty="0" err="1"/>
              <a:t>psikrofilik</a:t>
            </a:r>
            <a:endParaRPr lang="id-ID" sz="1400" b="1" dirty="0"/>
          </a:p>
        </p:txBody>
      </p:sp>
      <p:pic>
        <p:nvPicPr>
          <p:cNvPr id="44038" name="Picture 6" descr="C:\Documents and Settings\Roffi Grandiosa\My Documents\My Pictures\Picture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8200" y="2971800"/>
            <a:ext cx="3255963" cy="259080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5562600" y="6321425"/>
            <a:ext cx="2819400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/>
              <a:t>(Watson and Arthur, 1976)</a:t>
            </a:r>
            <a:endParaRPr lang="id-ID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1295400"/>
            <a:ext cx="3733800" cy="230822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600" b="1" dirty="0" err="1"/>
              <a:t>Mensekresikan</a:t>
            </a:r>
            <a:r>
              <a:rPr lang="en-US" sz="1600" b="1" dirty="0"/>
              <a:t> </a:t>
            </a:r>
            <a:r>
              <a:rPr lang="en-US" sz="1600" b="1" dirty="0" err="1"/>
              <a:t>enzim</a:t>
            </a:r>
            <a:r>
              <a:rPr lang="en-US" sz="1600" b="1" dirty="0"/>
              <a:t> </a:t>
            </a:r>
            <a:r>
              <a:rPr lang="en-US" sz="1600" b="1" dirty="0" err="1"/>
              <a:t>psikrofil</a:t>
            </a:r>
            <a:r>
              <a:rPr lang="en-US" sz="1600" b="1" dirty="0"/>
              <a:t> </a:t>
            </a:r>
            <a:r>
              <a:rPr lang="en-US" sz="1600" b="1" dirty="0" err="1"/>
              <a:t>sehingga</a:t>
            </a:r>
            <a:r>
              <a:rPr lang="en-US" sz="1600" b="1" dirty="0"/>
              <a:t> </a:t>
            </a:r>
            <a:r>
              <a:rPr lang="en-US" sz="1600" b="1" dirty="0" err="1"/>
              <a:t>mikroba</a:t>
            </a:r>
            <a:r>
              <a:rPr lang="en-US" sz="1600" b="1" dirty="0"/>
              <a:t> </a:t>
            </a:r>
            <a:r>
              <a:rPr lang="en-US" sz="1600" b="1" dirty="0" err="1"/>
              <a:t>masih</a:t>
            </a:r>
            <a:r>
              <a:rPr lang="en-US" sz="1600" b="1" dirty="0"/>
              <a:t> </a:t>
            </a:r>
            <a:r>
              <a:rPr lang="en-US" sz="1600" b="1" dirty="0" err="1"/>
              <a:t>dapat</a:t>
            </a:r>
            <a:r>
              <a:rPr lang="en-US" sz="1600" b="1" dirty="0"/>
              <a:t> </a:t>
            </a:r>
            <a:r>
              <a:rPr lang="en-US" sz="1600" b="1" dirty="0" err="1"/>
              <a:t>melakukan</a:t>
            </a:r>
            <a:r>
              <a:rPr lang="en-US" sz="1600" b="1" dirty="0"/>
              <a:t> </a:t>
            </a:r>
            <a:r>
              <a:rPr lang="en-US" sz="1600" b="1" dirty="0" err="1"/>
              <a:t>metabolisme</a:t>
            </a:r>
            <a:r>
              <a:rPr lang="en-US" sz="1600" b="1" dirty="0"/>
              <a:t>.</a:t>
            </a:r>
          </a:p>
          <a:p>
            <a:pPr>
              <a:defRPr/>
            </a:pPr>
            <a:endParaRPr lang="en-US" sz="1600" b="1" dirty="0"/>
          </a:p>
          <a:p>
            <a:pPr>
              <a:defRPr/>
            </a:pPr>
            <a:r>
              <a:rPr lang="en-US" sz="1600" b="1" dirty="0">
                <a:sym typeface="Wingdings" pitchFamily="2" charset="2"/>
              </a:rPr>
              <a:t></a:t>
            </a:r>
            <a:r>
              <a:rPr lang="en-US" sz="1600" b="1" dirty="0" err="1"/>
              <a:t>Enzim</a:t>
            </a:r>
            <a:r>
              <a:rPr lang="en-US" sz="1600" b="1" dirty="0"/>
              <a:t> </a:t>
            </a:r>
            <a:r>
              <a:rPr lang="en-US" sz="1600" b="1" dirty="0" err="1"/>
              <a:t>ini</a:t>
            </a:r>
            <a:r>
              <a:rPr lang="en-US" sz="1600" b="1" dirty="0"/>
              <a:t> </a:t>
            </a:r>
            <a:r>
              <a:rPr lang="en-US" sz="1600" b="1" dirty="0" err="1"/>
              <a:t>disusun</a:t>
            </a:r>
            <a:r>
              <a:rPr lang="en-US" sz="1600" b="1" dirty="0"/>
              <a:t> </a:t>
            </a:r>
            <a:r>
              <a:rPr lang="en-US" sz="1600" b="1" dirty="0" err="1"/>
              <a:t>oleh</a:t>
            </a:r>
            <a:r>
              <a:rPr lang="en-US" sz="1600" b="1" dirty="0"/>
              <a:t> </a:t>
            </a:r>
            <a:r>
              <a:rPr lang="en-US" sz="1600" b="1" dirty="0" err="1"/>
              <a:t>asam</a:t>
            </a:r>
            <a:r>
              <a:rPr lang="en-US" sz="1600" b="1" dirty="0"/>
              <a:t> </a:t>
            </a:r>
          </a:p>
          <a:p>
            <a:pPr>
              <a:defRPr/>
            </a:pPr>
            <a:r>
              <a:rPr lang="en-US" sz="1600" b="1" dirty="0"/>
              <a:t>    amino </a:t>
            </a:r>
            <a:r>
              <a:rPr lang="en-US" sz="1600" b="1" dirty="0" err="1"/>
              <a:t>komposisi</a:t>
            </a:r>
            <a:r>
              <a:rPr lang="en-US" sz="1600" b="1" dirty="0"/>
              <a:t> yang </a:t>
            </a:r>
            <a:r>
              <a:rPr lang="en-US" sz="1600" b="1" dirty="0" err="1"/>
              <a:t>tepat</a:t>
            </a:r>
            <a:r>
              <a:rPr lang="en-US" sz="1600" b="1" dirty="0"/>
              <a:t> </a:t>
            </a:r>
          </a:p>
          <a:p>
            <a:pPr>
              <a:defRPr/>
            </a:pPr>
            <a:r>
              <a:rPr lang="en-US" sz="1600" b="1" dirty="0">
                <a:sym typeface="Wingdings" pitchFamily="2" charset="2"/>
              </a:rPr>
              <a:t>    - </a:t>
            </a:r>
            <a:r>
              <a:rPr lang="en-US" sz="1600" b="1" dirty="0" err="1">
                <a:sym typeface="Wingdings" pitchFamily="2" charset="2"/>
              </a:rPr>
              <a:t>Tinggi</a:t>
            </a:r>
            <a:r>
              <a:rPr lang="en-US" sz="1600" b="1" dirty="0">
                <a:sym typeface="Wingdings" pitchFamily="2" charset="2"/>
              </a:rPr>
              <a:t> </a:t>
            </a:r>
            <a:r>
              <a:rPr lang="en-US" sz="1600" b="1" dirty="0" err="1">
                <a:sym typeface="Wingdings" pitchFamily="2" charset="2"/>
              </a:rPr>
              <a:t>Glisin</a:t>
            </a:r>
            <a:endParaRPr lang="en-US" sz="1600" b="1" dirty="0">
              <a:sym typeface="Wingdings" pitchFamily="2" charset="2"/>
            </a:endParaRPr>
          </a:p>
          <a:p>
            <a:pPr>
              <a:defRPr/>
            </a:pPr>
            <a:r>
              <a:rPr lang="en-US" sz="1600" b="1" dirty="0">
                <a:sym typeface="Wingdings" pitchFamily="2" charset="2"/>
              </a:rPr>
              <a:t>    - </a:t>
            </a:r>
            <a:r>
              <a:rPr lang="en-US" sz="1600" b="1" dirty="0" err="1">
                <a:sym typeface="Wingdings" pitchFamily="2" charset="2"/>
              </a:rPr>
              <a:t>Rendah</a:t>
            </a:r>
            <a:r>
              <a:rPr lang="en-US" sz="1600" b="1" dirty="0">
                <a:sym typeface="Wingdings" pitchFamily="2" charset="2"/>
              </a:rPr>
              <a:t> </a:t>
            </a:r>
            <a:r>
              <a:rPr lang="en-US" sz="1600" b="1" dirty="0" err="1">
                <a:sym typeface="Wingdings" pitchFamily="2" charset="2"/>
              </a:rPr>
              <a:t>prolin</a:t>
            </a:r>
            <a:endParaRPr lang="en-US" sz="1600" b="1" dirty="0">
              <a:sym typeface="Wingdings" pitchFamily="2" charset="2"/>
            </a:endParaRPr>
          </a:p>
          <a:p>
            <a:pPr>
              <a:defRPr/>
            </a:pPr>
            <a:r>
              <a:rPr lang="en-US" sz="1600" b="1" dirty="0">
                <a:sym typeface="Wingdings" pitchFamily="2" charset="2"/>
              </a:rPr>
              <a:t>    - </a:t>
            </a:r>
            <a:r>
              <a:rPr lang="en-US" sz="1600" b="1" dirty="0" err="1">
                <a:sym typeface="Wingdings" pitchFamily="2" charset="2"/>
              </a:rPr>
              <a:t>Rendah</a:t>
            </a:r>
            <a:r>
              <a:rPr lang="en-US" sz="1600" b="1" dirty="0">
                <a:sym typeface="Wingdings" pitchFamily="2" charset="2"/>
              </a:rPr>
              <a:t> </a:t>
            </a:r>
            <a:r>
              <a:rPr lang="en-US" sz="1600" b="1" dirty="0" err="1">
                <a:sym typeface="Wingdings" pitchFamily="2" charset="2"/>
              </a:rPr>
              <a:t>asam</a:t>
            </a:r>
            <a:r>
              <a:rPr lang="en-US" sz="1600" b="1" dirty="0">
                <a:sym typeface="Wingdings" pitchFamily="2" charset="2"/>
              </a:rPr>
              <a:t> amino </a:t>
            </a:r>
            <a:r>
              <a:rPr lang="en-US" sz="1600" b="1" dirty="0" err="1">
                <a:sym typeface="Wingdings" pitchFamily="2" charset="2"/>
              </a:rPr>
              <a:t>aromatik</a:t>
            </a:r>
            <a:endParaRPr lang="en-US" sz="1600" b="1" dirty="0">
              <a:sym typeface="Wingdings" pitchFamily="2" charset="2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" y="533400"/>
            <a:ext cx="8305800" cy="40005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b="1" dirty="0" err="1">
                <a:solidFill>
                  <a:schemeClr val="bg1"/>
                </a:solidFill>
              </a:rPr>
              <a:t>Mekanisme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Adaptasi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Mikroba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Psikrofilik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pada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Suhu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Rendah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45060" name="Picture 3" descr="C:\Documents and Settings\Roffi Grandiosa\My Documents\My Pictures\Picture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7200" y="1295400"/>
            <a:ext cx="4419600" cy="373380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181600" y="5181600"/>
            <a:ext cx="3200400" cy="5238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400" b="1" dirty="0" err="1"/>
              <a:t>Hubungan</a:t>
            </a:r>
            <a:r>
              <a:rPr lang="en-US" sz="1400" b="1" dirty="0"/>
              <a:t> </a:t>
            </a:r>
            <a:r>
              <a:rPr lang="en-US" sz="1400" b="1" dirty="0" err="1"/>
              <a:t>Temperatur</a:t>
            </a:r>
            <a:r>
              <a:rPr lang="en-US" sz="1400" b="1" dirty="0"/>
              <a:t> </a:t>
            </a:r>
            <a:r>
              <a:rPr lang="en-US" sz="1400" b="1" dirty="0" err="1"/>
              <a:t>Dengan</a:t>
            </a:r>
            <a:r>
              <a:rPr lang="en-US" sz="1400" b="1" dirty="0"/>
              <a:t> </a:t>
            </a:r>
            <a:r>
              <a:rPr lang="en-US" sz="1400" b="1" dirty="0" err="1"/>
              <a:t>Aktivitas</a:t>
            </a:r>
            <a:r>
              <a:rPr lang="en-US" sz="1400" b="1" dirty="0"/>
              <a:t> </a:t>
            </a:r>
            <a:r>
              <a:rPr lang="en-US" sz="1400" b="1" dirty="0" err="1"/>
              <a:t>Enzim</a:t>
            </a:r>
            <a:r>
              <a:rPr lang="en-US" sz="1400" b="1" dirty="0"/>
              <a:t> </a:t>
            </a:r>
            <a:r>
              <a:rPr lang="en-US" sz="1400" b="1" dirty="0" err="1"/>
              <a:t>Psikrofilik</a:t>
            </a:r>
            <a:endParaRPr lang="en-US" sz="1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7086600" y="5867400"/>
            <a:ext cx="1600200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/>
              <a:t>(</a:t>
            </a:r>
            <a:r>
              <a:rPr lang="en-US" sz="1400" b="1" dirty="0" err="1"/>
              <a:t>Nicols</a:t>
            </a:r>
            <a:r>
              <a:rPr lang="en-US" sz="1400" b="1" dirty="0"/>
              <a:t>, 2001)</a:t>
            </a:r>
            <a:endParaRPr lang="id-ID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1524000"/>
            <a:ext cx="8382000" cy="8302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600" b="1" dirty="0" err="1"/>
              <a:t>Bakermans</a:t>
            </a:r>
            <a:r>
              <a:rPr lang="en-US" sz="1600" b="1" dirty="0"/>
              <a:t> </a:t>
            </a:r>
            <a:r>
              <a:rPr lang="en-US" sz="1600" b="1" i="1" dirty="0"/>
              <a:t>et al. </a:t>
            </a:r>
            <a:r>
              <a:rPr lang="en-US" sz="1600" b="1" dirty="0" err="1"/>
              <a:t>menyebutkan</a:t>
            </a:r>
            <a:r>
              <a:rPr lang="en-US" sz="1600" b="1" dirty="0"/>
              <a:t>  </a:t>
            </a:r>
            <a:r>
              <a:rPr lang="en-US" sz="1600" b="1" dirty="0" err="1"/>
              <a:t>bahwa</a:t>
            </a:r>
            <a:r>
              <a:rPr lang="en-US" sz="1600" b="1" dirty="0"/>
              <a:t> </a:t>
            </a:r>
            <a:r>
              <a:rPr lang="en-US" sz="1600" b="1" dirty="0" err="1"/>
              <a:t>satu</a:t>
            </a:r>
            <a:r>
              <a:rPr lang="en-US" sz="1600" b="1" dirty="0"/>
              <a:t> sample </a:t>
            </a:r>
            <a:r>
              <a:rPr lang="en-US" sz="1600" b="1" dirty="0" err="1"/>
              <a:t>mikroba</a:t>
            </a:r>
            <a:r>
              <a:rPr lang="en-US" sz="1600" b="1" dirty="0"/>
              <a:t> </a:t>
            </a:r>
            <a:r>
              <a:rPr lang="en-US" sz="1600" b="1" dirty="0" err="1"/>
              <a:t>psikrofilik</a:t>
            </a:r>
            <a:r>
              <a:rPr lang="en-US" sz="1600" b="1" dirty="0"/>
              <a:t> </a:t>
            </a:r>
            <a:r>
              <a:rPr lang="en-US" sz="1600" b="1" dirty="0" err="1"/>
              <a:t>mikroba</a:t>
            </a:r>
            <a:r>
              <a:rPr lang="en-US" sz="1600" b="1" dirty="0"/>
              <a:t> </a:t>
            </a:r>
            <a:r>
              <a:rPr lang="en-US" sz="1600" b="1" dirty="0" err="1"/>
              <a:t>dari</a:t>
            </a:r>
            <a:r>
              <a:rPr lang="en-US" sz="1600" b="1" dirty="0"/>
              <a:t> Siberian permafrost </a:t>
            </a:r>
            <a:r>
              <a:rPr lang="en-US" sz="1600" b="1" dirty="0" err="1"/>
              <a:t>memiliki</a:t>
            </a:r>
            <a:r>
              <a:rPr lang="en-US" sz="1600" b="1" dirty="0"/>
              <a:t> </a:t>
            </a:r>
            <a:r>
              <a:rPr lang="en-US" sz="1600" b="1" dirty="0" err="1"/>
              <a:t>laju</a:t>
            </a:r>
            <a:r>
              <a:rPr lang="en-US" sz="1600" b="1" dirty="0"/>
              <a:t> </a:t>
            </a:r>
            <a:r>
              <a:rPr lang="en-US" sz="1600" b="1" dirty="0" err="1"/>
              <a:t>pertumbuhan</a:t>
            </a:r>
            <a:r>
              <a:rPr lang="en-US" sz="1600" b="1" dirty="0"/>
              <a:t> 7 x 10</a:t>
            </a:r>
            <a:r>
              <a:rPr lang="en-US" sz="1600" b="1" baseline="30000" dirty="0"/>
              <a:t>4</a:t>
            </a:r>
            <a:r>
              <a:rPr lang="en-US" sz="1600" b="1" dirty="0"/>
              <a:t> </a:t>
            </a:r>
            <a:r>
              <a:rPr lang="en-US" sz="1600" b="1" dirty="0" err="1"/>
              <a:t>perjam</a:t>
            </a:r>
            <a:r>
              <a:rPr lang="en-US" sz="1600" b="1" dirty="0"/>
              <a:t> </a:t>
            </a:r>
            <a:r>
              <a:rPr lang="en-US" sz="1600" b="1" dirty="0" err="1"/>
              <a:t>pada</a:t>
            </a:r>
            <a:r>
              <a:rPr lang="en-US" sz="1600" b="1" dirty="0"/>
              <a:t> </a:t>
            </a:r>
            <a:r>
              <a:rPr lang="en-US" sz="1600" b="1" dirty="0" err="1"/>
              <a:t>suhu</a:t>
            </a:r>
            <a:r>
              <a:rPr lang="en-US" sz="1600" b="1" dirty="0"/>
              <a:t> – 10 </a:t>
            </a:r>
            <a:r>
              <a:rPr lang="en-US" sz="1600" b="1" baseline="30000" dirty="0"/>
              <a:t>0</a:t>
            </a:r>
            <a:r>
              <a:rPr lang="en-US" sz="1600" b="1" dirty="0"/>
              <a:t>C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8600" y="381000"/>
            <a:ext cx="7772400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b="1" dirty="0" err="1"/>
              <a:t>Beberapa</a:t>
            </a:r>
            <a:r>
              <a:rPr lang="en-US" b="1" dirty="0"/>
              <a:t> </a:t>
            </a:r>
            <a:r>
              <a:rPr lang="en-US" b="1" dirty="0" err="1"/>
              <a:t>Penelitian</a:t>
            </a:r>
            <a:r>
              <a:rPr lang="en-US" b="1" dirty="0"/>
              <a:t> </a:t>
            </a:r>
            <a:r>
              <a:rPr lang="en-US" b="1" dirty="0" err="1"/>
              <a:t>Tentang</a:t>
            </a:r>
            <a:r>
              <a:rPr lang="en-US" b="1" dirty="0"/>
              <a:t> </a:t>
            </a:r>
            <a:r>
              <a:rPr lang="en-US" b="1" dirty="0" err="1"/>
              <a:t>Metabolisme</a:t>
            </a:r>
            <a:r>
              <a:rPr lang="en-US" b="1" dirty="0"/>
              <a:t> Dan </a:t>
            </a:r>
            <a:r>
              <a:rPr lang="en-US" b="1" dirty="0" err="1"/>
              <a:t>Pertumbuhan</a:t>
            </a:r>
            <a:r>
              <a:rPr lang="en-US" b="1" dirty="0"/>
              <a:t> </a:t>
            </a:r>
            <a:r>
              <a:rPr lang="en-US" b="1" dirty="0" err="1"/>
              <a:t>Mikroba</a:t>
            </a:r>
            <a:r>
              <a:rPr lang="en-US" b="1" dirty="0"/>
              <a:t> </a:t>
            </a:r>
            <a:r>
              <a:rPr lang="en-US" b="1" dirty="0" err="1"/>
              <a:t>Psikrofilik</a:t>
            </a:r>
            <a:endParaRPr lang="id-ID" b="1" dirty="0"/>
          </a:p>
        </p:txBody>
      </p:sp>
      <p:sp>
        <p:nvSpPr>
          <p:cNvPr id="4" name="Rectangle 3"/>
          <p:cNvSpPr/>
          <p:nvPr/>
        </p:nvSpPr>
        <p:spPr>
          <a:xfrm>
            <a:off x="228600" y="2514600"/>
            <a:ext cx="8382000" cy="8302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id-ID" sz="1600" b="1" dirty="0">
                <a:latin typeface="+mj-lt"/>
              </a:rPr>
              <a:t>Christner</a:t>
            </a:r>
            <a:r>
              <a:rPr lang="en-US" sz="1600" b="1" dirty="0">
                <a:latin typeface="+mj-lt"/>
              </a:rPr>
              <a:t> </a:t>
            </a:r>
            <a:r>
              <a:rPr lang="en-US" sz="1600" b="1" dirty="0" err="1">
                <a:latin typeface="+mj-lt"/>
              </a:rPr>
              <a:t>mnyebutkan</a:t>
            </a:r>
            <a:r>
              <a:rPr lang="en-US" sz="1600" b="1" dirty="0">
                <a:latin typeface="+mj-lt"/>
              </a:rPr>
              <a:t> </a:t>
            </a:r>
            <a:r>
              <a:rPr lang="en-US" sz="1600" b="1" dirty="0" err="1">
                <a:latin typeface="+mj-lt"/>
              </a:rPr>
              <a:t>bahwa</a:t>
            </a:r>
            <a:r>
              <a:rPr lang="en-US" sz="1600" b="1" dirty="0">
                <a:latin typeface="+mj-lt"/>
              </a:rPr>
              <a:t>  </a:t>
            </a:r>
            <a:r>
              <a:rPr lang="en-US" sz="1600" b="1" dirty="0" err="1">
                <a:latin typeface="+mj-lt"/>
              </a:rPr>
              <a:t>pada</a:t>
            </a:r>
            <a:r>
              <a:rPr lang="en-US" sz="1600" b="1" dirty="0">
                <a:latin typeface="+mj-lt"/>
              </a:rPr>
              <a:t> </a:t>
            </a:r>
            <a:r>
              <a:rPr lang="en-US" sz="1600" b="1" dirty="0" err="1">
                <a:latin typeface="+mj-lt"/>
              </a:rPr>
              <a:t>salah</a:t>
            </a:r>
            <a:r>
              <a:rPr lang="en-US" sz="1600" b="1" dirty="0">
                <a:latin typeface="+mj-lt"/>
              </a:rPr>
              <a:t> </a:t>
            </a:r>
            <a:r>
              <a:rPr lang="en-US" sz="1600" b="1" dirty="0" err="1">
                <a:latin typeface="+mj-lt"/>
              </a:rPr>
              <a:t>satu</a:t>
            </a:r>
            <a:r>
              <a:rPr lang="en-US" sz="1600" b="1" dirty="0">
                <a:latin typeface="+mj-lt"/>
              </a:rPr>
              <a:t> </a:t>
            </a:r>
            <a:r>
              <a:rPr lang="en-US" sz="1600" b="1" dirty="0" err="1">
                <a:latin typeface="+mj-lt"/>
              </a:rPr>
              <a:t>mikroba</a:t>
            </a:r>
            <a:r>
              <a:rPr lang="en-US" sz="1600" b="1" dirty="0">
                <a:latin typeface="+mj-lt"/>
              </a:rPr>
              <a:t> </a:t>
            </a:r>
            <a:r>
              <a:rPr lang="en-US" sz="1600" b="1" dirty="0" err="1">
                <a:latin typeface="+mj-lt"/>
              </a:rPr>
              <a:t>psikrofilik</a:t>
            </a:r>
            <a:r>
              <a:rPr lang="en-US" sz="1600" b="1" dirty="0">
                <a:latin typeface="+mj-lt"/>
              </a:rPr>
              <a:t> yang </a:t>
            </a:r>
            <a:r>
              <a:rPr lang="en-US" sz="1600" b="1" dirty="0" err="1">
                <a:latin typeface="+mj-lt"/>
              </a:rPr>
              <a:t>diperoleh</a:t>
            </a:r>
            <a:r>
              <a:rPr lang="en-US" sz="1600" b="1" dirty="0">
                <a:latin typeface="+mj-lt"/>
              </a:rPr>
              <a:t> </a:t>
            </a:r>
            <a:r>
              <a:rPr lang="en-US" sz="1600" b="1" dirty="0" err="1">
                <a:latin typeface="+mj-lt"/>
              </a:rPr>
              <a:t>dari</a:t>
            </a:r>
            <a:r>
              <a:rPr lang="en-US" sz="1600" b="1" dirty="0">
                <a:latin typeface="+mj-lt"/>
              </a:rPr>
              <a:t>  </a:t>
            </a:r>
            <a:r>
              <a:rPr lang="en-US" sz="1600" b="1" dirty="0" err="1">
                <a:latin typeface="+mj-lt"/>
              </a:rPr>
              <a:t>es</a:t>
            </a:r>
            <a:r>
              <a:rPr lang="en-US" sz="1600" b="1" dirty="0">
                <a:latin typeface="+mj-lt"/>
              </a:rPr>
              <a:t> core,  </a:t>
            </a:r>
            <a:r>
              <a:rPr lang="en-US" sz="1600" b="1" dirty="0" err="1">
                <a:latin typeface="+mj-lt"/>
              </a:rPr>
              <a:t>dapat</a:t>
            </a:r>
            <a:r>
              <a:rPr lang="en-US" sz="1600" b="1" dirty="0">
                <a:latin typeface="+mj-lt"/>
              </a:rPr>
              <a:t> </a:t>
            </a:r>
            <a:r>
              <a:rPr lang="en-US" sz="1600" b="1" dirty="0" err="1">
                <a:latin typeface="+mj-lt"/>
              </a:rPr>
              <a:t>mensintesa</a:t>
            </a:r>
            <a:r>
              <a:rPr lang="en-US" sz="1600" b="1" dirty="0">
                <a:latin typeface="+mj-lt"/>
              </a:rPr>
              <a:t> </a:t>
            </a:r>
            <a:r>
              <a:rPr lang="en-US" sz="1600" b="1" dirty="0">
                <a:latin typeface="+mj-lt"/>
                <a:cs typeface="Lucida Sans Unicode"/>
              </a:rPr>
              <a:t>~ 100 protein, </a:t>
            </a:r>
            <a:r>
              <a:rPr lang="en-US" sz="1600" b="1" dirty="0" err="1">
                <a:latin typeface="+mj-lt"/>
                <a:cs typeface="Lucida Sans Unicode"/>
              </a:rPr>
              <a:t>dengan</a:t>
            </a:r>
            <a:r>
              <a:rPr lang="en-US" sz="1600" b="1" dirty="0">
                <a:latin typeface="+mj-lt"/>
                <a:cs typeface="Lucida Sans Unicode"/>
              </a:rPr>
              <a:t> </a:t>
            </a:r>
            <a:r>
              <a:rPr lang="en-US" sz="1600" b="1" dirty="0" err="1">
                <a:latin typeface="+mj-lt"/>
                <a:cs typeface="Lucida Sans Unicode"/>
              </a:rPr>
              <a:t>laju</a:t>
            </a:r>
            <a:r>
              <a:rPr lang="en-US" sz="1600" b="1" dirty="0">
                <a:latin typeface="+mj-lt"/>
                <a:cs typeface="Lucida Sans Unicode"/>
              </a:rPr>
              <a:t> yang </a:t>
            </a:r>
            <a:r>
              <a:rPr lang="en-US" sz="1600" b="1" dirty="0" err="1">
                <a:latin typeface="+mj-lt"/>
                <a:cs typeface="Lucida Sans Unicode"/>
              </a:rPr>
              <a:t>cukup</a:t>
            </a:r>
            <a:r>
              <a:rPr lang="en-US" sz="1600" b="1" dirty="0">
                <a:latin typeface="+mj-lt"/>
                <a:cs typeface="Lucida Sans Unicode"/>
              </a:rPr>
              <a:t> </a:t>
            </a:r>
            <a:r>
              <a:rPr lang="en-US" sz="1600" b="1" dirty="0" err="1">
                <a:latin typeface="+mj-lt"/>
                <a:cs typeface="Lucida Sans Unicode"/>
              </a:rPr>
              <a:t>rendah</a:t>
            </a:r>
            <a:r>
              <a:rPr lang="en-US" sz="1600" b="1" dirty="0">
                <a:latin typeface="+mj-lt"/>
                <a:cs typeface="Lucida Sans Unicode"/>
              </a:rPr>
              <a:t> </a:t>
            </a:r>
            <a:r>
              <a:rPr lang="en-US" sz="1600" b="1" dirty="0" err="1">
                <a:latin typeface="+mj-lt"/>
                <a:cs typeface="Lucida Sans Unicode"/>
              </a:rPr>
              <a:t>akan</a:t>
            </a:r>
            <a:r>
              <a:rPr lang="en-US" sz="1600" b="1" dirty="0">
                <a:latin typeface="+mj-lt"/>
                <a:cs typeface="Lucida Sans Unicode"/>
              </a:rPr>
              <a:t> </a:t>
            </a:r>
            <a:r>
              <a:rPr lang="en-US" sz="1600" b="1" dirty="0" err="1">
                <a:latin typeface="+mj-lt"/>
                <a:cs typeface="Lucida Sans Unicode"/>
              </a:rPr>
              <a:t>tetapi</a:t>
            </a:r>
            <a:r>
              <a:rPr lang="en-US" sz="1600" b="1" dirty="0">
                <a:latin typeface="+mj-lt"/>
                <a:cs typeface="Lucida Sans Unicode"/>
              </a:rPr>
              <a:t> </a:t>
            </a:r>
            <a:r>
              <a:rPr lang="en-US" sz="1600" b="1" dirty="0" err="1">
                <a:latin typeface="+mj-lt"/>
                <a:cs typeface="Lucida Sans Unicode"/>
              </a:rPr>
              <a:t>mampu</a:t>
            </a:r>
            <a:r>
              <a:rPr lang="en-US" sz="1600" b="1" dirty="0">
                <a:latin typeface="+mj-lt"/>
                <a:cs typeface="Lucida Sans Unicode"/>
              </a:rPr>
              <a:t> </a:t>
            </a:r>
            <a:r>
              <a:rPr lang="en-US" sz="1600" b="1" dirty="0" err="1">
                <a:latin typeface="+mj-lt"/>
                <a:cs typeface="Lucida Sans Unicode"/>
              </a:rPr>
              <a:t>untuk</a:t>
            </a:r>
            <a:r>
              <a:rPr lang="en-US" sz="1600" b="1" dirty="0">
                <a:latin typeface="+mj-lt"/>
                <a:cs typeface="Lucida Sans Unicode"/>
              </a:rPr>
              <a:t> </a:t>
            </a:r>
            <a:r>
              <a:rPr lang="en-US" sz="1600" b="1" dirty="0" err="1">
                <a:latin typeface="+mj-lt"/>
                <a:cs typeface="Lucida Sans Unicode"/>
              </a:rPr>
              <a:t>petumbuhan</a:t>
            </a:r>
            <a:endParaRPr lang="id-ID" sz="1600" b="1" dirty="0">
              <a:latin typeface="+mj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600" y="3505200"/>
            <a:ext cx="8382000" cy="584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id-ID" sz="1600" b="1" dirty="0"/>
              <a:t>Chapelle and Lovley</a:t>
            </a:r>
            <a:r>
              <a:rPr lang="en-US" sz="1600" b="1" dirty="0"/>
              <a:t>, </a:t>
            </a:r>
            <a:r>
              <a:rPr lang="en-US" sz="1600" b="1" dirty="0" err="1"/>
              <a:t>menjelaskan</a:t>
            </a:r>
            <a:r>
              <a:rPr lang="en-US" sz="1600" b="1" dirty="0"/>
              <a:t> </a:t>
            </a:r>
            <a:r>
              <a:rPr lang="en-US" sz="1600" b="1" dirty="0" err="1"/>
              <a:t>sampel</a:t>
            </a:r>
            <a:r>
              <a:rPr lang="en-US" sz="1600" b="1" dirty="0"/>
              <a:t> </a:t>
            </a:r>
            <a:r>
              <a:rPr lang="en-US" sz="1600" b="1" dirty="0" err="1"/>
              <a:t>mikroba</a:t>
            </a:r>
            <a:r>
              <a:rPr lang="en-US" sz="1600" b="1" dirty="0"/>
              <a:t> </a:t>
            </a:r>
            <a:r>
              <a:rPr lang="en-US" sz="1600" b="1" dirty="0" err="1"/>
              <a:t>psikrofilik</a:t>
            </a:r>
            <a:r>
              <a:rPr lang="en-US" sz="1600" b="1" dirty="0"/>
              <a:t> yang </a:t>
            </a:r>
            <a:r>
              <a:rPr lang="en-US" sz="1600" b="1" dirty="0" err="1"/>
              <a:t>diperoleh</a:t>
            </a:r>
            <a:r>
              <a:rPr lang="en-US" sz="1600" b="1" dirty="0"/>
              <a:t> </a:t>
            </a:r>
          </a:p>
          <a:p>
            <a:pPr>
              <a:defRPr/>
            </a:pPr>
            <a:r>
              <a:rPr lang="en-US" sz="1600" b="1" dirty="0" err="1"/>
              <a:t>dari</a:t>
            </a:r>
            <a:r>
              <a:rPr lang="en-US" sz="1600" b="1" dirty="0"/>
              <a:t> </a:t>
            </a:r>
            <a:r>
              <a:rPr lang="en-US" sz="1600" b="1" dirty="0" err="1"/>
              <a:t>laut</a:t>
            </a:r>
            <a:r>
              <a:rPr lang="en-US" sz="1600" b="1" dirty="0"/>
              <a:t> </a:t>
            </a:r>
            <a:r>
              <a:rPr lang="en-US" sz="1600" b="1" dirty="0" err="1"/>
              <a:t>dalam</a:t>
            </a:r>
            <a:r>
              <a:rPr lang="en-US" sz="1600" b="1" dirty="0"/>
              <a:t> Carolina </a:t>
            </a:r>
            <a:r>
              <a:rPr lang="en-US" sz="1600" b="1" dirty="0" err="1"/>
              <a:t>selatan</a:t>
            </a:r>
            <a:r>
              <a:rPr lang="en-US" sz="1600" b="1" dirty="0"/>
              <a:t>, </a:t>
            </a:r>
            <a:r>
              <a:rPr lang="en-US" sz="1600" b="1" dirty="0" err="1"/>
              <a:t>dapat</a:t>
            </a:r>
            <a:r>
              <a:rPr lang="en-US" sz="1600" b="1" dirty="0"/>
              <a:t> </a:t>
            </a:r>
            <a:r>
              <a:rPr lang="en-US" sz="1600" b="1" dirty="0" err="1"/>
              <a:t>memproduksi</a:t>
            </a:r>
            <a:r>
              <a:rPr lang="en-US" sz="1600" b="1" dirty="0"/>
              <a:t> </a:t>
            </a:r>
            <a:r>
              <a:rPr lang="id-ID" sz="1600" b="1" dirty="0"/>
              <a:t>10</a:t>
            </a:r>
            <a:r>
              <a:rPr lang="id-ID" sz="1600" b="1" baseline="30000" dirty="0"/>
              <a:t>2</a:t>
            </a:r>
            <a:r>
              <a:rPr lang="id-ID" sz="1600" b="1" dirty="0"/>
              <a:t> mol of CO</a:t>
            </a:r>
            <a:r>
              <a:rPr lang="id-ID" sz="1600" b="1" baseline="-25000" dirty="0"/>
              <a:t>2</a:t>
            </a:r>
            <a:r>
              <a:rPr lang="en-US" sz="1600" b="1" baseline="-25000" dirty="0"/>
              <a:t>  </a:t>
            </a:r>
            <a:r>
              <a:rPr lang="en-US" sz="1600" b="1" dirty="0"/>
              <a:t> / liter . </a:t>
            </a:r>
            <a:endParaRPr lang="id-ID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533400" y="2105025"/>
            <a:ext cx="80772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>
              <a:defRPr/>
            </a:pPr>
            <a:r>
              <a:rPr lang="en-US" sz="2400" b="1" dirty="0" err="1">
                <a:effectLst/>
              </a:rPr>
              <a:t>Psychrophiles</a:t>
            </a:r>
            <a:r>
              <a:rPr lang="en-US" sz="2400" b="1" dirty="0">
                <a:effectLst/>
              </a:rPr>
              <a:t> also have enzymes that continue to function, albeit at a reduced rate, at temperatures at or near 0 degrees. Usually, </a:t>
            </a:r>
            <a:r>
              <a:rPr lang="en-US" sz="2400" b="1" dirty="0" err="1">
                <a:solidFill>
                  <a:schemeClr val="accent1"/>
                </a:solidFill>
                <a:effectLst/>
              </a:rPr>
              <a:t>psychrophile</a:t>
            </a:r>
            <a:r>
              <a:rPr lang="en-US" sz="2400" b="1" dirty="0">
                <a:solidFill>
                  <a:schemeClr val="accent1"/>
                </a:solidFill>
                <a:effectLst/>
              </a:rPr>
              <a:t> proteins and/or membranes</a:t>
            </a:r>
            <a:r>
              <a:rPr lang="en-US" sz="2400" b="1" dirty="0">
                <a:solidFill>
                  <a:srgbClr val="000099"/>
                </a:solidFill>
                <a:effectLst/>
              </a:rPr>
              <a:t>,</a:t>
            </a:r>
            <a:r>
              <a:rPr lang="en-US" sz="2400" b="1" dirty="0">
                <a:effectLst/>
              </a:rPr>
              <a:t> which adapt them to low temperatures, do not function at the body temperatures of warm-blooded animals (37 degrees) so that they are unable to grow at even moderate temperatures.</a:t>
            </a:r>
            <a:r>
              <a:rPr lang="en-US" sz="24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" y="609600"/>
            <a:ext cx="8534400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2400" dirty="0" err="1"/>
              <a:t>Aplikasi</a:t>
            </a:r>
            <a:r>
              <a:rPr lang="en-US" sz="2400" dirty="0"/>
              <a:t> </a:t>
            </a:r>
            <a:r>
              <a:rPr lang="en-US" sz="2400" dirty="0" err="1"/>
              <a:t>Mikroba</a:t>
            </a:r>
            <a:r>
              <a:rPr lang="en-US" sz="2400" dirty="0"/>
              <a:t> </a:t>
            </a:r>
            <a:r>
              <a:rPr lang="en-US" sz="2400" dirty="0" err="1"/>
              <a:t>Psikrofilik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Mikroba</a:t>
            </a:r>
            <a:r>
              <a:rPr lang="en-US" sz="2400" dirty="0"/>
              <a:t> </a:t>
            </a:r>
            <a:r>
              <a:rPr lang="en-US" sz="2400" dirty="0" err="1"/>
              <a:t>Hypertermifilik</a:t>
            </a:r>
            <a:endParaRPr lang="id-ID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304800" y="1371600"/>
            <a:ext cx="8001000" cy="92392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dirty="0" err="1"/>
              <a:t>Mikroba</a:t>
            </a:r>
            <a:r>
              <a:rPr lang="en-US" dirty="0"/>
              <a:t> </a:t>
            </a:r>
            <a:r>
              <a:rPr lang="en-US" dirty="0" err="1"/>
              <a:t>Psikrofilik</a:t>
            </a:r>
            <a:r>
              <a:rPr lang="en-US" dirty="0"/>
              <a:t> :</a:t>
            </a:r>
          </a:p>
          <a:p>
            <a:pPr>
              <a:defRPr/>
            </a:pPr>
            <a:r>
              <a:rPr lang="en-US" dirty="0"/>
              <a:t>	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sumber</a:t>
            </a:r>
            <a:r>
              <a:rPr lang="en-US" dirty="0"/>
              <a:t> </a:t>
            </a:r>
            <a:r>
              <a:rPr lang="en-US" dirty="0" err="1"/>
              <a:t>asam</a:t>
            </a:r>
            <a:r>
              <a:rPr lang="en-US" dirty="0"/>
              <a:t> </a:t>
            </a:r>
            <a:r>
              <a:rPr lang="en-US" dirty="0" err="1"/>
              <a:t>lemak</a:t>
            </a:r>
            <a:r>
              <a:rPr lang="en-US" dirty="0"/>
              <a:t> </a:t>
            </a:r>
            <a:r>
              <a:rPr lang="en-US" dirty="0" err="1"/>
              <a:t>tak</a:t>
            </a:r>
            <a:r>
              <a:rPr lang="en-US" dirty="0"/>
              <a:t> </a:t>
            </a:r>
            <a:r>
              <a:rPr lang="en-US" dirty="0" err="1"/>
              <a:t>jenuh</a:t>
            </a:r>
            <a:r>
              <a:rPr lang="en-US" dirty="0"/>
              <a:t>, ex : EPA </a:t>
            </a:r>
            <a:r>
              <a:rPr lang="en-US" dirty="0" err="1"/>
              <a:t>dan</a:t>
            </a:r>
            <a:r>
              <a:rPr lang="en-US" dirty="0"/>
              <a:t> DHA</a:t>
            </a:r>
          </a:p>
          <a:p>
            <a:pPr>
              <a:defRPr/>
            </a:pPr>
            <a:r>
              <a:rPr lang="en-US" dirty="0"/>
              <a:t>	</a:t>
            </a:r>
            <a:r>
              <a:rPr lang="en-US" dirty="0" err="1"/>
              <a:t>Enzim</a:t>
            </a:r>
            <a:r>
              <a:rPr lang="en-US" dirty="0"/>
              <a:t> </a:t>
            </a:r>
            <a:r>
              <a:rPr lang="en-US" dirty="0" err="1"/>
              <a:t>psikrofilik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kebutuhan</a:t>
            </a:r>
            <a:r>
              <a:rPr lang="en-US" dirty="0"/>
              <a:t> </a:t>
            </a:r>
            <a:r>
              <a:rPr lang="en-US" dirty="0" err="1"/>
              <a:t>industri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33400" y="3067050"/>
            <a:ext cx="8610600" cy="120015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dirty="0" err="1"/>
              <a:t>Mikroba</a:t>
            </a:r>
            <a:r>
              <a:rPr lang="en-US" dirty="0"/>
              <a:t> </a:t>
            </a:r>
            <a:r>
              <a:rPr lang="en-US" dirty="0" err="1"/>
              <a:t>Hipertermofilik</a:t>
            </a:r>
            <a:r>
              <a:rPr lang="en-US" dirty="0"/>
              <a:t> :</a:t>
            </a:r>
          </a:p>
          <a:p>
            <a:pPr>
              <a:defRPr/>
            </a:pPr>
            <a:r>
              <a:rPr lang="en-US" dirty="0"/>
              <a:t>	</a:t>
            </a:r>
            <a:r>
              <a:rPr lang="en-US" dirty="0" err="1"/>
              <a:t>Enzim</a:t>
            </a:r>
            <a:r>
              <a:rPr lang="en-US" dirty="0"/>
              <a:t> </a:t>
            </a:r>
            <a:r>
              <a:rPr lang="en-US" dirty="0" err="1"/>
              <a:t>hipertermofilik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“</a:t>
            </a:r>
            <a:r>
              <a:rPr lang="en-US" dirty="0" err="1"/>
              <a:t>keperluan</a:t>
            </a:r>
            <a:r>
              <a:rPr lang="en-US" dirty="0"/>
              <a:t> </a:t>
            </a:r>
          </a:p>
          <a:p>
            <a:pPr>
              <a:defRPr/>
            </a:pPr>
            <a:r>
              <a:rPr lang="en-US" dirty="0"/>
              <a:t>	genetic engineering” </a:t>
            </a:r>
          </a:p>
          <a:p>
            <a:pPr>
              <a:defRPr/>
            </a:pPr>
            <a:r>
              <a:rPr lang="en-US" dirty="0"/>
              <a:t>	</a:t>
            </a:r>
            <a:r>
              <a:rPr lang="en-US" dirty="0" err="1"/>
              <a:t>contohnya</a:t>
            </a:r>
            <a:r>
              <a:rPr lang="en-US" dirty="0"/>
              <a:t> : </a:t>
            </a:r>
            <a:r>
              <a:rPr lang="en-US" dirty="0" err="1"/>
              <a:t>Taq</a:t>
            </a:r>
            <a:r>
              <a:rPr lang="en-US" dirty="0"/>
              <a:t> </a:t>
            </a:r>
            <a:r>
              <a:rPr lang="en-US" dirty="0" err="1"/>
              <a:t>Polimerase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PCR </a:t>
            </a:r>
          </a:p>
        </p:txBody>
      </p:sp>
      <p:pic>
        <p:nvPicPr>
          <p:cNvPr id="40967" name="Content Placeholder 4" descr="PCR_sketch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4114800"/>
            <a:ext cx="2743200" cy="2443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9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A81B13A-DA02-4270-A062-8B730281FB24}" type="slidenum">
              <a:rPr lang="en-US" smtClean="0"/>
              <a:pPr/>
              <a:t>28</a:t>
            </a:fld>
            <a:endParaRPr lang="en-US" smtClean="0"/>
          </a:p>
        </p:txBody>
      </p:sp>
      <p:sp>
        <p:nvSpPr>
          <p:cNvPr id="1434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1700213"/>
            <a:ext cx="7772400" cy="1419225"/>
          </a:xfrm>
        </p:spPr>
        <p:txBody>
          <a:bodyPr/>
          <a:lstStyle/>
          <a:p>
            <a:pPr eaLnBrk="1" hangingPunct="1"/>
            <a:r>
              <a:rPr lang="en-US" sz="2400" b="1" smtClean="0"/>
              <a:t>KETAHANAN MIKROORGANISME TERHADAP KEASAMAN TINGGI DAN SENYAWA LIPOFILAT</a:t>
            </a:r>
            <a:br>
              <a:rPr lang="en-US" sz="2400" b="1" smtClean="0"/>
            </a:br>
            <a:endParaRPr lang="en-US" sz="2400" b="1" smtClean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8"/>
          <p:cNvSpPr>
            <a:spLocks noGrp="1" noChangeArrowheads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Pertemuan ke-9</a:t>
            </a:r>
          </a:p>
        </p:txBody>
      </p:sp>
      <p:sp>
        <p:nvSpPr>
          <p:cNvPr id="15363" name="Rectangle 9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EFE9665-A72C-4511-A9B5-A6AF19149EE4}" type="slidenum">
              <a:rPr lang="en-US" smtClean="0"/>
              <a:pPr/>
              <a:t>29</a:t>
            </a:fld>
            <a:endParaRPr lang="en-US" smtClean="0"/>
          </a:p>
        </p:txBody>
      </p:sp>
      <p:sp>
        <p:nvSpPr>
          <p:cNvPr id="1536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00125" y="2224088"/>
            <a:ext cx="7772400" cy="1419225"/>
          </a:xfrm>
        </p:spPr>
        <p:txBody>
          <a:bodyPr/>
          <a:lstStyle/>
          <a:p>
            <a:pPr algn="l" eaLnBrk="1" hangingPunct="1"/>
            <a:r>
              <a:rPr lang="en-US" sz="2400" b="1" smtClean="0"/>
              <a:t>KETAHANAN MIKROORGANISME TERHADAP KEASAMAN TINGGI DAN SENYAWA LIPOFILAT</a:t>
            </a:r>
            <a:br>
              <a:rPr lang="en-US" sz="2400" b="1" smtClean="0"/>
            </a:br>
            <a:endParaRPr lang="en-US" sz="2400" b="1" smtClean="0"/>
          </a:p>
        </p:txBody>
      </p:sp>
      <p:sp>
        <p:nvSpPr>
          <p:cNvPr id="1536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3429000"/>
            <a:ext cx="6337300" cy="2232025"/>
          </a:xfrm>
        </p:spPr>
        <p:txBody>
          <a:bodyPr/>
          <a:lstStyle/>
          <a:p>
            <a:pPr algn="just" eaLnBrk="1" hangingPunct="1"/>
            <a:r>
              <a:rPr lang="sv-SE" sz="2000" smtClean="0"/>
              <a:t>Pengasaman/penurunan pH dilakukan dengan menambahkan asam/fermentasi asam:</a:t>
            </a:r>
          </a:p>
          <a:p>
            <a:pPr algn="just" eaLnBrk="1" hangingPunct="1"/>
            <a:endParaRPr lang="en-US" sz="2000" smtClean="0"/>
          </a:p>
          <a:p>
            <a:pPr algn="just" eaLnBrk="1" hangingPunct="1">
              <a:buClr>
                <a:srgbClr val="990099"/>
              </a:buClr>
              <a:buFont typeface="Wingdings" pitchFamily="2" charset="2"/>
              <a:buChar char="v"/>
            </a:pPr>
            <a:r>
              <a:rPr lang="en-US" sz="2000" smtClean="0"/>
              <a:t>+ asam cuka (asam asetat)</a:t>
            </a:r>
            <a:endParaRPr lang="pt-BR" sz="2000" smtClean="0"/>
          </a:p>
          <a:p>
            <a:pPr algn="just" eaLnBrk="1" hangingPunct="1">
              <a:buClr>
                <a:srgbClr val="990099"/>
              </a:buClr>
              <a:buFont typeface="Wingdings" pitchFamily="2" charset="2"/>
              <a:buChar char="v"/>
            </a:pPr>
            <a:r>
              <a:rPr lang="pt-BR" sz="2000" smtClean="0"/>
              <a:t>Terbentuk selama fermentasi: as. laktat pada produk susu dan pikel (acar) &amp; as. asetat pada produk lain.</a:t>
            </a:r>
            <a:endParaRPr lang="en-US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err="1" smtClean="0"/>
              <a:t>Pengasaman</a:t>
            </a:r>
            <a:r>
              <a:rPr lang="en-US" sz="3200" dirty="0" smtClean="0"/>
              <a:t> </a:t>
            </a:r>
            <a:r>
              <a:rPr lang="en-US" sz="3200" dirty="0" err="1" smtClean="0"/>
              <a:t>bahan</a:t>
            </a:r>
            <a:r>
              <a:rPr lang="en-US" sz="3200" dirty="0" smtClean="0"/>
              <a:t> </a:t>
            </a:r>
            <a:r>
              <a:rPr lang="en-US" sz="3200" dirty="0" err="1" smtClean="0"/>
              <a:t>makanan</a:t>
            </a:r>
            <a:r>
              <a:rPr lang="en-US" sz="3200" dirty="0" smtClean="0"/>
              <a:t> </a:t>
            </a:r>
            <a:r>
              <a:rPr lang="en-US" sz="3200" dirty="0" err="1" smtClean="0"/>
              <a:t>memiliki</a:t>
            </a:r>
            <a:r>
              <a:rPr lang="en-US" sz="3200" dirty="0" smtClean="0"/>
              <a:t> 2 </a:t>
            </a:r>
            <a:r>
              <a:rPr lang="en-US" sz="3200" dirty="0" err="1" smtClean="0"/>
              <a:t>sifat</a:t>
            </a:r>
            <a:r>
              <a:rPr lang="en-US" sz="3200" dirty="0" smtClean="0"/>
              <a:t> </a:t>
            </a:r>
            <a:r>
              <a:rPr lang="en-US" sz="3200" dirty="0" err="1" smtClean="0"/>
              <a:t>antimikrobia</a:t>
            </a:r>
            <a:r>
              <a:rPr lang="en-US" sz="3200" dirty="0" smtClean="0"/>
              <a:t> :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838200" y="1600200"/>
            <a:ext cx="7696200" cy="4310063"/>
          </a:xfrm>
        </p:spPr>
        <p:txBody>
          <a:bodyPr/>
          <a:lstStyle/>
          <a:p>
            <a:pPr marL="514350" indent="-514350">
              <a:buClr>
                <a:srgbClr val="FF0000"/>
              </a:buClr>
              <a:buFont typeface="Wingdings" pitchFamily="2" charset="2"/>
              <a:buAutoNum type="arabicPeriod"/>
            </a:pPr>
            <a:r>
              <a:rPr lang="en-US" sz="2800" dirty="0" err="1" smtClean="0"/>
              <a:t>Pengaruh</a:t>
            </a:r>
            <a:r>
              <a:rPr lang="en-US" sz="2800" dirty="0" smtClean="0"/>
              <a:t> pH</a:t>
            </a:r>
          </a:p>
          <a:p>
            <a:pPr marL="514350" indent="-514350">
              <a:buClr>
                <a:srgbClr val="FF0000"/>
              </a:buClr>
              <a:buFont typeface="Wingdings" pitchFamily="2" charset="2"/>
              <a:buNone/>
            </a:pPr>
            <a:r>
              <a:rPr lang="en-US" sz="2800" dirty="0" smtClean="0"/>
              <a:t>     pH yang </a:t>
            </a:r>
            <a:r>
              <a:rPr lang="en-US" sz="2800" dirty="0" err="1" smtClean="0"/>
              <a:t>rendah</a:t>
            </a:r>
            <a:r>
              <a:rPr lang="en-US" sz="2800" dirty="0" smtClean="0"/>
              <a:t>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mematikan</a:t>
            </a:r>
            <a:r>
              <a:rPr lang="en-US" sz="2800" dirty="0" smtClean="0"/>
              <a:t> </a:t>
            </a:r>
            <a:r>
              <a:rPr lang="en-US" sz="2800" dirty="0" err="1" smtClean="0"/>
              <a:t>mikroorganisme</a:t>
            </a:r>
            <a:endParaRPr lang="en-US" sz="2800" dirty="0" smtClean="0"/>
          </a:p>
          <a:p>
            <a:pPr marL="514350" indent="-514350">
              <a:buClr>
                <a:srgbClr val="FF0000"/>
              </a:buClr>
              <a:buFont typeface="Arial Black" pitchFamily="34" charset="0"/>
              <a:buAutoNum type="arabicPeriod" startAt="2"/>
            </a:pPr>
            <a:r>
              <a:rPr lang="en-US" sz="2800" dirty="0" err="1" smtClean="0"/>
              <a:t>Sifat</a:t>
            </a:r>
            <a:r>
              <a:rPr lang="en-US" sz="2800" dirty="0" smtClean="0"/>
              <a:t> </a:t>
            </a:r>
            <a:r>
              <a:rPr lang="en-US" sz="2800" dirty="0" err="1" smtClean="0"/>
              <a:t>toksik</a:t>
            </a:r>
            <a:endParaRPr lang="en-US" sz="2800" dirty="0" smtClean="0"/>
          </a:p>
          <a:p>
            <a:pPr marL="514350" indent="-514350">
              <a:buClr>
                <a:srgbClr val="FF0000"/>
              </a:buClr>
              <a:buFont typeface="Wingdings" pitchFamily="2" charset="2"/>
              <a:buNone/>
            </a:pPr>
            <a:r>
              <a:rPr lang="en-US" sz="2800" dirty="0" smtClean="0"/>
              <a:t>     </a:t>
            </a:r>
            <a:r>
              <a:rPr lang="en-US" sz="2800" dirty="0" err="1" smtClean="0"/>
              <a:t>hasil</a:t>
            </a:r>
            <a:r>
              <a:rPr lang="en-US" sz="2800" dirty="0" smtClean="0"/>
              <a:t> </a:t>
            </a:r>
            <a:r>
              <a:rPr lang="en-US" sz="2800" dirty="0" err="1" smtClean="0"/>
              <a:t>uraian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asam</a:t>
            </a:r>
            <a:r>
              <a:rPr lang="en-US" sz="2800" dirty="0" smtClean="0"/>
              <a:t> </a:t>
            </a:r>
            <a:r>
              <a:rPr lang="en-US" sz="2800" dirty="0" err="1" smtClean="0"/>
              <a:t>menghasilkan</a:t>
            </a:r>
            <a:r>
              <a:rPr lang="en-US" sz="2800" dirty="0" smtClean="0"/>
              <a:t> </a:t>
            </a:r>
            <a:r>
              <a:rPr lang="en-US" sz="2800" dirty="0" err="1" smtClean="0"/>
              <a:t>zat</a:t>
            </a:r>
            <a:r>
              <a:rPr lang="en-US" sz="2800" dirty="0" smtClean="0"/>
              <a:t> </a:t>
            </a:r>
            <a:r>
              <a:rPr lang="en-US" sz="2800" dirty="0" err="1" smtClean="0"/>
              <a:t>toksik</a:t>
            </a:r>
            <a:r>
              <a:rPr lang="en-US" sz="2800" dirty="0" smtClean="0"/>
              <a:t> </a:t>
            </a:r>
            <a:r>
              <a:rPr lang="en-US" sz="2800" dirty="0" err="1" smtClean="0"/>
              <a:t>bagi</a:t>
            </a:r>
            <a:r>
              <a:rPr lang="en-US" sz="2800" dirty="0" smtClean="0"/>
              <a:t> </a:t>
            </a:r>
            <a:r>
              <a:rPr lang="en-US" sz="2800" dirty="0" err="1" smtClean="0"/>
              <a:t>mikrobia</a:t>
            </a:r>
            <a:endParaRPr lang="en-US" sz="2800" dirty="0" smtClean="0"/>
          </a:p>
          <a:p>
            <a:pPr marL="514350" indent="-514350">
              <a:buClr>
                <a:srgbClr val="FF0000"/>
              </a:buClr>
              <a:buFont typeface="Wingdings" pitchFamily="2" charset="2"/>
              <a:buNone/>
            </a:pPr>
            <a:r>
              <a:rPr lang="en-US" sz="2800" dirty="0" err="1" smtClean="0"/>
              <a:t>Pada</a:t>
            </a:r>
            <a:r>
              <a:rPr lang="en-US" sz="2800" dirty="0" smtClean="0"/>
              <a:t> pH yang </a:t>
            </a:r>
            <a:r>
              <a:rPr lang="en-US" sz="2800" dirty="0" err="1" smtClean="0"/>
              <a:t>sama</a:t>
            </a:r>
            <a:r>
              <a:rPr lang="en-US" sz="2800" dirty="0" smtClean="0"/>
              <a:t>, </a:t>
            </a:r>
            <a:r>
              <a:rPr lang="en-US" sz="2800" dirty="0" err="1" smtClean="0"/>
              <a:t>sifat</a:t>
            </a:r>
            <a:r>
              <a:rPr lang="en-US" sz="2800" dirty="0" smtClean="0"/>
              <a:t> </a:t>
            </a:r>
            <a:r>
              <a:rPr lang="en-US" sz="2800" dirty="0" err="1" smtClean="0"/>
              <a:t>hambatan</a:t>
            </a:r>
            <a:r>
              <a:rPr lang="en-US" sz="2800" dirty="0" smtClean="0"/>
              <a:t> </a:t>
            </a:r>
            <a:r>
              <a:rPr lang="en-US" sz="2800" dirty="0" err="1" smtClean="0"/>
              <a:t>asam</a:t>
            </a:r>
            <a:r>
              <a:rPr lang="en-US" sz="2800" dirty="0" smtClean="0"/>
              <a:t> </a:t>
            </a:r>
            <a:r>
              <a:rPr lang="en-US" sz="2800" dirty="0" err="1" smtClean="0"/>
              <a:t>asetat</a:t>
            </a:r>
            <a:r>
              <a:rPr lang="en-US" sz="2800" dirty="0" smtClean="0"/>
              <a:t> &gt; </a:t>
            </a:r>
            <a:r>
              <a:rPr lang="en-US" sz="2800" dirty="0" err="1" smtClean="0"/>
              <a:t>asam</a:t>
            </a:r>
            <a:r>
              <a:rPr lang="en-US" sz="2800" dirty="0" smtClean="0"/>
              <a:t> </a:t>
            </a:r>
            <a:r>
              <a:rPr lang="en-US" sz="2800" dirty="0" err="1" smtClean="0"/>
              <a:t>laktat</a:t>
            </a:r>
            <a:r>
              <a:rPr lang="en-US" sz="2800" dirty="0" smtClean="0"/>
              <a:t> &gt; </a:t>
            </a:r>
            <a:r>
              <a:rPr lang="en-US" sz="2800" dirty="0" err="1" smtClean="0"/>
              <a:t>asam</a:t>
            </a:r>
            <a:r>
              <a:rPr lang="en-US" sz="2800" dirty="0" smtClean="0"/>
              <a:t> </a:t>
            </a:r>
            <a:r>
              <a:rPr lang="en-US" sz="2800" dirty="0" err="1" smtClean="0"/>
              <a:t>sitrat</a:t>
            </a:r>
            <a:endParaRPr lang="en-US" sz="2800" dirty="0" smtClean="0"/>
          </a:p>
        </p:txBody>
      </p:sp>
      <p:sp>
        <p:nvSpPr>
          <p:cNvPr id="16388" name="Footer Placeholder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Pertemuan ke-9</a:t>
            </a:r>
          </a:p>
        </p:txBody>
      </p:sp>
      <p:sp>
        <p:nvSpPr>
          <p:cNvPr id="16389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6239535-5EA5-428F-BF5A-267947324BE8}" type="slidenum">
              <a:rPr lang="en-US" smtClean="0"/>
              <a:pPr/>
              <a:t>30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Pertemuan ke-9</a:t>
            </a:r>
          </a:p>
        </p:txBody>
      </p:sp>
      <p:sp>
        <p:nvSpPr>
          <p:cNvPr id="1741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182DFBD-CCD0-4FAD-8451-90C709B98CCE}" type="slidenum">
              <a:rPr lang="en-US" smtClean="0"/>
              <a:pPr/>
              <a:t>31</a:t>
            </a:fld>
            <a:endParaRPr lang="en-US" smtClean="0"/>
          </a:p>
        </p:txBody>
      </p:sp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i-FI" b="1" smtClean="0"/>
              <a:t>Mekanisme kematian sel pada keasaman tinggi</a:t>
            </a:r>
            <a:r>
              <a:rPr lang="fi-FI" smtClean="0"/>
              <a:t> </a:t>
            </a:r>
            <a:endParaRPr lang="en-US" smtClean="0"/>
          </a:p>
        </p:txBody>
      </p:sp>
      <p:sp>
        <p:nvSpPr>
          <p:cNvPr id="1741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z="2200" smtClean="0"/>
              <a:t>Sel vegetatif m.o dipindah </a:t>
            </a:r>
            <a:r>
              <a:rPr lang="en-US" sz="2200" smtClean="0">
                <a:sym typeface="Wingdings 3" pitchFamily="18" charset="2"/>
              </a:rPr>
              <a:t></a:t>
            </a:r>
            <a:r>
              <a:rPr lang="pt-BR" sz="2200" smtClean="0"/>
              <a:t> medium pH rendah </a:t>
            </a:r>
            <a:r>
              <a:rPr lang="en-US" sz="2200" smtClean="0">
                <a:sym typeface="Wingdings 3" pitchFamily="18" charset="2"/>
              </a:rPr>
              <a:t></a:t>
            </a:r>
            <a:r>
              <a:rPr lang="pt-BR" sz="2200" smtClean="0"/>
              <a:t> (-) adaptasi, kec pertumbuhan segera berubah.</a:t>
            </a:r>
            <a:endParaRPr lang="en-US" sz="2200" smtClean="0"/>
          </a:p>
          <a:p>
            <a:pPr eaLnBrk="1" hangingPunct="1">
              <a:lnSpc>
                <a:spcPct val="90000"/>
              </a:lnSpc>
            </a:pPr>
            <a:r>
              <a:rPr lang="en-US" sz="2200" smtClean="0"/>
              <a:t>Sel tereaksi mempertahankan pH konstan dalam sel.</a:t>
            </a:r>
            <a:endParaRPr lang="en-US" sz="2200" u="sng" smtClean="0"/>
          </a:p>
          <a:p>
            <a:pPr eaLnBrk="1" hangingPunct="1">
              <a:lnSpc>
                <a:spcPct val="90000"/>
              </a:lnSpc>
            </a:pPr>
            <a:r>
              <a:rPr lang="en-US" sz="2200" u="sng" smtClean="0"/>
              <a:t>pH di</a:t>
            </a:r>
            <a:r>
              <a:rPr lang="en-US" sz="2200" u="sng" smtClean="0">
                <a:sym typeface="Wingdings 3" pitchFamily="18" charset="2"/>
              </a:rPr>
              <a:t></a:t>
            </a:r>
            <a:r>
              <a:rPr lang="en-US" sz="2200" smtClean="0"/>
              <a:t> </a:t>
            </a:r>
            <a:r>
              <a:rPr lang="en-US" sz="2200" smtClean="0">
                <a:sym typeface="Wingdings 3" pitchFamily="18" charset="2"/>
              </a:rPr>
              <a:t></a:t>
            </a:r>
            <a:r>
              <a:rPr lang="en-US" sz="2200" smtClean="0"/>
              <a:t> </a:t>
            </a:r>
            <a:r>
              <a:rPr lang="en-US" sz="2200" u="sng" smtClean="0"/>
              <a:t>perlu energi besar</a:t>
            </a:r>
            <a:r>
              <a:rPr lang="en-US" sz="2200" smtClean="0"/>
              <a:t> u pertahankan pH </a:t>
            </a:r>
            <a:r>
              <a:rPr lang="en-US" sz="2200" smtClean="0">
                <a:sym typeface="Wingdings 3" pitchFamily="18" charset="2"/>
              </a:rPr>
              <a:t></a:t>
            </a:r>
            <a:r>
              <a:rPr lang="en-US" sz="2200" smtClean="0"/>
              <a:t> tidak cukup energi untuk sintesis komponen sel </a:t>
            </a:r>
            <a:r>
              <a:rPr lang="en-US" sz="2200" smtClean="0">
                <a:sym typeface="Wingdings 3" pitchFamily="18" charset="2"/>
              </a:rPr>
              <a:t></a:t>
            </a:r>
            <a:r>
              <a:rPr lang="en-US" sz="2200" smtClean="0"/>
              <a:t> pertumbuhan sel lambat/berhenti sama sekali pada pH sangat rendah.</a:t>
            </a:r>
            <a:endParaRPr lang="sv-SE" sz="2200" smtClean="0"/>
          </a:p>
          <a:p>
            <a:pPr eaLnBrk="1" hangingPunct="1">
              <a:lnSpc>
                <a:spcPct val="90000"/>
              </a:lnSpc>
            </a:pPr>
            <a:r>
              <a:rPr lang="sv-SE" sz="2200" smtClean="0"/>
              <a:t>Kecepatan pertumbuhan sel lambat </a:t>
            </a:r>
            <a:r>
              <a:rPr lang="en-US" sz="2200" smtClean="0">
                <a:sym typeface="Wingdings 3" pitchFamily="18" charset="2"/>
              </a:rPr>
              <a:t></a:t>
            </a:r>
            <a:r>
              <a:rPr lang="sv-SE" sz="2200" smtClean="0"/>
              <a:t> energi terbatas </a:t>
            </a:r>
            <a:r>
              <a:rPr lang="en-US" sz="2200" smtClean="0">
                <a:sym typeface="Wingdings 3" pitchFamily="18" charset="2"/>
              </a:rPr>
              <a:t></a:t>
            </a:r>
            <a:r>
              <a:rPr lang="sv-SE" sz="2200" smtClean="0"/>
              <a:t> sel mati karena reaksi pengasaman dalam sel.</a:t>
            </a:r>
          </a:p>
          <a:p>
            <a:pPr eaLnBrk="1" hangingPunct="1">
              <a:lnSpc>
                <a:spcPct val="90000"/>
              </a:lnSpc>
            </a:pPr>
            <a:r>
              <a:rPr lang="sv-SE" sz="2200" smtClean="0"/>
              <a:t>Mekanisme adaptasi sel terhadap pH rendah adl proses homeostatis.</a:t>
            </a:r>
            <a:endParaRPr lang="en-US" sz="2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Pertemuan ke-9</a:t>
            </a:r>
          </a:p>
        </p:txBody>
      </p:sp>
      <p:sp>
        <p:nvSpPr>
          <p:cNvPr id="1843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D3B61C6-2169-4923-86E4-93D20FC6A22C}" type="slidenum">
              <a:rPr lang="en-US" smtClean="0"/>
              <a:pPr/>
              <a:t>32</a:t>
            </a:fld>
            <a:endParaRPr lang="en-US" smtClean="0"/>
          </a:p>
        </p:txBody>
      </p:sp>
      <p:sp>
        <p:nvSpPr>
          <p:cNvPr id="1843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sv-SE" sz="3600" b="1" smtClean="0"/>
              <a:t>Pengawetan makanan dengan pH rendah</a:t>
            </a:r>
            <a:endParaRPr lang="en-US" sz="3600" b="1" smtClean="0"/>
          </a:p>
        </p:txBody>
      </p:sp>
      <p:sp>
        <p:nvSpPr>
          <p:cNvPr id="1843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3525" y="1598613"/>
            <a:ext cx="7980363" cy="4497387"/>
          </a:xfrm>
        </p:spPr>
        <p:txBody>
          <a:bodyPr/>
          <a:lstStyle/>
          <a:p>
            <a:pPr eaLnBrk="1" hangingPunct="1"/>
            <a:r>
              <a:rPr lang="sv-SE" smtClean="0"/>
              <a:t>Pengawetan makanan dengan pH rendah sangat efektif: ex. kombinasi pengasaman + penurunan aw/perlengkapan vakum </a:t>
            </a:r>
            <a:r>
              <a:rPr lang="en-US" smtClean="0">
                <a:sym typeface="Wingdings 3" pitchFamily="18" charset="2"/>
              </a:rPr>
              <a:t></a:t>
            </a:r>
            <a:r>
              <a:rPr lang="sv-SE" smtClean="0"/>
              <a:t> membatasi produksi energi oleh m.o.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Pertemuan ke-9</a:t>
            </a:r>
          </a:p>
        </p:txBody>
      </p:sp>
      <p:sp>
        <p:nvSpPr>
          <p:cNvPr id="1945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E13AA6-69EF-4AE6-B38D-A584E166E63E}" type="slidenum">
              <a:rPr lang="en-US" smtClean="0"/>
              <a:pPr/>
              <a:t>33</a:t>
            </a:fld>
            <a:endParaRPr lang="en-US" smtClean="0"/>
          </a:p>
        </p:txBody>
      </p:sp>
      <p:sp>
        <p:nvSpPr>
          <p:cNvPr id="1946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sv-SE" sz="3600" b="1" smtClean="0"/>
              <a:t>Kebutuhan pH pada berbagai jenis mikroorganisme</a:t>
            </a:r>
            <a:endParaRPr lang="en-US" sz="3600" b="1" smtClean="0"/>
          </a:p>
        </p:txBody>
      </p:sp>
      <p:sp>
        <p:nvSpPr>
          <p:cNvPr id="1946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/>
            <a:r>
              <a:rPr lang="en-US" smtClean="0"/>
              <a:t>Bakteri: pH optimal netral; pH minimal 3-5; pH maksimal  8-10.</a:t>
            </a:r>
          </a:p>
          <a:p>
            <a:pPr marL="609600" indent="-609600" eaLnBrk="1" hangingPunct="1"/>
            <a:r>
              <a:rPr lang="en-US" smtClean="0"/>
              <a:t>Khamir: pH optimal 4.5 – 5.5; pH minimal: 2-3; pH maksimal 7-8.</a:t>
            </a:r>
          </a:p>
          <a:p>
            <a:pPr marL="609600" indent="-609600" eaLnBrk="1" hangingPunct="1"/>
            <a:r>
              <a:rPr lang="en-US" smtClean="0"/>
              <a:t>Kapang: pH optimal &amp; maksimal menyerupai khamir; pH minimal 1-2.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Pertemuan ke-9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1B064B-D1D8-4772-BF57-C0F32FDDCC12}" type="slidenum">
              <a:rPr lang="en-US"/>
              <a:pPr>
                <a:defRPr/>
              </a:pPr>
              <a:t>34</a:t>
            </a:fld>
            <a:endParaRPr lang="en-US"/>
          </a:p>
        </p:txBody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143000"/>
            <a:ext cx="7856537" cy="4114800"/>
          </a:xfrm>
        </p:spPr>
        <p:txBody>
          <a:bodyPr/>
          <a:lstStyle/>
          <a:p>
            <a:pPr eaLnBrk="1" hangingPunct="1"/>
            <a:r>
              <a:rPr lang="en-US" sz="2800" dirty="0" err="1" smtClean="0"/>
              <a:t>Mekanisme</a:t>
            </a:r>
            <a:r>
              <a:rPr lang="en-US" sz="2800" dirty="0" smtClean="0"/>
              <a:t> pH </a:t>
            </a:r>
            <a:r>
              <a:rPr lang="en-US" sz="2800" dirty="0" err="1" smtClean="0"/>
              <a:t>homeostatis</a:t>
            </a:r>
            <a:r>
              <a:rPr lang="en-US" sz="2800" dirty="0" smtClean="0"/>
              <a:t> </a:t>
            </a:r>
            <a:r>
              <a:rPr lang="en-US" sz="2800" dirty="0" err="1" smtClean="0"/>
              <a:t>juga</a:t>
            </a:r>
            <a:r>
              <a:rPr lang="en-US" sz="2800" dirty="0" smtClean="0"/>
              <a:t> </a:t>
            </a:r>
            <a:r>
              <a:rPr lang="en-US" sz="2800" dirty="0" err="1" smtClean="0"/>
              <a:t>terjadi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pengawetan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: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dirty="0" smtClean="0"/>
              <a:t>   as. </a:t>
            </a:r>
            <a:r>
              <a:rPr lang="en-US" sz="2800" dirty="0" err="1" smtClean="0"/>
              <a:t>lipofilat</a:t>
            </a:r>
            <a:r>
              <a:rPr lang="en-US" sz="2800" dirty="0" smtClean="0"/>
              <a:t> </a:t>
            </a:r>
            <a:r>
              <a:rPr lang="en-US" sz="2800" dirty="0" err="1" smtClean="0"/>
              <a:t>lemah</a:t>
            </a:r>
            <a:r>
              <a:rPr lang="en-US" sz="2800" dirty="0" smtClean="0"/>
              <a:t> </a:t>
            </a:r>
            <a:r>
              <a:rPr lang="en-US" sz="2800" dirty="0" err="1" smtClean="0"/>
              <a:t>spt</a:t>
            </a:r>
            <a:r>
              <a:rPr lang="en-US" sz="2800" dirty="0" smtClean="0"/>
              <a:t> as. </a:t>
            </a:r>
            <a:r>
              <a:rPr lang="en-US" sz="2800" dirty="0" err="1" smtClean="0"/>
              <a:t>sorbat</a:t>
            </a:r>
            <a:r>
              <a:rPr lang="en-US" sz="2800" dirty="0" smtClean="0"/>
              <a:t>, </a:t>
            </a:r>
            <a:r>
              <a:rPr lang="en-US" sz="2800" dirty="0" err="1" smtClean="0"/>
              <a:t>benzoat</a:t>
            </a:r>
            <a:r>
              <a:rPr lang="en-US" sz="2800" dirty="0" smtClean="0"/>
              <a:t> &amp; </a:t>
            </a:r>
            <a:r>
              <a:rPr lang="en-US" sz="2800" dirty="0" err="1" smtClean="0"/>
              <a:t>propionat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 3" pitchFamily="18" charset="2"/>
              </a:rPr>
              <a:t></a:t>
            </a:r>
            <a:r>
              <a:rPr lang="en-US" sz="2800" dirty="0" smtClean="0"/>
              <a:t> </a:t>
            </a:r>
            <a:r>
              <a:rPr lang="en-US" sz="2800" dirty="0" err="1" smtClean="0"/>
              <a:t>mengakibatkan</a:t>
            </a:r>
            <a:r>
              <a:rPr lang="en-US" sz="2800" dirty="0" smtClean="0"/>
              <a:t> proton </a:t>
            </a:r>
            <a:r>
              <a:rPr lang="en-US" sz="2800" dirty="0" err="1" smtClean="0"/>
              <a:t>lebih</a:t>
            </a:r>
            <a:r>
              <a:rPr lang="en-US" sz="2800" dirty="0" smtClean="0"/>
              <a:t> </a:t>
            </a:r>
            <a:r>
              <a:rPr lang="en-US" sz="2800" dirty="0" err="1" smtClean="0"/>
              <a:t>cepat</a:t>
            </a:r>
            <a:r>
              <a:rPr lang="en-US" sz="2800" dirty="0" smtClean="0"/>
              <a:t> </a:t>
            </a:r>
            <a:r>
              <a:rPr lang="en-US" sz="2800" dirty="0" err="1" smtClean="0"/>
              <a:t>masuk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sel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 3" pitchFamily="18" charset="2"/>
              </a:rPr>
              <a:t> </a:t>
            </a:r>
            <a:r>
              <a:rPr lang="en-US" sz="2800" dirty="0" err="1" smtClean="0">
                <a:sym typeface="Wingdings 3" pitchFamily="18" charset="2"/>
              </a:rPr>
              <a:t>sel</a:t>
            </a:r>
            <a:r>
              <a:rPr lang="en-US" sz="2800" dirty="0" smtClean="0">
                <a:sym typeface="Wingdings 3" pitchFamily="18" charset="2"/>
              </a:rPr>
              <a:t> </a:t>
            </a:r>
            <a:r>
              <a:rPr lang="en-US" sz="2800" dirty="0" err="1" smtClean="0">
                <a:sym typeface="Wingdings 3" pitchFamily="18" charset="2"/>
              </a:rPr>
              <a:t>membutuhkan</a:t>
            </a:r>
            <a:r>
              <a:rPr lang="en-US" sz="2800" dirty="0" smtClean="0">
                <a:sym typeface="Wingdings 3" pitchFamily="18" charset="2"/>
              </a:rPr>
              <a:t> </a:t>
            </a:r>
            <a:r>
              <a:rPr lang="en-US" sz="2800" dirty="0" err="1" smtClean="0">
                <a:sym typeface="Wingdings 3" pitchFamily="18" charset="2"/>
              </a:rPr>
              <a:t>energi</a:t>
            </a:r>
            <a:r>
              <a:rPr lang="en-US" sz="2800" dirty="0" smtClean="0">
                <a:sym typeface="Wingdings 3" pitchFamily="18" charset="2"/>
              </a:rPr>
              <a:t> </a:t>
            </a:r>
            <a:r>
              <a:rPr lang="en-US" sz="2800" dirty="0" err="1" smtClean="0">
                <a:sym typeface="Wingdings 3" pitchFamily="18" charset="2"/>
              </a:rPr>
              <a:t>besar</a:t>
            </a:r>
            <a:r>
              <a:rPr lang="en-US" sz="2800" dirty="0" smtClean="0">
                <a:sym typeface="Wingdings 3" pitchFamily="18" charset="2"/>
              </a:rPr>
              <a:t> u </a:t>
            </a:r>
            <a:r>
              <a:rPr lang="en-US" sz="2800" dirty="0" err="1" smtClean="0">
                <a:sym typeface="Wingdings 3" pitchFamily="18" charset="2"/>
              </a:rPr>
              <a:t>melawan</a:t>
            </a:r>
            <a:r>
              <a:rPr lang="en-US" sz="2800" dirty="0" smtClean="0">
                <a:sym typeface="Wingdings 3" pitchFamily="18" charset="2"/>
              </a:rPr>
              <a:t> proton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>
                <a:sym typeface="Wingdings" pitchFamily="2" charset="2"/>
              </a:rPr>
              <a:t>pertumb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berhenti</a:t>
            </a:r>
            <a:r>
              <a:rPr lang="en-US" sz="2800" dirty="0" smtClean="0"/>
              <a:t>.</a:t>
            </a:r>
          </a:p>
          <a:p>
            <a:pPr eaLnBrk="1" hangingPunct="1"/>
            <a:r>
              <a:rPr lang="en-US" sz="2800" dirty="0" err="1" smtClean="0"/>
              <a:t>Jenis</a:t>
            </a:r>
            <a:r>
              <a:rPr lang="en-US" sz="2800" dirty="0" smtClean="0"/>
              <a:t> </a:t>
            </a:r>
            <a:r>
              <a:rPr lang="en-US" sz="2800" dirty="0" err="1" smtClean="0"/>
              <a:t>asam</a:t>
            </a:r>
            <a:r>
              <a:rPr lang="en-US" sz="2800" dirty="0" smtClean="0"/>
              <a:t> </a:t>
            </a:r>
            <a:r>
              <a:rPr lang="en-US" sz="2800" dirty="0" err="1" smtClean="0"/>
              <a:t>ini</a:t>
            </a:r>
            <a:r>
              <a:rPr lang="en-US" sz="2800" dirty="0" smtClean="0"/>
              <a:t> </a:t>
            </a:r>
            <a:r>
              <a:rPr lang="en-US" sz="2800" dirty="0" err="1" smtClean="0"/>
              <a:t>disintesis</a:t>
            </a:r>
            <a:r>
              <a:rPr lang="en-US" sz="2800" dirty="0" smtClean="0"/>
              <a:t> </a:t>
            </a:r>
            <a:r>
              <a:rPr lang="en-US" sz="2800" dirty="0" err="1" smtClean="0"/>
              <a:t>sebagai</a:t>
            </a:r>
            <a:r>
              <a:rPr lang="en-US" sz="2800" dirty="0" smtClean="0"/>
              <a:t> </a:t>
            </a:r>
            <a:r>
              <a:rPr lang="en-US" sz="2800" dirty="0" err="1" smtClean="0"/>
              <a:t>pengawet</a:t>
            </a:r>
            <a:r>
              <a:rPr lang="en-US" sz="2800" dirty="0" smtClean="0"/>
              <a:t> </a:t>
            </a:r>
            <a:r>
              <a:rPr lang="en-US" sz="2800" dirty="0" err="1" smtClean="0"/>
              <a:t>makanan</a:t>
            </a:r>
            <a:endParaRPr 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1071563" y="301625"/>
            <a:ext cx="7786687" cy="1143000"/>
          </a:xfrm>
        </p:spPr>
        <p:txBody>
          <a:bodyPr/>
          <a:lstStyle/>
          <a:p>
            <a:r>
              <a:rPr lang="en-US" sz="3200" smtClean="0"/>
              <a:t>Pengaruh Bahan Pengawet Thd Mikrobia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00200"/>
            <a:ext cx="7826375" cy="4114800"/>
          </a:xfrm>
        </p:spPr>
        <p:txBody>
          <a:bodyPr/>
          <a:lstStyle/>
          <a:p>
            <a:pPr>
              <a:defRPr/>
            </a:pPr>
            <a:r>
              <a:rPr lang="en-US" sz="2800" dirty="0" err="1" smtClean="0"/>
              <a:t>Tujuan</a:t>
            </a:r>
            <a:r>
              <a:rPr lang="en-US" sz="2800" dirty="0" smtClean="0"/>
              <a:t> </a:t>
            </a:r>
            <a:r>
              <a:rPr lang="en-US" sz="2800" dirty="0" err="1" smtClean="0"/>
              <a:t>penggunaan</a:t>
            </a:r>
            <a:r>
              <a:rPr lang="en-US" sz="2800" dirty="0" smtClean="0"/>
              <a:t> </a:t>
            </a:r>
            <a:r>
              <a:rPr lang="en-US" sz="2800" dirty="0" err="1" smtClean="0"/>
              <a:t>bahan</a:t>
            </a:r>
            <a:r>
              <a:rPr lang="en-US" sz="2800" dirty="0" smtClean="0"/>
              <a:t> </a:t>
            </a:r>
            <a:r>
              <a:rPr lang="en-US" sz="2800" dirty="0" err="1" smtClean="0"/>
              <a:t>pengawet</a:t>
            </a:r>
            <a:r>
              <a:rPr lang="en-US" sz="2800" dirty="0" smtClean="0"/>
              <a:t> :</a:t>
            </a:r>
          </a:p>
          <a:p>
            <a:pPr marL="355600" indent="0">
              <a:buFont typeface="Wingdings" pitchFamily="2" charset="2"/>
              <a:buNone/>
              <a:defRPr/>
            </a:pPr>
            <a:r>
              <a:rPr lang="en-US" sz="2800" dirty="0" err="1" smtClean="0"/>
              <a:t>Menghambat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membunuh</a:t>
            </a:r>
            <a:r>
              <a:rPr lang="en-US" sz="2800" dirty="0" smtClean="0"/>
              <a:t> </a:t>
            </a:r>
            <a:r>
              <a:rPr lang="en-US" sz="2800" dirty="0" err="1" smtClean="0"/>
              <a:t>aktivitas</a:t>
            </a:r>
            <a:r>
              <a:rPr lang="en-US" sz="2800" dirty="0" smtClean="0"/>
              <a:t> </a:t>
            </a:r>
            <a:r>
              <a:rPr lang="en-US" sz="2800" dirty="0" err="1" smtClean="0"/>
              <a:t>bakteri</a:t>
            </a:r>
            <a:r>
              <a:rPr lang="en-US" sz="2800" dirty="0" smtClean="0"/>
              <a:t>, </a:t>
            </a:r>
            <a:r>
              <a:rPr lang="en-US" sz="2800" dirty="0" err="1" smtClean="0"/>
              <a:t>khamir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kapang</a:t>
            </a:r>
            <a:endParaRPr lang="en-US" sz="2800" dirty="0" smtClean="0"/>
          </a:p>
          <a:p>
            <a:pPr marL="450850" indent="-450850">
              <a:defRPr/>
            </a:pPr>
            <a:r>
              <a:rPr lang="en-US" sz="2800" dirty="0" err="1" smtClean="0"/>
              <a:t>Umumnya</a:t>
            </a:r>
            <a:r>
              <a:rPr lang="en-US" sz="2800" dirty="0" smtClean="0"/>
              <a:t> </a:t>
            </a:r>
            <a:r>
              <a:rPr lang="en-US" sz="2800" dirty="0" err="1" smtClean="0"/>
              <a:t>bersifat</a:t>
            </a:r>
            <a:r>
              <a:rPr lang="en-US" sz="2800" dirty="0" smtClean="0"/>
              <a:t> </a:t>
            </a:r>
            <a:r>
              <a:rPr lang="en-US" sz="2800" dirty="0" err="1" smtClean="0"/>
              <a:t>bakteriostatik</a:t>
            </a:r>
            <a:r>
              <a:rPr lang="en-US" sz="2800" dirty="0" smtClean="0"/>
              <a:t>, </a:t>
            </a:r>
            <a:r>
              <a:rPr lang="en-US" sz="2800" dirty="0" err="1" smtClean="0"/>
              <a:t>sebab</a:t>
            </a:r>
            <a:r>
              <a:rPr lang="en-US" sz="2800" dirty="0" smtClean="0"/>
              <a:t> </a:t>
            </a:r>
            <a:r>
              <a:rPr lang="en-US" sz="2800" dirty="0" err="1" smtClean="0"/>
              <a:t>bahan</a:t>
            </a:r>
            <a:r>
              <a:rPr lang="en-US" sz="2800" dirty="0" smtClean="0"/>
              <a:t> </a:t>
            </a:r>
            <a:r>
              <a:rPr lang="en-US" sz="2800" dirty="0" err="1" smtClean="0"/>
              <a:t>pengawet</a:t>
            </a:r>
            <a:r>
              <a:rPr lang="en-US" sz="2800" dirty="0" smtClean="0"/>
              <a:t> </a:t>
            </a:r>
            <a:r>
              <a:rPr lang="en-US" sz="2800" dirty="0" err="1" smtClean="0"/>
              <a:t>yg</a:t>
            </a:r>
            <a:r>
              <a:rPr lang="en-US" sz="2800" dirty="0" smtClean="0"/>
              <a:t> </a:t>
            </a:r>
            <a:r>
              <a:rPr lang="en-US" sz="2800" dirty="0" err="1" smtClean="0"/>
              <a:t>ditambahkan</a:t>
            </a:r>
            <a:r>
              <a:rPr lang="en-US" sz="2800" dirty="0" smtClean="0"/>
              <a:t> </a:t>
            </a:r>
            <a:r>
              <a:rPr lang="en-US" sz="2800" dirty="0" err="1" smtClean="0"/>
              <a:t>sangat</a:t>
            </a:r>
            <a:r>
              <a:rPr lang="en-US" sz="2800" dirty="0" smtClean="0"/>
              <a:t> </a:t>
            </a:r>
            <a:r>
              <a:rPr lang="en-US" sz="2800" dirty="0" err="1" smtClean="0"/>
              <a:t>kecil</a:t>
            </a:r>
            <a:r>
              <a:rPr lang="en-US" sz="2800" dirty="0" smtClean="0"/>
              <a:t> agar </a:t>
            </a:r>
            <a:r>
              <a:rPr lang="en-US" sz="2800" dirty="0" err="1" smtClean="0"/>
              <a:t>tidak</a:t>
            </a:r>
            <a:r>
              <a:rPr lang="en-US" sz="2800" dirty="0" smtClean="0"/>
              <a:t> </a:t>
            </a:r>
            <a:r>
              <a:rPr lang="en-US" sz="2800" dirty="0" err="1" smtClean="0"/>
              <a:t>mengganggu</a:t>
            </a:r>
            <a:r>
              <a:rPr lang="en-US" sz="2800" dirty="0" smtClean="0"/>
              <a:t> </a:t>
            </a:r>
            <a:r>
              <a:rPr lang="en-US" sz="2800" dirty="0" err="1" smtClean="0"/>
              <a:t>kesehatan</a:t>
            </a:r>
            <a:r>
              <a:rPr lang="en-US" sz="2800" dirty="0" smtClean="0"/>
              <a:t> </a:t>
            </a:r>
            <a:r>
              <a:rPr lang="en-US" sz="2800" dirty="0" err="1" smtClean="0"/>
              <a:t>konsumen</a:t>
            </a:r>
            <a:endParaRPr lang="en-US" sz="2800" dirty="0" smtClean="0"/>
          </a:p>
          <a:p>
            <a:pPr marL="450850" indent="-450850">
              <a:defRPr/>
            </a:pP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Pertemuan ke-9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A94507-EE8B-43B1-9FC2-8D644A235AE1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Daya Kerja Bahan Pengawet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00200"/>
            <a:ext cx="7313612" cy="4459287"/>
          </a:xfrm>
        </p:spPr>
        <p:txBody>
          <a:bodyPr/>
          <a:lstStyle/>
          <a:p>
            <a:pPr>
              <a:defRPr/>
            </a:pPr>
            <a:r>
              <a:rPr lang="en-US" dirty="0" err="1" smtClean="0"/>
              <a:t>Mengganggu</a:t>
            </a:r>
            <a:r>
              <a:rPr lang="en-US" dirty="0" smtClean="0"/>
              <a:t> </a:t>
            </a:r>
            <a:r>
              <a:rPr lang="en-US" dirty="0" err="1" smtClean="0"/>
              <a:t>cairan</a:t>
            </a:r>
            <a:r>
              <a:rPr lang="en-US" dirty="0" smtClean="0"/>
              <a:t> </a:t>
            </a:r>
            <a:r>
              <a:rPr lang="en-US" dirty="0" err="1" smtClean="0"/>
              <a:t>nutrien</a:t>
            </a:r>
            <a:r>
              <a:rPr lang="en-US" dirty="0" smtClean="0"/>
              <a:t> (</a:t>
            </a:r>
            <a:r>
              <a:rPr lang="en-US" dirty="0" err="1" smtClean="0"/>
              <a:t>zat-zat</a:t>
            </a:r>
            <a:r>
              <a:rPr lang="en-US" dirty="0" smtClean="0"/>
              <a:t> </a:t>
            </a:r>
            <a:r>
              <a:rPr lang="en-US" dirty="0" err="1" smtClean="0"/>
              <a:t>gizi</a:t>
            </a:r>
            <a:r>
              <a:rPr lang="en-US" dirty="0" smtClean="0"/>
              <a:t>) </a:t>
            </a:r>
            <a:r>
              <a:rPr lang="en-US" dirty="0" err="1" smtClean="0"/>
              <a:t>dlm</a:t>
            </a:r>
            <a:r>
              <a:rPr lang="en-US" dirty="0" smtClean="0"/>
              <a:t> </a:t>
            </a:r>
            <a:r>
              <a:rPr lang="en-US" dirty="0" err="1" smtClean="0"/>
              <a:t>sel</a:t>
            </a:r>
            <a:r>
              <a:rPr lang="en-US" dirty="0" smtClean="0"/>
              <a:t> </a:t>
            </a:r>
            <a:r>
              <a:rPr lang="en-US" dirty="0" err="1" smtClean="0"/>
              <a:t>mikrobia</a:t>
            </a:r>
            <a:endParaRPr lang="en-US" dirty="0" smtClean="0"/>
          </a:p>
          <a:p>
            <a:pPr>
              <a:defRPr/>
            </a:pPr>
            <a:r>
              <a:rPr lang="en-US" dirty="0" err="1" smtClean="0"/>
              <a:t>Merusak</a:t>
            </a:r>
            <a:r>
              <a:rPr lang="en-US" dirty="0" smtClean="0"/>
              <a:t> </a:t>
            </a:r>
            <a:r>
              <a:rPr lang="en-US" dirty="0" err="1" smtClean="0"/>
              <a:t>membran</a:t>
            </a:r>
            <a:r>
              <a:rPr lang="en-US" dirty="0" smtClean="0"/>
              <a:t> </a:t>
            </a:r>
            <a:r>
              <a:rPr lang="en-US" dirty="0" err="1" smtClean="0"/>
              <a:t>sel</a:t>
            </a:r>
            <a:endParaRPr lang="en-US" dirty="0" smtClean="0"/>
          </a:p>
          <a:p>
            <a:pPr>
              <a:defRPr/>
            </a:pPr>
            <a:r>
              <a:rPr lang="en-US" dirty="0" err="1" smtClean="0"/>
              <a:t>Mengganggu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genetik</a:t>
            </a:r>
            <a:r>
              <a:rPr lang="en-US" dirty="0" smtClean="0"/>
              <a:t> </a:t>
            </a:r>
            <a:r>
              <a:rPr lang="en-US" dirty="0" err="1" smtClean="0"/>
              <a:t>mikrobia</a:t>
            </a:r>
            <a:endParaRPr lang="en-US" dirty="0" smtClean="0"/>
          </a:p>
          <a:p>
            <a:pPr>
              <a:buNone/>
              <a:defRPr/>
            </a:pPr>
            <a:endParaRPr lang="en-US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en-US" dirty="0" err="1" smtClean="0">
                <a:latin typeface="Harrington" pitchFamily="82" charset="0"/>
              </a:rPr>
              <a:t>Bahan</a:t>
            </a:r>
            <a:r>
              <a:rPr lang="en-US" dirty="0" smtClean="0">
                <a:latin typeface="Harrington" pitchFamily="82" charset="0"/>
              </a:rPr>
              <a:t> </a:t>
            </a:r>
            <a:r>
              <a:rPr lang="en-US" dirty="0" err="1" smtClean="0">
                <a:latin typeface="Harrington" pitchFamily="82" charset="0"/>
              </a:rPr>
              <a:t>pengawet</a:t>
            </a:r>
            <a:r>
              <a:rPr lang="en-US" dirty="0" smtClean="0">
                <a:latin typeface="Harrington" pitchFamily="82" charset="0"/>
              </a:rPr>
              <a:t> </a:t>
            </a:r>
            <a:r>
              <a:rPr lang="en-US" dirty="0" err="1" smtClean="0">
                <a:latin typeface="Harrington" pitchFamily="82" charset="0"/>
              </a:rPr>
              <a:t>mempunyai</a:t>
            </a:r>
            <a:r>
              <a:rPr lang="en-US" dirty="0" smtClean="0">
                <a:latin typeface="Harrington" pitchFamily="82" charset="0"/>
              </a:rPr>
              <a:t> </a:t>
            </a:r>
            <a:r>
              <a:rPr lang="en-US" dirty="0" err="1" smtClean="0">
                <a:latin typeface="Harrington" pitchFamily="82" charset="0"/>
              </a:rPr>
              <a:t>spesifikasi</a:t>
            </a:r>
            <a:r>
              <a:rPr lang="en-US" dirty="0" smtClean="0">
                <a:latin typeface="Harrington" pitchFamily="82" charset="0"/>
              </a:rPr>
              <a:t> yang </a:t>
            </a:r>
            <a:r>
              <a:rPr lang="en-US" dirty="0" err="1" smtClean="0">
                <a:latin typeface="Harrington" pitchFamily="82" charset="0"/>
              </a:rPr>
              <a:t>berbeda-beda</a:t>
            </a:r>
            <a:r>
              <a:rPr lang="en-US" dirty="0" smtClean="0">
                <a:latin typeface="Harrington" pitchFamily="82" charset="0"/>
              </a:rPr>
              <a:t> </a:t>
            </a:r>
            <a:r>
              <a:rPr lang="en-US" dirty="0" err="1" smtClean="0">
                <a:latin typeface="Harrington" pitchFamily="82" charset="0"/>
              </a:rPr>
              <a:t>terhadap</a:t>
            </a:r>
            <a:r>
              <a:rPr lang="en-US" dirty="0" smtClean="0">
                <a:latin typeface="Harrington" pitchFamily="82" charset="0"/>
              </a:rPr>
              <a:t> </a:t>
            </a:r>
            <a:r>
              <a:rPr lang="en-US" dirty="0" err="1" smtClean="0">
                <a:latin typeface="Harrington" pitchFamily="82" charset="0"/>
              </a:rPr>
              <a:t>khamir</a:t>
            </a:r>
            <a:r>
              <a:rPr lang="en-US" dirty="0" smtClean="0">
                <a:latin typeface="Harrington" pitchFamily="82" charset="0"/>
              </a:rPr>
              <a:t>, </a:t>
            </a:r>
            <a:r>
              <a:rPr lang="en-US" dirty="0" err="1" smtClean="0">
                <a:latin typeface="Harrington" pitchFamily="82" charset="0"/>
              </a:rPr>
              <a:t>kapang</a:t>
            </a:r>
            <a:r>
              <a:rPr lang="en-US" dirty="0" smtClean="0">
                <a:latin typeface="Harrington" pitchFamily="82" charset="0"/>
              </a:rPr>
              <a:t> </a:t>
            </a:r>
            <a:r>
              <a:rPr lang="en-US" dirty="0" err="1" smtClean="0">
                <a:latin typeface="Harrington" pitchFamily="82" charset="0"/>
              </a:rPr>
              <a:t>atau</a:t>
            </a:r>
            <a:r>
              <a:rPr lang="en-US" dirty="0" smtClean="0">
                <a:latin typeface="Harrington" pitchFamily="82" charset="0"/>
              </a:rPr>
              <a:t> </a:t>
            </a:r>
            <a:r>
              <a:rPr lang="en-US" dirty="0" err="1" smtClean="0">
                <a:latin typeface="Harrington" pitchFamily="82" charset="0"/>
              </a:rPr>
              <a:t>bakteri</a:t>
            </a:r>
            <a:r>
              <a:rPr lang="en-US" dirty="0" smtClean="0">
                <a:latin typeface="Harrington" pitchFamily="82" charset="0"/>
              </a:rPr>
              <a:t> </a:t>
            </a:r>
            <a:r>
              <a:rPr lang="en-US" dirty="0" err="1" smtClean="0">
                <a:latin typeface="Harrington" pitchFamily="82" charset="0"/>
              </a:rPr>
              <a:t>atau</a:t>
            </a:r>
            <a:r>
              <a:rPr lang="en-US" dirty="0" smtClean="0">
                <a:latin typeface="Harrington" pitchFamily="82" charset="0"/>
              </a:rPr>
              <a:t> </a:t>
            </a:r>
            <a:r>
              <a:rPr lang="en-US" dirty="0" err="1" smtClean="0">
                <a:latin typeface="Harrington" pitchFamily="82" charset="0"/>
              </a:rPr>
              <a:t>mikrobia</a:t>
            </a:r>
            <a:r>
              <a:rPr lang="en-US" dirty="0" smtClean="0">
                <a:latin typeface="Harrington" pitchFamily="82" charset="0"/>
              </a:rPr>
              <a:t> </a:t>
            </a:r>
            <a:r>
              <a:rPr lang="en-US" dirty="0" err="1" smtClean="0">
                <a:latin typeface="Harrington" pitchFamily="82" charset="0"/>
              </a:rPr>
              <a:t>tertentu</a:t>
            </a:r>
            <a:endParaRPr lang="en-US" dirty="0">
              <a:latin typeface="Harrington" pitchFamily="82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Pertemuan ke-9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9B8E75-CE42-49E9-BEEC-EC0AFAD46CE9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Pertemuan ke-9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0115F8-3969-4A3B-9ACC-F288E47F50BA}" type="slidenum">
              <a:rPr lang="en-US"/>
              <a:pPr>
                <a:defRPr/>
              </a:pPr>
              <a:t>37</a:t>
            </a:fld>
            <a:endParaRPr lang="en-US"/>
          </a:p>
        </p:txBody>
      </p:sp>
      <p:sp>
        <p:nvSpPr>
          <p:cNvPr id="2560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smtClean="0"/>
              <a:t>Berbagai jenis asam lain yang menghambat mikroorganisme :</a:t>
            </a:r>
          </a:p>
        </p:txBody>
      </p:sp>
      <p:sp>
        <p:nvSpPr>
          <p:cNvPr id="2560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52450" indent="-552450" eaLnBrk="1" hangingPunct="1">
              <a:buFont typeface="Arial" pitchFamily="34" charset="0"/>
              <a:buAutoNum type="arabicPeriod"/>
            </a:pPr>
            <a:r>
              <a:rPr lang="sv-SE" sz="2500" smtClean="0"/>
              <a:t>Mengganggu fungsi membran: asam2 lemak, lipid lain, antioksidan fenol, alkohol, glikol, ester, amida, amina.</a:t>
            </a:r>
            <a:endParaRPr lang="en-US" sz="2500" smtClean="0"/>
          </a:p>
          <a:p>
            <a:pPr marL="552450" indent="-552450" eaLnBrk="1" hangingPunct="1">
              <a:buFont typeface="Arial" pitchFamily="34" charset="0"/>
              <a:buAutoNum type="arabicPeriod"/>
            </a:pPr>
            <a:r>
              <a:rPr lang="en-US" sz="2500" smtClean="0"/>
              <a:t>Proses homeostatis: kemampuan sel beradaptasi dengan senyawa2 tersebut melalui sistem yang scr efektif mengeluarkan asam2 tsb ke luar sel.</a:t>
            </a:r>
          </a:p>
          <a:p>
            <a:pPr marL="552450" indent="-552450" eaLnBrk="1" hangingPunct="1">
              <a:buFont typeface="Arial" pitchFamily="34" charset="0"/>
              <a:buAutoNum type="arabicPeriod"/>
            </a:pPr>
            <a:r>
              <a:rPr lang="en-US" sz="2500" smtClean="0"/>
              <a:t>Bahan pengawet asam anorganik (as. sulfit &amp; nitrit) juga lebih efektif pada pH rendah.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0013" y="1500188"/>
            <a:ext cx="7313612" cy="4114800"/>
          </a:xfrm>
        </p:spPr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en-US" sz="2800" dirty="0" err="1" smtClean="0">
                <a:latin typeface="Comic Sans MS" pitchFamily="66" charset="0"/>
              </a:rPr>
              <a:t>Nilai</a:t>
            </a:r>
            <a:r>
              <a:rPr lang="en-US" sz="2800" dirty="0" smtClean="0">
                <a:latin typeface="Comic Sans MS" pitchFamily="66" charset="0"/>
              </a:rPr>
              <a:t> pH </a:t>
            </a:r>
            <a:r>
              <a:rPr lang="en-US" sz="2800" dirty="0" err="1" smtClean="0">
                <a:latin typeface="Comic Sans MS" pitchFamily="66" charset="0"/>
              </a:rPr>
              <a:t>makanan</a:t>
            </a: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en-US" sz="2800" dirty="0" err="1" smtClean="0">
                <a:latin typeface="Comic Sans MS" pitchFamily="66" charset="0"/>
              </a:rPr>
              <a:t>merupakan</a:t>
            </a: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en-US" sz="2800" dirty="0" err="1" smtClean="0">
                <a:latin typeface="Comic Sans MS" pitchFamily="66" charset="0"/>
              </a:rPr>
              <a:t>faktor</a:t>
            </a:r>
            <a:r>
              <a:rPr lang="en-US" sz="2800" dirty="0" smtClean="0">
                <a:latin typeface="Comic Sans MS" pitchFamily="66" charset="0"/>
              </a:rPr>
              <a:t> yang </a:t>
            </a:r>
            <a:r>
              <a:rPr lang="en-US" sz="2800" dirty="0" err="1" smtClean="0">
                <a:latin typeface="Comic Sans MS" pitchFamily="66" charset="0"/>
              </a:rPr>
              <a:t>penting</a:t>
            </a: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en-US" sz="2800" dirty="0" err="1" smtClean="0">
                <a:latin typeface="Comic Sans MS" pitchFamily="66" charset="0"/>
              </a:rPr>
              <a:t>dalam</a:t>
            </a: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en-US" sz="2800" dirty="0" err="1" smtClean="0">
                <a:latin typeface="Comic Sans MS" pitchFamily="66" charset="0"/>
              </a:rPr>
              <a:t>menentukan</a:t>
            </a: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en-US" sz="2800" dirty="0" err="1" smtClean="0">
                <a:latin typeface="Comic Sans MS" pitchFamily="66" charset="0"/>
              </a:rPr>
              <a:t>besarnya</a:t>
            </a: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en-US" sz="2800" dirty="0" err="1" smtClean="0">
                <a:latin typeface="Comic Sans MS" pitchFamily="66" charset="0"/>
              </a:rPr>
              <a:t>pengolahan</a:t>
            </a: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en-US" sz="2800" dirty="0" err="1" smtClean="0">
                <a:latin typeface="Comic Sans MS" pitchFamily="66" charset="0"/>
              </a:rPr>
              <a:t>dengan</a:t>
            </a: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en-US" sz="2800" dirty="0" err="1" smtClean="0">
                <a:latin typeface="Comic Sans MS" pitchFamily="66" charset="0"/>
              </a:rPr>
              <a:t>panas</a:t>
            </a:r>
            <a:r>
              <a:rPr lang="en-US" sz="2800" dirty="0" smtClean="0">
                <a:latin typeface="Comic Sans MS" pitchFamily="66" charset="0"/>
              </a:rPr>
              <a:t> yang </a:t>
            </a:r>
            <a:r>
              <a:rPr lang="en-US" sz="2800" dirty="0" err="1" smtClean="0">
                <a:latin typeface="Comic Sans MS" pitchFamily="66" charset="0"/>
              </a:rPr>
              <a:t>dibutuhkan</a:t>
            </a:r>
            <a:r>
              <a:rPr lang="en-US" sz="2800" dirty="0" smtClean="0">
                <a:latin typeface="Comic Sans MS" pitchFamily="66" charset="0"/>
              </a:rPr>
              <a:t> agar </a:t>
            </a:r>
            <a:r>
              <a:rPr lang="en-US" sz="2800" dirty="0" err="1" smtClean="0">
                <a:latin typeface="Comic Sans MS" pitchFamily="66" charset="0"/>
              </a:rPr>
              <a:t>sterilisasi</a:t>
            </a:r>
            <a:r>
              <a:rPr lang="en-US" sz="2800" dirty="0" smtClean="0">
                <a:latin typeface="Comic Sans MS" pitchFamily="66" charset="0"/>
              </a:rPr>
              <a:t> optimal.</a:t>
            </a:r>
          </a:p>
          <a:p>
            <a:pPr>
              <a:buFont typeface="Wingdings" pitchFamily="2" charset="2"/>
              <a:buNone/>
              <a:defRPr/>
            </a:pPr>
            <a:r>
              <a:rPr lang="en-US" sz="2800" dirty="0" err="1" smtClean="0">
                <a:latin typeface="Harrington" pitchFamily="82" charset="0"/>
              </a:rPr>
              <a:t>Berdasarkan</a:t>
            </a:r>
            <a:r>
              <a:rPr lang="en-US" sz="2800" dirty="0" smtClean="0">
                <a:latin typeface="Harrington" pitchFamily="82" charset="0"/>
              </a:rPr>
              <a:t> </a:t>
            </a:r>
            <a:r>
              <a:rPr lang="en-US" sz="2800" dirty="0" err="1" smtClean="0">
                <a:latin typeface="Harrington" pitchFamily="82" charset="0"/>
              </a:rPr>
              <a:t>nilai</a:t>
            </a:r>
            <a:r>
              <a:rPr lang="en-US" sz="2800" dirty="0" smtClean="0">
                <a:latin typeface="Harrington" pitchFamily="82" charset="0"/>
              </a:rPr>
              <a:t> </a:t>
            </a:r>
            <a:r>
              <a:rPr lang="en-US" sz="2800" dirty="0" err="1" smtClean="0">
                <a:latin typeface="Harrington" pitchFamily="82" charset="0"/>
              </a:rPr>
              <a:t>pHnya</a:t>
            </a:r>
            <a:r>
              <a:rPr lang="en-US" sz="2800" dirty="0" smtClean="0">
                <a:latin typeface="Harrington" pitchFamily="82" charset="0"/>
              </a:rPr>
              <a:t>, </a:t>
            </a:r>
            <a:r>
              <a:rPr lang="en-US" sz="2800" dirty="0" err="1" smtClean="0">
                <a:latin typeface="Harrington" pitchFamily="82" charset="0"/>
              </a:rPr>
              <a:t>bahan</a:t>
            </a:r>
            <a:r>
              <a:rPr lang="en-US" sz="2800" dirty="0" smtClean="0">
                <a:latin typeface="Harrington" pitchFamily="82" charset="0"/>
              </a:rPr>
              <a:t> </a:t>
            </a:r>
            <a:r>
              <a:rPr lang="en-US" sz="2800" dirty="0" err="1" smtClean="0">
                <a:latin typeface="Harrington" pitchFamily="82" charset="0"/>
              </a:rPr>
              <a:t>pangan</a:t>
            </a:r>
            <a:r>
              <a:rPr lang="en-US" sz="2800" dirty="0" smtClean="0">
                <a:latin typeface="Harrington" pitchFamily="82" charset="0"/>
              </a:rPr>
              <a:t> </a:t>
            </a:r>
            <a:r>
              <a:rPr lang="en-US" sz="2800" dirty="0" err="1" smtClean="0">
                <a:latin typeface="Harrington" pitchFamily="82" charset="0"/>
              </a:rPr>
              <a:t>dikelompokkan</a:t>
            </a:r>
            <a:r>
              <a:rPr lang="en-US" sz="2800" dirty="0" smtClean="0">
                <a:latin typeface="Harrington" pitchFamily="82" charset="0"/>
              </a:rPr>
              <a:t> </a:t>
            </a:r>
            <a:r>
              <a:rPr lang="en-US" sz="2800" dirty="0" err="1" smtClean="0">
                <a:latin typeface="Harrington" pitchFamily="82" charset="0"/>
              </a:rPr>
              <a:t>menjadi</a:t>
            </a:r>
            <a:r>
              <a:rPr lang="en-US" sz="2800" dirty="0" smtClean="0">
                <a:latin typeface="Harrington" pitchFamily="82" charset="0"/>
              </a:rPr>
              <a:t> </a:t>
            </a:r>
            <a:r>
              <a:rPr lang="en-US" sz="2800" dirty="0" err="1" smtClean="0">
                <a:latin typeface="Harrington" pitchFamily="82" charset="0"/>
              </a:rPr>
              <a:t>bahan</a:t>
            </a:r>
            <a:r>
              <a:rPr lang="en-US" sz="2800" dirty="0" smtClean="0">
                <a:latin typeface="Harrington" pitchFamily="82" charset="0"/>
              </a:rPr>
              <a:t> </a:t>
            </a:r>
            <a:r>
              <a:rPr lang="en-US" sz="2800" dirty="0" err="1" smtClean="0">
                <a:latin typeface="Harrington" pitchFamily="82" charset="0"/>
              </a:rPr>
              <a:t>pangan</a:t>
            </a:r>
            <a:r>
              <a:rPr lang="en-US" sz="2800" dirty="0" smtClean="0">
                <a:latin typeface="Harrington" pitchFamily="82" charset="0"/>
              </a:rPr>
              <a:t> :</a:t>
            </a:r>
          </a:p>
          <a:p>
            <a:pPr marL="514350" indent="-514350">
              <a:buFont typeface="Wingdings" pitchFamily="2" charset="2"/>
              <a:buAutoNum type="arabicPeriod"/>
              <a:defRPr/>
            </a:pPr>
            <a:r>
              <a:rPr lang="en-US" sz="2800" dirty="0" err="1" smtClean="0">
                <a:latin typeface="Harrington" pitchFamily="82" charset="0"/>
              </a:rPr>
              <a:t>tidak</a:t>
            </a:r>
            <a:r>
              <a:rPr lang="en-US" sz="2800" dirty="0" smtClean="0">
                <a:latin typeface="Harrington" pitchFamily="82" charset="0"/>
              </a:rPr>
              <a:t> </a:t>
            </a:r>
            <a:r>
              <a:rPr lang="en-US" sz="2800" dirty="0" err="1" smtClean="0">
                <a:latin typeface="Harrington" pitchFamily="82" charset="0"/>
              </a:rPr>
              <a:t>asam</a:t>
            </a:r>
            <a:r>
              <a:rPr lang="en-US" sz="2800" dirty="0" smtClean="0">
                <a:latin typeface="Harrington" pitchFamily="82" charset="0"/>
              </a:rPr>
              <a:t> (pH &gt;5,3)</a:t>
            </a:r>
          </a:p>
          <a:p>
            <a:pPr marL="514350" indent="-514350">
              <a:buFont typeface="Wingdings" pitchFamily="2" charset="2"/>
              <a:buAutoNum type="arabicPeriod"/>
              <a:defRPr/>
            </a:pPr>
            <a:r>
              <a:rPr lang="en-US" sz="2800" dirty="0" err="1" smtClean="0">
                <a:latin typeface="Harrington" pitchFamily="82" charset="0"/>
              </a:rPr>
              <a:t>Berasam</a:t>
            </a:r>
            <a:r>
              <a:rPr lang="en-US" sz="2800" dirty="0" smtClean="0">
                <a:latin typeface="Harrington" pitchFamily="82" charset="0"/>
              </a:rPr>
              <a:t> </a:t>
            </a:r>
            <a:r>
              <a:rPr lang="en-US" sz="2800" dirty="0" err="1" smtClean="0">
                <a:latin typeface="Harrington" pitchFamily="82" charset="0"/>
              </a:rPr>
              <a:t>rendah</a:t>
            </a:r>
            <a:r>
              <a:rPr lang="en-US" sz="2800" dirty="0" smtClean="0">
                <a:latin typeface="Harrington" pitchFamily="82" charset="0"/>
              </a:rPr>
              <a:t> (pH 4,5 – 5,3)</a:t>
            </a:r>
          </a:p>
          <a:p>
            <a:pPr marL="514350" indent="-514350">
              <a:buFont typeface="Wingdings" pitchFamily="2" charset="2"/>
              <a:buAutoNum type="arabicPeriod"/>
              <a:defRPr/>
            </a:pPr>
            <a:r>
              <a:rPr lang="en-US" sz="2800" dirty="0" err="1" smtClean="0">
                <a:latin typeface="Harrington" pitchFamily="82" charset="0"/>
              </a:rPr>
              <a:t>Berasam</a:t>
            </a:r>
            <a:r>
              <a:rPr lang="en-US" sz="2800" dirty="0" smtClean="0">
                <a:latin typeface="Harrington" pitchFamily="82" charset="0"/>
              </a:rPr>
              <a:t> (pH 3,7 – 4,5)</a:t>
            </a:r>
          </a:p>
          <a:p>
            <a:pPr marL="514350" indent="-514350">
              <a:buFont typeface="Wingdings" pitchFamily="2" charset="2"/>
              <a:buAutoNum type="arabicPeriod"/>
              <a:defRPr/>
            </a:pPr>
            <a:r>
              <a:rPr lang="en-US" sz="2800" dirty="0" err="1" smtClean="0">
                <a:latin typeface="Harrington" pitchFamily="82" charset="0"/>
              </a:rPr>
              <a:t>Berasam</a:t>
            </a:r>
            <a:r>
              <a:rPr lang="en-US" sz="2800" dirty="0" smtClean="0">
                <a:latin typeface="Harrington" pitchFamily="82" charset="0"/>
              </a:rPr>
              <a:t> </a:t>
            </a:r>
            <a:r>
              <a:rPr lang="en-US" sz="2800" dirty="0" err="1" smtClean="0">
                <a:latin typeface="Harrington" pitchFamily="82" charset="0"/>
              </a:rPr>
              <a:t>tinggi</a:t>
            </a:r>
            <a:r>
              <a:rPr lang="en-US" sz="2800" dirty="0" smtClean="0">
                <a:latin typeface="Harrington" pitchFamily="82" charset="0"/>
              </a:rPr>
              <a:t> (pH &lt; 3,7)</a:t>
            </a:r>
          </a:p>
          <a:p>
            <a:pPr marL="514350" indent="-514350">
              <a:buFont typeface="Wingdings" pitchFamily="2" charset="2"/>
              <a:buAutoNum type="arabicPeriod"/>
              <a:defRPr/>
            </a:pPr>
            <a:endParaRPr lang="en-US" sz="2800" dirty="0">
              <a:latin typeface="Harrington" pitchFamily="82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Pertemuan ke-9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F2C7D8-F145-4CAD-A1AA-65C59B1E8E78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smtClean="0"/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1000125" y="1500188"/>
            <a:ext cx="7683500" cy="4857750"/>
          </a:xfrm>
        </p:spPr>
        <p:txBody>
          <a:bodyPr/>
          <a:lstStyle/>
          <a:p>
            <a:r>
              <a:rPr lang="en-US" sz="2800" dirty="0" smtClean="0"/>
              <a:t>Di </a:t>
            </a:r>
            <a:r>
              <a:rPr lang="en-US" sz="2800" dirty="0" err="1" smtClean="0"/>
              <a:t>atas</a:t>
            </a:r>
            <a:r>
              <a:rPr lang="en-US" sz="2800" dirty="0" smtClean="0"/>
              <a:t> pH 4,5 – 4,6 </a:t>
            </a:r>
            <a:r>
              <a:rPr lang="en-US" sz="2800" dirty="0" err="1" smtClean="0"/>
              <a:t>bakteri</a:t>
            </a:r>
            <a:r>
              <a:rPr lang="en-US" sz="2800" dirty="0" smtClean="0"/>
              <a:t> </a:t>
            </a:r>
            <a:r>
              <a:rPr lang="en-US" sz="2800" dirty="0" err="1" smtClean="0"/>
              <a:t>pembusuk</a:t>
            </a:r>
            <a:r>
              <a:rPr lang="en-US" sz="2800" dirty="0" smtClean="0"/>
              <a:t> </a:t>
            </a:r>
            <a:r>
              <a:rPr lang="en-US" sz="2800" dirty="0" err="1" smtClean="0"/>
              <a:t>anaerob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pembentuk</a:t>
            </a:r>
            <a:r>
              <a:rPr lang="en-US" sz="2800" dirty="0" smtClean="0"/>
              <a:t> </a:t>
            </a:r>
            <a:r>
              <a:rPr lang="en-US" sz="2800" dirty="0" err="1" smtClean="0"/>
              <a:t>spora</a:t>
            </a:r>
            <a:r>
              <a:rPr lang="en-US" sz="2800" dirty="0" smtClean="0"/>
              <a:t> </a:t>
            </a:r>
            <a:r>
              <a:rPr lang="en-US" sz="2800" dirty="0" err="1" smtClean="0"/>
              <a:t>patogen</a:t>
            </a:r>
            <a:r>
              <a:rPr lang="en-US" sz="2800" dirty="0" smtClean="0"/>
              <a:t>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tumbuh</a:t>
            </a:r>
            <a:r>
              <a:rPr lang="en-US" sz="2800" dirty="0" smtClean="0"/>
              <a:t>, </a:t>
            </a:r>
            <a:r>
              <a:rPr lang="en-US" sz="2800" dirty="0" err="1" smtClean="0"/>
              <a:t>sehingga</a:t>
            </a:r>
            <a:r>
              <a:rPr lang="en-US" sz="2800" dirty="0" smtClean="0"/>
              <a:t> </a:t>
            </a:r>
            <a:r>
              <a:rPr lang="en-US" sz="2800" dirty="0" err="1" smtClean="0"/>
              <a:t>harus</a:t>
            </a:r>
            <a:r>
              <a:rPr lang="en-US" sz="2800" dirty="0" smtClean="0"/>
              <a:t> </a:t>
            </a:r>
            <a:r>
              <a:rPr lang="en-US" sz="2800" dirty="0" err="1" smtClean="0"/>
              <a:t>dipanaskan</a:t>
            </a:r>
            <a:endParaRPr lang="en-US" sz="2800" dirty="0" smtClean="0"/>
          </a:p>
          <a:p>
            <a:r>
              <a:rPr lang="en-US" sz="2800" dirty="0" err="1" smtClean="0"/>
              <a:t>Spora</a:t>
            </a:r>
            <a:r>
              <a:rPr lang="en-US" sz="2800" dirty="0" smtClean="0"/>
              <a:t> </a:t>
            </a:r>
            <a:r>
              <a:rPr lang="en-US" sz="2800" dirty="0" err="1" smtClean="0"/>
              <a:t>bakteri</a:t>
            </a:r>
            <a:r>
              <a:rPr lang="en-US" sz="2800" dirty="0" smtClean="0"/>
              <a:t> </a:t>
            </a:r>
            <a:r>
              <a:rPr lang="en-US" sz="2800" i="1" dirty="0" err="1" smtClean="0"/>
              <a:t>B.thermoacidurans</a:t>
            </a:r>
            <a:r>
              <a:rPr lang="en-US" sz="2800" i="1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i="1" dirty="0" err="1" smtClean="0"/>
              <a:t>B.coagulans</a:t>
            </a:r>
            <a:r>
              <a:rPr lang="en-US" sz="2800" i="1" dirty="0" smtClean="0"/>
              <a:t> </a:t>
            </a:r>
            <a:r>
              <a:rPr lang="en-US" sz="2800" dirty="0" err="1" smtClean="0"/>
              <a:t>dpt</a:t>
            </a:r>
            <a:r>
              <a:rPr lang="en-US" sz="2800" dirty="0" smtClean="0"/>
              <a:t> </a:t>
            </a:r>
            <a:r>
              <a:rPr lang="en-US" sz="2800" dirty="0" err="1" smtClean="0"/>
              <a:t>tumbuh</a:t>
            </a:r>
            <a:r>
              <a:rPr lang="en-US" sz="2800" dirty="0" smtClean="0"/>
              <a:t> pd pH 3,7</a:t>
            </a:r>
          </a:p>
          <a:p>
            <a:r>
              <a:rPr lang="en-US" sz="2800" dirty="0" err="1" smtClean="0"/>
              <a:t>Bahan</a:t>
            </a:r>
            <a:r>
              <a:rPr lang="en-US" sz="2800" dirty="0" smtClean="0"/>
              <a:t> </a:t>
            </a:r>
            <a:r>
              <a:rPr lang="en-US" sz="2800" dirty="0" err="1" smtClean="0"/>
              <a:t>pangan</a:t>
            </a:r>
            <a:r>
              <a:rPr lang="en-US" sz="2800" dirty="0" smtClean="0"/>
              <a:t> dg pH &lt; 3,7 </a:t>
            </a:r>
            <a:r>
              <a:rPr lang="en-US" sz="2800" dirty="0" err="1" smtClean="0"/>
              <a:t>tdk</a:t>
            </a:r>
            <a:r>
              <a:rPr lang="en-US" sz="2800" dirty="0" smtClean="0"/>
              <a:t> </a:t>
            </a:r>
            <a:r>
              <a:rPr lang="en-US" sz="2800" dirty="0" err="1" smtClean="0"/>
              <a:t>dirusak</a:t>
            </a:r>
            <a:r>
              <a:rPr lang="en-US" sz="2800" dirty="0" smtClean="0"/>
              <a:t> </a:t>
            </a:r>
            <a:r>
              <a:rPr lang="en-US" sz="2800" dirty="0" err="1" smtClean="0"/>
              <a:t>oleh</a:t>
            </a:r>
            <a:r>
              <a:rPr lang="en-US" sz="2800" dirty="0" smtClean="0"/>
              <a:t> </a:t>
            </a:r>
            <a:r>
              <a:rPr lang="en-US" sz="2800" dirty="0" err="1" smtClean="0"/>
              <a:t>spora</a:t>
            </a:r>
            <a:r>
              <a:rPr lang="en-US" sz="2800" dirty="0" smtClean="0"/>
              <a:t> </a:t>
            </a:r>
            <a:r>
              <a:rPr lang="en-US" sz="2800" dirty="0" err="1" smtClean="0"/>
              <a:t>patogen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</a:t>
            </a:r>
            <a:r>
              <a:rPr lang="en-US" sz="2800" dirty="0" err="1" smtClean="0">
                <a:sym typeface="Wingdings" pitchFamily="2" charset="2"/>
              </a:rPr>
              <a:t>cukup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di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pasteurisasi</a:t>
            </a:r>
            <a:endParaRPr lang="en-US" sz="28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Pertemuan ke-9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91A9A1-9F3F-42C2-9953-5DF3BFECB124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ctrTitle"/>
          </p:nvPr>
        </p:nvSpPr>
        <p:spPr>
          <a:xfrm>
            <a:off x="1476375" y="1341438"/>
            <a:ext cx="7239000" cy="2951162"/>
          </a:xfrm>
        </p:spPr>
        <p:txBody>
          <a:bodyPr/>
          <a:lstStyle/>
          <a:p>
            <a:pPr algn="ctr"/>
            <a:r>
              <a:rPr lang="en-US" sz="4400" smtClean="0"/>
              <a:t>PENGARUH GARAM PADA MIKROORGANISME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Pertemuan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-</a:t>
            </a:r>
            <a:r>
              <a:rPr lang="id-ID" dirty="0" smtClean="0"/>
              <a:t>11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836125-DF7C-498C-91A4-5BA1A071AC35}" type="slidenum">
              <a:rPr lang="en-US" smtClean="0"/>
              <a:pPr>
                <a:defRPr/>
              </a:pPr>
              <a:t>40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Pengolahan dg garam thd mikrobia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0013" y="1500188"/>
            <a:ext cx="7313612" cy="4114800"/>
          </a:xfrm>
        </p:spPr>
        <p:txBody>
          <a:bodyPr/>
          <a:lstStyle/>
          <a:p>
            <a:pPr>
              <a:defRPr/>
            </a:pPr>
            <a:r>
              <a:rPr lang="en-US" sz="2400" dirty="0" err="1" smtClean="0"/>
              <a:t>Garam</a:t>
            </a:r>
            <a:r>
              <a:rPr lang="en-US" sz="2400" dirty="0" smtClean="0"/>
              <a:t> </a:t>
            </a:r>
            <a:r>
              <a:rPr lang="en-US" sz="2400" dirty="0" err="1" smtClean="0"/>
              <a:t>berperan</a:t>
            </a:r>
            <a:r>
              <a:rPr lang="en-US" sz="2400" dirty="0" smtClean="0"/>
              <a:t> </a:t>
            </a:r>
            <a:r>
              <a:rPr lang="en-US" sz="2400" dirty="0" err="1" smtClean="0"/>
              <a:t>sebagai</a:t>
            </a:r>
            <a:r>
              <a:rPr lang="en-US" sz="2400" dirty="0" smtClean="0"/>
              <a:t> </a:t>
            </a:r>
            <a:r>
              <a:rPr lang="en-US" sz="2400" dirty="0" err="1" smtClean="0"/>
              <a:t>penghambat</a:t>
            </a:r>
            <a:r>
              <a:rPr lang="en-US" sz="2400" dirty="0" smtClean="0"/>
              <a:t> </a:t>
            </a:r>
            <a:r>
              <a:rPr lang="en-US" sz="2400" dirty="0" err="1" smtClean="0"/>
              <a:t>selektif</a:t>
            </a:r>
            <a:r>
              <a:rPr lang="en-US" sz="2400" dirty="0" smtClean="0"/>
              <a:t> </a:t>
            </a:r>
            <a:r>
              <a:rPr lang="en-US" sz="2400" dirty="0" err="1" smtClean="0"/>
              <a:t>thd</a:t>
            </a:r>
            <a:r>
              <a:rPr lang="en-US" sz="2400" dirty="0" smtClean="0"/>
              <a:t> </a:t>
            </a:r>
            <a:r>
              <a:rPr lang="en-US" sz="2400" dirty="0" err="1" smtClean="0"/>
              <a:t>mikrobia</a:t>
            </a:r>
            <a:r>
              <a:rPr lang="en-US" sz="2400" dirty="0" smtClean="0"/>
              <a:t> </a:t>
            </a:r>
            <a:r>
              <a:rPr lang="en-US" sz="2400" dirty="0" err="1" smtClean="0"/>
              <a:t>pencemar</a:t>
            </a:r>
            <a:r>
              <a:rPr lang="en-US" sz="2400" dirty="0" smtClean="0"/>
              <a:t> </a:t>
            </a:r>
            <a:r>
              <a:rPr lang="en-US" sz="2400" dirty="0" err="1" smtClean="0"/>
              <a:t>tertentu</a:t>
            </a:r>
            <a:endParaRPr lang="en-US" sz="2400" dirty="0" smtClean="0"/>
          </a:p>
          <a:p>
            <a:pPr>
              <a:defRPr/>
            </a:pPr>
            <a:r>
              <a:rPr lang="en-US" sz="2400" dirty="0" err="1" smtClean="0"/>
              <a:t>Mikrobia</a:t>
            </a:r>
            <a:r>
              <a:rPr lang="en-US" sz="2400" dirty="0" smtClean="0"/>
              <a:t> paling </a:t>
            </a:r>
            <a:r>
              <a:rPr lang="en-US" sz="2400" dirty="0" err="1" smtClean="0"/>
              <a:t>sensitif</a:t>
            </a:r>
            <a:r>
              <a:rPr lang="en-US" sz="2400" dirty="0" smtClean="0"/>
              <a:t> </a:t>
            </a:r>
            <a:r>
              <a:rPr lang="en-US" sz="2400" dirty="0" err="1" smtClean="0"/>
              <a:t>thd</a:t>
            </a:r>
            <a:r>
              <a:rPr lang="en-US" sz="2400" dirty="0" smtClean="0"/>
              <a:t> </a:t>
            </a:r>
            <a:r>
              <a:rPr lang="en-US" sz="2400" dirty="0" err="1" smtClean="0"/>
              <a:t>garam</a:t>
            </a:r>
            <a:r>
              <a:rPr lang="en-US" sz="2400" dirty="0" smtClean="0"/>
              <a:t> (</a:t>
            </a:r>
            <a:r>
              <a:rPr lang="en-US" sz="2400" dirty="0" err="1" smtClean="0"/>
              <a:t>kadar</a:t>
            </a:r>
            <a:r>
              <a:rPr lang="en-US" sz="2400" dirty="0" smtClean="0"/>
              <a:t> </a:t>
            </a:r>
            <a:r>
              <a:rPr lang="en-US" sz="2400" dirty="0" err="1" smtClean="0"/>
              <a:t>garam</a:t>
            </a:r>
            <a:r>
              <a:rPr lang="en-US" sz="2400" dirty="0" smtClean="0"/>
              <a:t> 6%)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:</a:t>
            </a:r>
          </a:p>
          <a:p>
            <a:pPr marL="514350" indent="-514350">
              <a:buFont typeface="Wingdings" pitchFamily="2" charset="2"/>
              <a:buAutoNum type="arabicPeriod"/>
              <a:defRPr/>
            </a:pPr>
            <a:r>
              <a:rPr lang="en-US" sz="2400" dirty="0" err="1" smtClean="0"/>
              <a:t>Mikrobia</a:t>
            </a:r>
            <a:r>
              <a:rPr lang="en-US" sz="2400" dirty="0" smtClean="0"/>
              <a:t> </a:t>
            </a:r>
            <a:r>
              <a:rPr lang="en-US" sz="2400" dirty="0" err="1" smtClean="0"/>
              <a:t>pembusuk</a:t>
            </a:r>
            <a:endParaRPr lang="en-US" sz="2400" dirty="0" smtClean="0"/>
          </a:p>
          <a:p>
            <a:pPr marL="514350" indent="-514350">
              <a:buFont typeface="Wingdings" pitchFamily="2" charset="2"/>
              <a:buAutoNum type="arabicPeriod"/>
              <a:defRPr/>
            </a:pPr>
            <a:r>
              <a:rPr lang="en-US" sz="2400" dirty="0" err="1" smtClean="0"/>
              <a:t>Mikrobia</a:t>
            </a:r>
            <a:r>
              <a:rPr lang="en-US" sz="2400" dirty="0" smtClean="0"/>
              <a:t> </a:t>
            </a:r>
            <a:r>
              <a:rPr lang="en-US" sz="2400" dirty="0" err="1" smtClean="0"/>
              <a:t>proteolitik</a:t>
            </a:r>
            <a:endParaRPr lang="en-US" sz="2400" dirty="0" smtClean="0"/>
          </a:p>
          <a:p>
            <a:pPr marL="514350" indent="-514350">
              <a:buFont typeface="Wingdings" pitchFamily="2" charset="2"/>
              <a:buAutoNum type="arabicPeriod"/>
              <a:defRPr/>
            </a:pPr>
            <a:r>
              <a:rPr lang="en-US" sz="2400" dirty="0" err="1" smtClean="0"/>
              <a:t>Mikrobia</a:t>
            </a:r>
            <a:r>
              <a:rPr lang="en-US" sz="2400" dirty="0" smtClean="0"/>
              <a:t> </a:t>
            </a:r>
            <a:r>
              <a:rPr lang="en-US" sz="2400" dirty="0" err="1" smtClean="0"/>
              <a:t>pembentuk</a:t>
            </a:r>
            <a:r>
              <a:rPr lang="en-US" sz="2400" dirty="0" smtClean="0"/>
              <a:t> </a:t>
            </a:r>
            <a:r>
              <a:rPr lang="en-US" sz="2400" dirty="0" err="1" smtClean="0"/>
              <a:t>spora</a:t>
            </a:r>
            <a:endParaRPr lang="en-US" sz="2400" dirty="0" smtClean="0"/>
          </a:p>
          <a:p>
            <a:pPr marL="514350" indent="-514350">
              <a:defRPr/>
            </a:pPr>
            <a:r>
              <a:rPr lang="en-US" sz="2400" i="1" dirty="0" err="1" smtClean="0"/>
              <a:t>S.aureus</a:t>
            </a:r>
            <a:r>
              <a:rPr lang="en-US" sz="2400" dirty="0" smtClean="0"/>
              <a:t> </a:t>
            </a:r>
            <a:r>
              <a:rPr lang="en-US" sz="2400" dirty="0" err="1" smtClean="0"/>
              <a:t>terhambat</a:t>
            </a:r>
            <a:r>
              <a:rPr lang="en-US" sz="2400" dirty="0" smtClean="0"/>
              <a:t> pd </a:t>
            </a:r>
            <a:r>
              <a:rPr lang="en-US" sz="2400" dirty="0" err="1" smtClean="0"/>
              <a:t>kdr</a:t>
            </a:r>
            <a:r>
              <a:rPr lang="en-US" sz="2400" dirty="0" smtClean="0"/>
              <a:t> </a:t>
            </a:r>
            <a:r>
              <a:rPr lang="en-US" sz="2400" dirty="0" err="1" smtClean="0"/>
              <a:t>garam</a:t>
            </a:r>
            <a:r>
              <a:rPr lang="en-US" sz="2400" dirty="0" smtClean="0"/>
              <a:t> 10-12%</a:t>
            </a:r>
            <a:endParaRPr lang="en-US" sz="2400" i="1" dirty="0" smtClean="0"/>
          </a:p>
          <a:p>
            <a:pPr marL="514350" indent="-514350">
              <a:buFont typeface="Wingdings" pitchFamily="2" charset="2"/>
              <a:buAutoNum type="arabicPeriod"/>
              <a:defRPr/>
            </a:pPr>
            <a:endParaRPr lang="en-US" sz="2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096208-0F01-4B02-BAEE-39021C3B6DA9}" type="slidenum">
              <a:rPr lang="en-US" smtClean="0"/>
              <a:pPr>
                <a:defRPr/>
              </a:pPr>
              <a:t>41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smtClean="0"/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Pengolahan pangan dg pemberian garam konsentrasi tinggi dapat mencegah kerusakan bahan</a:t>
            </a:r>
          </a:p>
          <a:p>
            <a:r>
              <a:rPr lang="en-US" smtClean="0"/>
              <a:t>Konsentrassi NaCl 2-5% dikombinasi dg suhu rendah dapat mencegah mikrobia psikrofilik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A749E4-A584-42D4-B556-4313CA994788}" type="slidenum">
              <a:rPr lang="en-US" smtClean="0"/>
              <a:pPr>
                <a:defRPr/>
              </a:pPr>
              <a:t>42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Mekanisme pengawetan NaCl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Memecah membran sel mikrobia (plasmolisis) krn garam memiliki tekanan osmotik tinggi</a:t>
            </a:r>
          </a:p>
          <a:p>
            <a:r>
              <a:rPr lang="en-US" smtClean="0"/>
              <a:t>Garam bersifat higroskopis </a:t>
            </a:r>
            <a:r>
              <a:rPr lang="en-US" smtClean="0">
                <a:sym typeface="Wingdings" pitchFamily="2" charset="2"/>
              </a:rPr>
              <a:t> air pd bahan terserap aW bahan rendah</a:t>
            </a:r>
          </a:p>
          <a:p>
            <a:r>
              <a:rPr lang="en-US" smtClean="0">
                <a:sym typeface="Wingdings" pitchFamily="2" charset="2"/>
              </a:rPr>
              <a:t>Garam mengurangi kelarutan O</a:t>
            </a:r>
            <a:r>
              <a:rPr lang="en-US" sz="1600" smtClean="0">
                <a:sym typeface="Wingdings" pitchFamily="2" charset="2"/>
              </a:rPr>
              <a:t>2</a:t>
            </a:r>
            <a:r>
              <a:rPr lang="en-US" smtClean="0">
                <a:sym typeface="Wingdings" pitchFamily="2" charset="2"/>
              </a:rPr>
              <a:t>, shg menghambat mikrobia aerob.</a:t>
            </a:r>
            <a:endParaRPr lang="en-US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6AD655-3843-4328-8A27-7BE869D9B492}" type="slidenum">
              <a:rPr lang="en-US" smtClean="0"/>
              <a:pPr>
                <a:defRPr/>
              </a:pPr>
              <a:t>43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4"/>
          <p:cNvSpPr>
            <a:spLocks noChangeArrowheads="1"/>
          </p:cNvSpPr>
          <p:nvPr/>
        </p:nvSpPr>
        <p:spPr bwMode="auto">
          <a:xfrm>
            <a:off x="762000" y="644525"/>
            <a:ext cx="77724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/>
            <a:r>
              <a:rPr lang="en-US" sz="2400" b="1" dirty="0">
                <a:solidFill>
                  <a:srgbClr val="FF0000"/>
                </a:solidFill>
                <a:effectLst/>
              </a:rPr>
              <a:t>Extreme </a:t>
            </a:r>
            <a:r>
              <a:rPr lang="en-US" sz="2400" b="1" dirty="0" err="1">
                <a:solidFill>
                  <a:srgbClr val="FF0000"/>
                </a:solidFill>
                <a:effectLst/>
              </a:rPr>
              <a:t>halophiles</a:t>
            </a:r>
            <a:r>
              <a:rPr lang="en-US" sz="2400" b="1" dirty="0">
                <a:solidFill>
                  <a:srgbClr val="FF0000"/>
                </a:solidFill>
                <a:effectLst/>
              </a:rPr>
              <a:t> live in natural environments such as the Dead Sea, the Great Salt Lake, or evaporating ponds of seawater where the salt concentration is very high (as high as 5 molar or 25 percent </a:t>
            </a:r>
            <a:r>
              <a:rPr lang="en-US" sz="2400" b="1" dirty="0" err="1">
                <a:solidFill>
                  <a:srgbClr val="FF0000"/>
                </a:solidFill>
                <a:effectLst/>
              </a:rPr>
              <a:t>NaCl</a:t>
            </a:r>
            <a:r>
              <a:rPr lang="en-US" sz="2400" b="1" dirty="0">
                <a:solidFill>
                  <a:srgbClr val="FF0000"/>
                </a:solidFill>
                <a:effectLst/>
              </a:rPr>
              <a:t>). </a:t>
            </a:r>
          </a:p>
          <a:p>
            <a:pPr algn="l"/>
            <a:endParaRPr lang="en-US" sz="2400" b="1" dirty="0">
              <a:solidFill>
                <a:srgbClr val="FFFF00"/>
              </a:solidFill>
              <a:effectLst/>
            </a:endParaRPr>
          </a:p>
          <a:p>
            <a:pPr algn="l"/>
            <a:r>
              <a:rPr lang="en-US" sz="2400" b="1" dirty="0">
                <a:effectLst/>
                <a:latin typeface="Antigoni" pitchFamily="34" charset="0"/>
              </a:rPr>
              <a:t>These prokaryotes require salt for growth and will not grow at low salt concentrations. </a:t>
            </a:r>
          </a:p>
          <a:p>
            <a:pPr algn="l"/>
            <a:endParaRPr lang="en-US" sz="2400" b="1" dirty="0">
              <a:solidFill>
                <a:srgbClr val="66FFFF"/>
              </a:solidFill>
              <a:effectLst/>
              <a:latin typeface="Antigoni" pitchFamily="34" charset="0"/>
            </a:endParaRPr>
          </a:p>
          <a:p>
            <a:pPr algn="l"/>
            <a:r>
              <a:rPr lang="en-US" sz="2400" b="1" dirty="0">
                <a:solidFill>
                  <a:srgbClr val="00B050"/>
                </a:solidFill>
                <a:effectLst/>
                <a:latin typeface="Antigoni" pitchFamily="34" charset="0"/>
              </a:rPr>
              <a:t>Their cell walls, </a:t>
            </a:r>
            <a:r>
              <a:rPr lang="en-US" sz="2400" b="1" dirty="0" err="1">
                <a:solidFill>
                  <a:srgbClr val="00B050"/>
                </a:solidFill>
                <a:effectLst/>
                <a:latin typeface="Antigoni" pitchFamily="34" charset="0"/>
              </a:rPr>
              <a:t>ribosomes</a:t>
            </a:r>
            <a:r>
              <a:rPr lang="en-US" sz="2400" b="1" dirty="0">
                <a:solidFill>
                  <a:srgbClr val="00B050"/>
                </a:solidFill>
                <a:effectLst/>
                <a:latin typeface="Antigoni" pitchFamily="34" charset="0"/>
              </a:rPr>
              <a:t>, and enzymes are stabilized by Na+. </a:t>
            </a:r>
            <a:r>
              <a:rPr lang="en-US" sz="2400" b="1" i="1" dirty="0" err="1">
                <a:solidFill>
                  <a:srgbClr val="00B050"/>
                </a:solidFill>
                <a:effectLst/>
                <a:latin typeface="Antigoni" pitchFamily="34" charset="0"/>
              </a:rPr>
              <a:t>Halobacterium</a:t>
            </a:r>
            <a:r>
              <a:rPr lang="en-US" sz="2400" b="1" i="1" dirty="0">
                <a:solidFill>
                  <a:srgbClr val="00B050"/>
                </a:solidFill>
                <a:effectLst/>
                <a:latin typeface="Antigoni" pitchFamily="34" charset="0"/>
              </a:rPr>
              <a:t> </a:t>
            </a:r>
            <a:r>
              <a:rPr lang="en-US" sz="2400" b="1" i="1" dirty="0" err="1">
                <a:solidFill>
                  <a:srgbClr val="00B050"/>
                </a:solidFill>
                <a:effectLst/>
                <a:latin typeface="Antigoni" pitchFamily="34" charset="0"/>
              </a:rPr>
              <a:t>halobium</a:t>
            </a:r>
            <a:r>
              <a:rPr lang="en-US" sz="2400" b="1" i="1" dirty="0">
                <a:solidFill>
                  <a:srgbClr val="00B050"/>
                </a:solidFill>
                <a:effectLst/>
                <a:latin typeface="Antigoni" pitchFamily="34" charset="0"/>
              </a:rPr>
              <a:t>,</a:t>
            </a:r>
            <a:r>
              <a:rPr lang="en-US" sz="2400" b="1" dirty="0">
                <a:solidFill>
                  <a:srgbClr val="00B050"/>
                </a:solidFill>
                <a:effectLst/>
                <a:latin typeface="Antigoni" pitchFamily="34" charset="0"/>
              </a:rPr>
              <a:t> the prevalent species in the Great Salt Lake, adapts to the high-salt environment by the development of "purple membrane", actually patches of light-harvesting pigment in the plasma membrane.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 descr="gambar halofilik"/>
          <p:cNvPicPr>
            <a:picLocks noChangeAspect="1" noChangeArrowheads="1"/>
          </p:cNvPicPr>
          <p:nvPr/>
        </p:nvPicPr>
        <p:blipFill>
          <a:blip r:embed="rId3"/>
          <a:srcRect r="57588" b="5647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752600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/>
              <a:t>Endospore forming bacteria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4"/>
          <p:cNvSpPr>
            <a:spLocks noChangeArrowheads="1"/>
          </p:cNvSpPr>
          <p:nvPr/>
        </p:nvSpPr>
        <p:spPr bwMode="auto">
          <a:xfrm>
            <a:off x="609600" y="1192213"/>
            <a:ext cx="7924800" cy="447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/>
            <a:r>
              <a:rPr lang="en-US" sz="2400" b="1">
                <a:effectLst/>
              </a:rPr>
              <a:t>Endospore-forming bacteria</a:t>
            </a:r>
            <a:r>
              <a:rPr lang="en-US" sz="2400">
                <a:effectLst/>
              </a:rPr>
              <a:t> produce a unique resting cell called an </a:t>
            </a:r>
            <a:r>
              <a:rPr lang="en-US" sz="2400" b="1">
                <a:effectLst/>
              </a:rPr>
              <a:t>endospore</a:t>
            </a:r>
            <a:r>
              <a:rPr lang="en-US" sz="2400">
                <a:effectLst/>
              </a:rPr>
              <a:t>. </a:t>
            </a:r>
          </a:p>
          <a:p>
            <a:pPr algn="l"/>
            <a:endParaRPr lang="en-US" sz="2400">
              <a:effectLst/>
            </a:endParaRPr>
          </a:p>
          <a:p>
            <a:pPr algn="l"/>
            <a:r>
              <a:rPr lang="en-US" sz="2400">
                <a:solidFill>
                  <a:srgbClr val="FF00FF"/>
                </a:solidFill>
                <a:effectLst/>
              </a:rPr>
              <a:t>They are Gram-positive and usually rod-shaped, but there are exceptions. </a:t>
            </a:r>
          </a:p>
          <a:p>
            <a:pPr algn="l"/>
            <a:endParaRPr lang="en-US" sz="2400">
              <a:solidFill>
                <a:srgbClr val="FF00FF"/>
              </a:solidFill>
              <a:effectLst/>
            </a:endParaRPr>
          </a:p>
          <a:p>
            <a:pPr algn="l"/>
            <a:r>
              <a:rPr lang="en-US" sz="2400">
                <a:solidFill>
                  <a:srgbClr val="FF00FF"/>
                </a:solidFill>
                <a:effectLst/>
              </a:rPr>
              <a:t>The two important genera are </a:t>
            </a:r>
            <a:r>
              <a:rPr lang="en-US" sz="2400" i="1">
                <a:solidFill>
                  <a:srgbClr val="000099"/>
                </a:solidFill>
                <a:effectLst/>
              </a:rPr>
              <a:t>Bacillus</a:t>
            </a:r>
            <a:r>
              <a:rPr lang="en-US" sz="2400">
                <a:solidFill>
                  <a:srgbClr val="000099"/>
                </a:solidFill>
                <a:effectLst/>
              </a:rPr>
              <a:t>,</a:t>
            </a:r>
            <a:r>
              <a:rPr lang="en-US" sz="2400">
                <a:solidFill>
                  <a:srgbClr val="FF00FF"/>
                </a:solidFill>
                <a:effectLst/>
              </a:rPr>
              <a:t> the members of which are </a:t>
            </a:r>
            <a:r>
              <a:rPr lang="en-US" sz="2400">
                <a:solidFill>
                  <a:srgbClr val="000099"/>
                </a:solidFill>
                <a:effectLst/>
              </a:rPr>
              <a:t>aerobic</a:t>
            </a:r>
            <a:r>
              <a:rPr lang="en-US" sz="2400">
                <a:solidFill>
                  <a:srgbClr val="FF00FF"/>
                </a:solidFill>
                <a:effectLst/>
              </a:rPr>
              <a:t> sporeformers in the soils, </a:t>
            </a:r>
          </a:p>
          <a:p>
            <a:pPr algn="l"/>
            <a:endParaRPr lang="en-US" sz="2400">
              <a:solidFill>
                <a:srgbClr val="FF00FF"/>
              </a:solidFill>
              <a:effectLst/>
            </a:endParaRPr>
          </a:p>
          <a:p>
            <a:pPr algn="l"/>
            <a:r>
              <a:rPr lang="en-US" sz="2400">
                <a:solidFill>
                  <a:srgbClr val="FF00FF"/>
                </a:solidFill>
                <a:effectLst/>
              </a:rPr>
              <a:t>and </a:t>
            </a:r>
            <a:r>
              <a:rPr lang="en-US" sz="2400" i="1">
                <a:solidFill>
                  <a:srgbClr val="000099"/>
                </a:solidFill>
                <a:effectLst/>
              </a:rPr>
              <a:t>Clostridium</a:t>
            </a:r>
            <a:r>
              <a:rPr lang="en-US" sz="2400">
                <a:solidFill>
                  <a:srgbClr val="000099"/>
                </a:solidFill>
                <a:effectLst/>
              </a:rPr>
              <a:t>,</a:t>
            </a:r>
            <a:r>
              <a:rPr lang="en-US" sz="2400">
                <a:solidFill>
                  <a:srgbClr val="FF00FF"/>
                </a:solidFill>
                <a:effectLst/>
              </a:rPr>
              <a:t> whose species are </a:t>
            </a:r>
            <a:r>
              <a:rPr lang="en-US" sz="2400">
                <a:solidFill>
                  <a:srgbClr val="000099"/>
                </a:solidFill>
                <a:effectLst/>
              </a:rPr>
              <a:t>anaerobic </a:t>
            </a:r>
            <a:r>
              <a:rPr lang="en-US" sz="2400">
                <a:solidFill>
                  <a:srgbClr val="FF00FF"/>
                </a:solidFill>
                <a:effectLst/>
              </a:rPr>
              <a:t>sporeformers of soils, sediments and the intestinal tracts of animals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02" name="Group 2"/>
          <p:cNvGrpSpPr>
            <a:grpSpLocks/>
          </p:cNvGrpSpPr>
          <p:nvPr/>
        </p:nvGrpSpPr>
        <p:grpSpPr bwMode="auto">
          <a:xfrm>
            <a:off x="228600" y="1981200"/>
            <a:ext cx="1524000" cy="1522413"/>
            <a:chOff x="1824" y="720"/>
            <a:chExt cx="1001" cy="959"/>
          </a:xfrm>
        </p:grpSpPr>
        <p:sp>
          <p:nvSpPr>
            <p:cNvPr id="156675" name="Freeform 3"/>
            <p:cNvSpPr>
              <a:spLocks/>
            </p:cNvSpPr>
            <p:nvPr/>
          </p:nvSpPr>
          <p:spPr bwMode="auto">
            <a:xfrm>
              <a:off x="1824" y="720"/>
              <a:ext cx="1001" cy="959"/>
            </a:xfrm>
            <a:custGeom>
              <a:avLst/>
              <a:gdLst/>
              <a:ahLst/>
              <a:cxnLst>
                <a:cxn ang="0">
                  <a:pos x="500" y="258"/>
                </a:cxn>
                <a:cxn ang="0">
                  <a:pos x="386" y="101"/>
                </a:cxn>
                <a:cxn ang="0">
                  <a:pos x="338" y="280"/>
                </a:cxn>
                <a:cxn ang="0">
                  <a:pos x="16" y="101"/>
                </a:cxn>
                <a:cxn ang="0">
                  <a:pos x="214" y="338"/>
                </a:cxn>
                <a:cxn ang="0">
                  <a:pos x="0" y="381"/>
                </a:cxn>
                <a:cxn ang="0">
                  <a:pos x="173" y="523"/>
                </a:cxn>
                <a:cxn ang="0">
                  <a:pos x="6" y="648"/>
                </a:cxn>
                <a:cxn ang="0">
                  <a:pos x="262" y="618"/>
                </a:cxn>
                <a:cxn ang="0">
                  <a:pos x="220" y="781"/>
                </a:cxn>
                <a:cxn ang="0">
                  <a:pos x="358" y="693"/>
                </a:cxn>
                <a:cxn ang="0">
                  <a:pos x="392" y="958"/>
                </a:cxn>
                <a:cxn ang="0">
                  <a:pos x="488" y="663"/>
                </a:cxn>
                <a:cxn ang="0">
                  <a:pos x="614" y="876"/>
                </a:cxn>
                <a:cxn ang="0">
                  <a:pos x="649" y="641"/>
                </a:cxn>
                <a:cxn ang="0">
                  <a:pos x="840" y="803"/>
                </a:cxn>
                <a:cxn ang="0">
                  <a:pos x="780" y="573"/>
                </a:cxn>
                <a:cxn ang="0">
                  <a:pos x="1000" y="589"/>
                </a:cxn>
                <a:cxn ang="0">
                  <a:pos x="816" y="465"/>
                </a:cxn>
                <a:cxn ang="0">
                  <a:pos x="976" y="361"/>
                </a:cxn>
                <a:cxn ang="0">
                  <a:pos x="774" y="325"/>
                </a:cxn>
                <a:cxn ang="0">
                  <a:pos x="850" y="198"/>
                </a:cxn>
                <a:cxn ang="0">
                  <a:pos x="656" y="237"/>
                </a:cxn>
                <a:cxn ang="0">
                  <a:pos x="672" y="0"/>
                </a:cxn>
                <a:cxn ang="0">
                  <a:pos x="500" y="258"/>
                </a:cxn>
              </a:cxnLst>
              <a:rect l="0" t="0" r="r" b="b"/>
              <a:pathLst>
                <a:path w="1001" h="959">
                  <a:moveTo>
                    <a:pt x="500" y="258"/>
                  </a:moveTo>
                  <a:lnTo>
                    <a:pt x="386" y="101"/>
                  </a:lnTo>
                  <a:lnTo>
                    <a:pt x="338" y="280"/>
                  </a:lnTo>
                  <a:lnTo>
                    <a:pt x="16" y="101"/>
                  </a:lnTo>
                  <a:lnTo>
                    <a:pt x="214" y="338"/>
                  </a:lnTo>
                  <a:lnTo>
                    <a:pt x="0" y="381"/>
                  </a:lnTo>
                  <a:lnTo>
                    <a:pt x="173" y="523"/>
                  </a:lnTo>
                  <a:lnTo>
                    <a:pt x="6" y="648"/>
                  </a:lnTo>
                  <a:lnTo>
                    <a:pt x="262" y="618"/>
                  </a:lnTo>
                  <a:lnTo>
                    <a:pt x="220" y="781"/>
                  </a:lnTo>
                  <a:lnTo>
                    <a:pt x="358" y="693"/>
                  </a:lnTo>
                  <a:lnTo>
                    <a:pt x="392" y="958"/>
                  </a:lnTo>
                  <a:lnTo>
                    <a:pt x="488" y="663"/>
                  </a:lnTo>
                  <a:lnTo>
                    <a:pt x="614" y="876"/>
                  </a:lnTo>
                  <a:lnTo>
                    <a:pt x="649" y="641"/>
                  </a:lnTo>
                  <a:lnTo>
                    <a:pt x="840" y="803"/>
                  </a:lnTo>
                  <a:lnTo>
                    <a:pt x="780" y="573"/>
                  </a:lnTo>
                  <a:lnTo>
                    <a:pt x="1000" y="589"/>
                  </a:lnTo>
                  <a:lnTo>
                    <a:pt x="816" y="465"/>
                  </a:lnTo>
                  <a:lnTo>
                    <a:pt x="976" y="361"/>
                  </a:lnTo>
                  <a:lnTo>
                    <a:pt x="774" y="325"/>
                  </a:lnTo>
                  <a:lnTo>
                    <a:pt x="850" y="198"/>
                  </a:lnTo>
                  <a:lnTo>
                    <a:pt x="656" y="237"/>
                  </a:lnTo>
                  <a:lnTo>
                    <a:pt x="672" y="0"/>
                  </a:lnTo>
                  <a:lnTo>
                    <a:pt x="500" y="258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676" name="Oval 4"/>
            <p:cNvSpPr>
              <a:spLocks noChangeArrowheads="1"/>
            </p:cNvSpPr>
            <p:nvPr/>
          </p:nvSpPr>
          <p:spPr bwMode="auto">
            <a:xfrm>
              <a:off x="2470" y="1277"/>
              <a:ext cx="112" cy="88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677" name="Oval 5"/>
            <p:cNvSpPr>
              <a:spLocks noChangeArrowheads="1"/>
            </p:cNvSpPr>
            <p:nvPr/>
          </p:nvSpPr>
          <p:spPr bwMode="auto">
            <a:xfrm>
              <a:off x="2116" y="1299"/>
              <a:ext cx="111" cy="87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678" name="Oval 6"/>
            <p:cNvSpPr>
              <a:spLocks noChangeArrowheads="1"/>
            </p:cNvSpPr>
            <p:nvPr/>
          </p:nvSpPr>
          <p:spPr bwMode="auto">
            <a:xfrm>
              <a:off x="2538" y="1057"/>
              <a:ext cx="111" cy="89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679" name="Oval 7"/>
            <p:cNvSpPr>
              <a:spLocks noChangeArrowheads="1"/>
            </p:cNvSpPr>
            <p:nvPr/>
          </p:nvSpPr>
          <p:spPr bwMode="auto">
            <a:xfrm>
              <a:off x="2337" y="1145"/>
              <a:ext cx="113" cy="89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680" name="Oval 8"/>
            <p:cNvSpPr>
              <a:spLocks noChangeArrowheads="1"/>
            </p:cNvSpPr>
            <p:nvPr/>
          </p:nvSpPr>
          <p:spPr bwMode="auto">
            <a:xfrm>
              <a:off x="2138" y="992"/>
              <a:ext cx="114" cy="88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51203" name="Group 9"/>
          <p:cNvGrpSpPr>
            <a:grpSpLocks/>
          </p:cNvGrpSpPr>
          <p:nvPr/>
        </p:nvGrpSpPr>
        <p:grpSpPr bwMode="auto">
          <a:xfrm>
            <a:off x="228600" y="3657600"/>
            <a:ext cx="1624013" cy="1522413"/>
            <a:chOff x="3072" y="672"/>
            <a:chExt cx="1023" cy="959"/>
          </a:xfrm>
        </p:grpSpPr>
        <p:sp>
          <p:nvSpPr>
            <p:cNvPr id="156682" name="Freeform 10"/>
            <p:cNvSpPr>
              <a:spLocks/>
            </p:cNvSpPr>
            <p:nvPr/>
          </p:nvSpPr>
          <p:spPr bwMode="auto">
            <a:xfrm>
              <a:off x="3072" y="672"/>
              <a:ext cx="1023" cy="959"/>
            </a:xfrm>
            <a:custGeom>
              <a:avLst/>
              <a:gdLst/>
              <a:ahLst/>
              <a:cxnLst>
                <a:cxn ang="0">
                  <a:pos x="511" y="258"/>
                </a:cxn>
                <a:cxn ang="0">
                  <a:pos x="395" y="101"/>
                </a:cxn>
                <a:cxn ang="0">
                  <a:pos x="346" y="280"/>
                </a:cxn>
                <a:cxn ang="0">
                  <a:pos x="17" y="101"/>
                </a:cxn>
                <a:cxn ang="0">
                  <a:pos x="218" y="338"/>
                </a:cxn>
                <a:cxn ang="0">
                  <a:pos x="0" y="381"/>
                </a:cxn>
                <a:cxn ang="0">
                  <a:pos x="176" y="523"/>
                </a:cxn>
                <a:cxn ang="0">
                  <a:pos x="7" y="648"/>
                </a:cxn>
                <a:cxn ang="0">
                  <a:pos x="268" y="618"/>
                </a:cxn>
                <a:cxn ang="0">
                  <a:pos x="225" y="781"/>
                </a:cxn>
                <a:cxn ang="0">
                  <a:pos x="366" y="693"/>
                </a:cxn>
                <a:cxn ang="0">
                  <a:pos x="400" y="958"/>
                </a:cxn>
                <a:cxn ang="0">
                  <a:pos x="499" y="663"/>
                </a:cxn>
                <a:cxn ang="0">
                  <a:pos x="627" y="876"/>
                </a:cxn>
                <a:cxn ang="0">
                  <a:pos x="664" y="641"/>
                </a:cxn>
                <a:cxn ang="0">
                  <a:pos x="859" y="803"/>
                </a:cxn>
                <a:cxn ang="0">
                  <a:pos x="797" y="573"/>
                </a:cxn>
                <a:cxn ang="0">
                  <a:pos x="1022" y="589"/>
                </a:cxn>
                <a:cxn ang="0">
                  <a:pos x="833" y="465"/>
                </a:cxn>
                <a:cxn ang="0">
                  <a:pos x="998" y="361"/>
                </a:cxn>
                <a:cxn ang="0">
                  <a:pos x="791" y="325"/>
                </a:cxn>
                <a:cxn ang="0">
                  <a:pos x="869" y="198"/>
                </a:cxn>
                <a:cxn ang="0">
                  <a:pos x="670" y="237"/>
                </a:cxn>
                <a:cxn ang="0">
                  <a:pos x="687" y="0"/>
                </a:cxn>
                <a:cxn ang="0">
                  <a:pos x="511" y="258"/>
                </a:cxn>
              </a:cxnLst>
              <a:rect l="0" t="0" r="r" b="b"/>
              <a:pathLst>
                <a:path w="1023" h="959">
                  <a:moveTo>
                    <a:pt x="511" y="258"/>
                  </a:moveTo>
                  <a:lnTo>
                    <a:pt x="395" y="101"/>
                  </a:lnTo>
                  <a:lnTo>
                    <a:pt x="346" y="280"/>
                  </a:lnTo>
                  <a:lnTo>
                    <a:pt x="17" y="101"/>
                  </a:lnTo>
                  <a:lnTo>
                    <a:pt x="218" y="338"/>
                  </a:lnTo>
                  <a:lnTo>
                    <a:pt x="0" y="381"/>
                  </a:lnTo>
                  <a:lnTo>
                    <a:pt x="176" y="523"/>
                  </a:lnTo>
                  <a:lnTo>
                    <a:pt x="7" y="648"/>
                  </a:lnTo>
                  <a:lnTo>
                    <a:pt x="268" y="618"/>
                  </a:lnTo>
                  <a:lnTo>
                    <a:pt x="225" y="781"/>
                  </a:lnTo>
                  <a:lnTo>
                    <a:pt x="366" y="693"/>
                  </a:lnTo>
                  <a:lnTo>
                    <a:pt x="400" y="958"/>
                  </a:lnTo>
                  <a:lnTo>
                    <a:pt x="499" y="663"/>
                  </a:lnTo>
                  <a:lnTo>
                    <a:pt x="627" y="876"/>
                  </a:lnTo>
                  <a:lnTo>
                    <a:pt x="664" y="641"/>
                  </a:lnTo>
                  <a:lnTo>
                    <a:pt x="859" y="803"/>
                  </a:lnTo>
                  <a:lnTo>
                    <a:pt x="797" y="573"/>
                  </a:lnTo>
                  <a:lnTo>
                    <a:pt x="1022" y="589"/>
                  </a:lnTo>
                  <a:lnTo>
                    <a:pt x="833" y="465"/>
                  </a:lnTo>
                  <a:lnTo>
                    <a:pt x="998" y="361"/>
                  </a:lnTo>
                  <a:lnTo>
                    <a:pt x="791" y="325"/>
                  </a:lnTo>
                  <a:lnTo>
                    <a:pt x="869" y="198"/>
                  </a:lnTo>
                  <a:lnTo>
                    <a:pt x="670" y="237"/>
                  </a:lnTo>
                  <a:lnTo>
                    <a:pt x="687" y="0"/>
                  </a:lnTo>
                  <a:lnTo>
                    <a:pt x="511" y="258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683" name="Oval 11"/>
            <p:cNvSpPr>
              <a:spLocks noChangeArrowheads="1"/>
            </p:cNvSpPr>
            <p:nvPr/>
          </p:nvSpPr>
          <p:spPr bwMode="auto">
            <a:xfrm>
              <a:off x="3492" y="1149"/>
              <a:ext cx="109" cy="79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684" name="Oval 12"/>
            <p:cNvSpPr>
              <a:spLocks noChangeArrowheads="1"/>
            </p:cNvSpPr>
            <p:nvPr/>
          </p:nvSpPr>
          <p:spPr bwMode="auto">
            <a:xfrm>
              <a:off x="3354" y="1201"/>
              <a:ext cx="109" cy="78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685" name="Oval 13"/>
            <p:cNvSpPr>
              <a:spLocks noChangeArrowheads="1"/>
            </p:cNvSpPr>
            <p:nvPr/>
          </p:nvSpPr>
          <p:spPr bwMode="auto">
            <a:xfrm>
              <a:off x="3463" y="1007"/>
              <a:ext cx="108" cy="79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686" name="Oval 14"/>
            <p:cNvSpPr>
              <a:spLocks noChangeArrowheads="1"/>
            </p:cNvSpPr>
            <p:nvPr/>
          </p:nvSpPr>
          <p:spPr bwMode="auto">
            <a:xfrm>
              <a:off x="3721" y="969"/>
              <a:ext cx="106" cy="79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687" name="Oval 15"/>
            <p:cNvSpPr>
              <a:spLocks noChangeArrowheads="1"/>
            </p:cNvSpPr>
            <p:nvPr/>
          </p:nvSpPr>
          <p:spPr bwMode="auto">
            <a:xfrm>
              <a:off x="3316" y="1039"/>
              <a:ext cx="108" cy="78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688" name="Rectangle 16"/>
            <p:cNvSpPr>
              <a:spLocks noChangeArrowheads="1"/>
            </p:cNvSpPr>
            <p:nvPr/>
          </p:nvSpPr>
          <p:spPr bwMode="auto">
            <a:xfrm>
              <a:off x="3527" y="1001"/>
              <a:ext cx="131" cy="41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689" name="Rectangle 17"/>
            <p:cNvSpPr>
              <a:spLocks noChangeArrowheads="1"/>
            </p:cNvSpPr>
            <p:nvPr/>
          </p:nvSpPr>
          <p:spPr bwMode="auto">
            <a:xfrm>
              <a:off x="3280" y="1185"/>
              <a:ext cx="131" cy="40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690" name="Rectangle 18"/>
            <p:cNvSpPr>
              <a:spLocks noChangeArrowheads="1"/>
            </p:cNvSpPr>
            <p:nvPr/>
          </p:nvSpPr>
          <p:spPr bwMode="auto">
            <a:xfrm>
              <a:off x="3783" y="1103"/>
              <a:ext cx="131" cy="41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691" name="Rectangle 19"/>
            <p:cNvSpPr>
              <a:spLocks noChangeArrowheads="1"/>
            </p:cNvSpPr>
            <p:nvPr/>
          </p:nvSpPr>
          <p:spPr bwMode="auto">
            <a:xfrm>
              <a:off x="3570" y="1162"/>
              <a:ext cx="130" cy="40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692" name="Rectangle 20"/>
            <p:cNvSpPr>
              <a:spLocks noChangeArrowheads="1"/>
            </p:cNvSpPr>
            <p:nvPr/>
          </p:nvSpPr>
          <p:spPr bwMode="auto">
            <a:xfrm>
              <a:off x="3548" y="1260"/>
              <a:ext cx="130" cy="40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693" name="Rectangle 21"/>
            <p:cNvSpPr>
              <a:spLocks noChangeArrowheads="1"/>
            </p:cNvSpPr>
            <p:nvPr/>
          </p:nvSpPr>
          <p:spPr bwMode="auto">
            <a:xfrm>
              <a:off x="3740" y="1223"/>
              <a:ext cx="129" cy="40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51204" name="Group 22"/>
          <p:cNvGrpSpPr>
            <a:grpSpLocks/>
          </p:cNvGrpSpPr>
          <p:nvPr/>
        </p:nvGrpSpPr>
        <p:grpSpPr bwMode="auto">
          <a:xfrm>
            <a:off x="304800" y="5334000"/>
            <a:ext cx="1676400" cy="1268413"/>
            <a:chOff x="4320" y="768"/>
            <a:chExt cx="1184" cy="799"/>
          </a:xfrm>
        </p:grpSpPr>
        <p:sp>
          <p:nvSpPr>
            <p:cNvPr id="156695" name="Freeform 23"/>
            <p:cNvSpPr>
              <a:spLocks/>
            </p:cNvSpPr>
            <p:nvPr/>
          </p:nvSpPr>
          <p:spPr bwMode="auto">
            <a:xfrm>
              <a:off x="4320" y="768"/>
              <a:ext cx="1184" cy="799"/>
            </a:xfrm>
            <a:custGeom>
              <a:avLst/>
              <a:gdLst/>
              <a:ahLst/>
              <a:cxnLst>
                <a:cxn ang="0">
                  <a:pos x="592" y="215"/>
                </a:cxn>
                <a:cxn ang="0">
                  <a:pos x="457" y="85"/>
                </a:cxn>
                <a:cxn ang="0">
                  <a:pos x="400" y="234"/>
                </a:cxn>
                <a:cxn ang="0">
                  <a:pos x="21" y="85"/>
                </a:cxn>
                <a:cxn ang="0">
                  <a:pos x="254" y="281"/>
                </a:cxn>
                <a:cxn ang="0">
                  <a:pos x="0" y="318"/>
                </a:cxn>
                <a:cxn ang="0">
                  <a:pos x="203" y="435"/>
                </a:cxn>
                <a:cxn ang="0">
                  <a:pos x="7" y="540"/>
                </a:cxn>
                <a:cxn ang="0">
                  <a:pos x="310" y="515"/>
                </a:cxn>
                <a:cxn ang="0">
                  <a:pos x="261" y="651"/>
                </a:cxn>
                <a:cxn ang="0">
                  <a:pos x="422" y="578"/>
                </a:cxn>
                <a:cxn ang="0">
                  <a:pos x="464" y="798"/>
                </a:cxn>
                <a:cxn ang="0">
                  <a:pos x="577" y="552"/>
                </a:cxn>
                <a:cxn ang="0">
                  <a:pos x="726" y="729"/>
                </a:cxn>
                <a:cxn ang="0">
                  <a:pos x="769" y="534"/>
                </a:cxn>
                <a:cxn ang="0">
                  <a:pos x="994" y="669"/>
                </a:cxn>
                <a:cxn ang="0">
                  <a:pos x="922" y="478"/>
                </a:cxn>
                <a:cxn ang="0">
                  <a:pos x="1183" y="491"/>
                </a:cxn>
                <a:cxn ang="0">
                  <a:pos x="964" y="387"/>
                </a:cxn>
                <a:cxn ang="0">
                  <a:pos x="1155" y="301"/>
                </a:cxn>
                <a:cxn ang="0">
                  <a:pos x="914" y="271"/>
                </a:cxn>
                <a:cxn ang="0">
                  <a:pos x="1006" y="164"/>
                </a:cxn>
                <a:cxn ang="0">
                  <a:pos x="776" y="197"/>
                </a:cxn>
                <a:cxn ang="0">
                  <a:pos x="795" y="0"/>
                </a:cxn>
                <a:cxn ang="0">
                  <a:pos x="592" y="215"/>
                </a:cxn>
              </a:cxnLst>
              <a:rect l="0" t="0" r="r" b="b"/>
              <a:pathLst>
                <a:path w="1184" h="799">
                  <a:moveTo>
                    <a:pt x="592" y="215"/>
                  </a:moveTo>
                  <a:lnTo>
                    <a:pt x="457" y="85"/>
                  </a:lnTo>
                  <a:lnTo>
                    <a:pt x="400" y="234"/>
                  </a:lnTo>
                  <a:lnTo>
                    <a:pt x="21" y="85"/>
                  </a:lnTo>
                  <a:lnTo>
                    <a:pt x="254" y="281"/>
                  </a:lnTo>
                  <a:lnTo>
                    <a:pt x="0" y="318"/>
                  </a:lnTo>
                  <a:lnTo>
                    <a:pt x="203" y="435"/>
                  </a:lnTo>
                  <a:lnTo>
                    <a:pt x="7" y="540"/>
                  </a:lnTo>
                  <a:lnTo>
                    <a:pt x="310" y="515"/>
                  </a:lnTo>
                  <a:lnTo>
                    <a:pt x="261" y="651"/>
                  </a:lnTo>
                  <a:lnTo>
                    <a:pt x="422" y="578"/>
                  </a:lnTo>
                  <a:lnTo>
                    <a:pt x="464" y="798"/>
                  </a:lnTo>
                  <a:lnTo>
                    <a:pt x="577" y="552"/>
                  </a:lnTo>
                  <a:lnTo>
                    <a:pt x="726" y="729"/>
                  </a:lnTo>
                  <a:lnTo>
                    <a:pt x="769" y="534"/>
                  </a:lnTo>
                  <a:lnTo>
                    <a:pt x="994" y="669"/>
                  </a:lnTo>
                  <a:lnTo>
                    <a:pt x="922" y="478"/>
                  </a:lnTo>
                  <a:lnTo>
                    <a:pt x="1183" y="491"/>
                  </a:lnTo>
                  <a:lnTo>
                    <a:pt x="964" y="387"/>
                  </a:lnTo>
                  <a:lnTo>
                    <a:pt x="1155" y="301"/>
                  </a:lnTo>
                  <a:lnTo>
                    <a:pt x="914" y="271"/>
                  </a:lnTo>
                  <a:lnTo>
                    <a:pt x="1006" y="164"/>
                  </a:lnTo>
                  <a:lnTo>
                    <a:pt x="776" y="197"/>
                  </a:lnTo>
                  <a:lnTo>
                    <a:pt x="795" y="0"/>
                  </a:lnTo>
                  <a:lnTo>
                    <a:pt x="592" y="215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696" name="Rectangle 24"/>
            <p:cNvSpPr>
              <a:spLocks noChangeArrowheads="1"/>
            </p:cNvSpPr>
            <p:nvPr/>
          </p:nvSpPr>
          <p:spPr bwMode="auto">
            <a:xfrm>
              <a:off x="4536" y="1147"/>
              <a:ext cx="137" cy="41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697" name="Freeform 25"/>
            <p:cNvSpPr>
              <a:spLocks/>
            </p:cNvSpPr>
            <p:nvPr/>
          </p:nvSpPr>
          <p:spPr bwMode="auto">
            <a:xfrm>
              <a:off x="4757" y="1110"/>
              <a:ext cx="223" cy="153"/>
            </a:xfrm>
            <a:custGeom>
              <a:avLst/>
              <a:gdLst/>
              <a:ahLst/>
              <a:cxnLst>
                <a:cxn ang="0">
                  <a:pos x="167" y="0"/>
                </a:cxn>
                <a:cxn ang="0">
                  <a:pos x="167" y="37"/>
                </a:cxn>
                <a:cxn ang="0">
                  <a:pos x="0" y="37"/>
                </a:cxn>
                <a:cxn ang="0">
                  <a:pos x="28" y="76"/>
                </a:cxn>
                <a:cxn ang="0">
                  <a:pos x="0" y="113"/>
                </a:cxn>
                <a:cxn ang="0">
                  <a:pos x="167" y="113"/>
                </a:cxn>
                <a:cxn ang="0">
                  <a:pos x="167" y="152"/>
                </a:cxn>
                <a:cxn ang="0">
                  <a:pos x="222" y="76"/>
                </a:cxn>
                <a:cxn ang="0">
                  <a:pos x="167" y="0"/>
                </a:cxn>
              </a:cxnLst>
              <a:rect l="0" t="0" r="r" b="b"/>
              <a:pathLst>
                <a:path w="223" h="153">
                  <a:moveTo>
                    <a:pt x="167" y="0"/>
                  </a:moveTo>
                  <a:lnTo>
                    <a:pt x="167" y="37"/>
                  </a:lnTo>
                  <a:lnTo>
                    <a:pt x="0" y="37"/>
                  </a:lnTo>
                  <a:lnTo>
                    <a:pt x="28" y="76"/>
                  </a:lnTo>
                  <a:lnTo>
                    <a:pt x="0" y="113"/>
                  </a:lnTo>
                  <a:lnTo>
                    <a:pt x="167" y="113"/>
                  </a:lnTo>
                  <a:lnTo>
                    <a:pt x="167" y="152"/>
                  </a:lnTo>
                  <a:lnTo>
                    <a:pt x="222" y="76"/>
                  </a:lnTo>
                  <a:lnTo>
                    <a:pt x="167" y="0"/>
                  </a:lnTo>
                </a:path>
              </a:pathLst>
            </a:custGeom>
            <a:solidFill>
              <a:schemeClr val="folHlink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51236" name="Group 26"/>
            <p:cNvGrpSpPr>
              <a:grpSpLocks/>
            </p:cNvGrpSpPr>
            <p:nvPr/>
          </p:nvGrpSpPr>
          <p:grpSpPr bwMode="auto">
            <a:xfrm>
              <a:off x="5021" y="1073"/>
              <a:ext cx="218" cy="190"/>
              <a:chOff x="5021" y="1073"/>
              <a:chExt cx="218" cy="190"/>
            </a:xfrm>
          </p:grpSpPr>
          <p:sp>
            <p:nvSpPr>
              <p:cNvPr id="156699" name="Freeform 27"/>
              <p:cNvSpPr>
                <a:spLocks/>
              </p:cNvSpPr>
              <p:nvPr/>
            </p:nvSpPr>
            <p:spPr bwMode="auto">
              <a:xfrm>
                <a:off x="5021" y="1073"/>
                <a:ext cx="223" cy="190"/>
              </a:xfrm>
              <a:custGeom>
                <a:avLst/>
                <a:gdLst/>
                <a:ahLst/>
                <a:cxnLst>
                  <a:cxn ang="0">
                    <a:pos x="217" y="95"/>
                  </a:cxn>
                  <a:cxn ang="0">
                    <a:pos x="127" y="78"/>
                  </a:cxn>
                  <a:cxn ang="0">
                    <a:pos x="109" y="0"/>
                  </a:cxn>
                  <a:cxn ang="0">
                    <a:pos x="90" y="78"/>
                  </a:cxn>
                  <a:cxn ang="0">
                    <a:pos x="0" y="95"/>
                  </a:cxn>
                  <a:cxn ang="0">
                    <a:pos x="90" y="112"/>
                  </a:cxn>
                  <a:cxn ang="0">
                    <a:pos x="109" y="189"/>
                  </a:cxn>
                  <a:cxn ang="0">
                    <a:pos x="127" y="112"/>
                  </a:cxn>
                  <a:cxn ang="0">
                    <a:pos x="217" y="95"/>
                  </a:cxn>
                </a:cxnLst>
                <a:rect l="0" t="0" r="r" b="b"/>
                <a:pathLst>
                  <a:path w="218" h="190">
                    <a:moveTo>
                      <a:pt x="217" y="95"/>
                    </a:moveTo>
                    <a:lnTo>
                      <a:pt x="127" y="78"/>
                    </a:lnTo>
                    <a:lnTo>
                      <a:pt x="109" y="0"/>
                    </a:lnTo>
                    <a:lnTo>
                      <a:pt x="90" y="78"/>
                    </a:lnTo>
                    <a:lnTo>
                      <a:pt x="0" y="95"/>
                    </a:lnTo>
                    <a:lnTo>
                      <a:pt x="90" y="112"/>
                    </a:lnTo>
                    <a:lnTo>
                      <a:pt x="109" y="189"/>
                    </a:lnTo>
                    <a:lnTo>
                      <a:pt x="127" y="112"/>
                    </a:lnTo>
                    <a:lnTo>
                      <a:pt x="217" y="95"/>
                    </a:lnTo>
                  </a:path>
                </a:pathLst>
              </a:custGeom>
              <a:solidFill>
                <a:schemeClr val="accent2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56700" name="Freeform 28"/>
              <p:cNvSpPr>
                <a:spLocks/>
              </p:cNvSpPr>
              <p:nvPr/>
            </p:nvSpPr>
            <p:spPr bwMode="auto">
              <a:xfrm>
                <a:off x="5041" y="1089"/>
                <a:ext cx="179" cy="158"/>
              </a:xfrm>
              <a:custGeom>
                <a:avLst/>
                <a:gdLst/>
                <a:ahLst/>
                <a:cxnLst>
                  <a:cxn ang="0">
                    <a:pos x="178" y="135"/>
                  </a:cxn>
                  <a:cxn ang="0">
                    <a:pos x="115" y="75"/>
                  </a:cxn>
                  <a:cxn ang="0">
                    <a:pos x="148" y="0"/>
                  </a:cxn>
                  <a:cxn ang="0">
                    <a:pos x="83" y="54"/>
                  </a:cxn>
                  <a:cxn ang="0">
                    <a:pos x="0" y="23"/>
                  </a:cxn>
                  <a:cxn ang="0">
                    <a:pos x="63" y="83"/>
                  </a:cxn>
                  <a:cxn ang="0">
                    <a:pos x="30" y="157"/>
                  </a:cxn>
                  <a:cxn ang="0">
                    <a:pos x="95" y="103"/>
                  </a:cxn>
                  <a:cxn ang="0">
                    <a:pos x="178" y="135"/>
                  </a:cxn>
                </a:cxnLst>
                <a:rect l="0" t="0" r="r" b="b"/>
                <a:pathLst>
                  <a:path w="179" h="158">
                    <a:moveTo>
                      <a:pt x="178" y="135"/>
                    </a:moveTo>
                    <a:lnTo>
                      <a:pt x="115" y="75"/>
                    </a:lnTo>
                    <a:lnTo>
                      <a:pt x="148" y="0"/>
                    </a:lnTo>
                    <a:lnTo>
                      <a:pt x="83" y="54"/>
                    </a:lnTo>
                    <a:lnTo>
                      <a:pt x="0" y="23"/>
                    </a:lnTo>
                    <a:lnTo>
                      <a:pt x="63" y="83"/>
                    </a:lnTo>
                    <a:lnTo>
                      <a:pt x="30" y="157"/>
                    </a:lnTo>
                    <a:lnTo>
                      <a:pt x="95" y="103"/>
                    </a:lnTo>
                    <a:lnTo>
                      <a:pt x="178" y="135"/>
                    </a:lnTo>
                  </a:path>
                </a:pathLst>
              </a:custGeom>
              <a:solidFill>
                <a:schemeClr val="accent2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</p:grpSp>
      <p:grpSp>
        <p:nvGrpSpPr>
          <p:cNvPr id="51205" name="Group 29"/>
          <p:cNvGrpSpPr>
            <a:grpSpLocks/>
          </p:cNvGrpSpPr>
          <p:nvPr/>
        </p:nvGrpSpPr>
        <p:grpSpPr bwMode="auto">
          <a:xfrm>
            <a:off x="228600" y="228600"/>
            <a:ext cx="1447800" cy="1636713"/>
            <a:chOff x="480" y="672"/>
            <a:chExt cx="1166" cy="1031"/>
          </a:xfrm>
        </p:grpSpPr>
        <p:sp>
          <p:nvSpPr>
            <p:cNvPr id="156702" name="Freeform 30"/>
            <p:cNvSpPr>
              <a:spLocks/>
            </p:cNvSpPr>
            <p:nvPr/>
          </p:nvSpPr>
          <p:spPr bwMode="auto">
            <a:xfrm>
              <a:off x="480" y="672"/>
              <a:ext cx="1166" cy="1031"/>
            </a:xfrm>
            <a:custGeom>
              <a:avLst/>
              <a:gdLst/>
              <a:ahLst/>
              <a:cxnLst>
                <a:cxn ang="0">
                  <a:pos x="583" y="277"/>
                </a:cxn>
                <a:cxn ang="0">
                  <a:pos x="450" y="109"/>
                </a:cxn>
                <a:cxn ang="0">
                  <a:pos x="395" y="301"/>
                </a:cxn>
                <a:cxn ang="0">
                  <a:pos x="20" y="109"/>
                </a:cxn>
                <a:cxn ang="0">
                  <a:pos x="250" y="364"/>
                </a:cxn>
                <a:cxn ang="0">
                  <a:pos x="0" y="410"/>
                </a:cxn>
                <a:cxn ang="0">
                  <a:pos x="200" y="562"/>
                </a:cxn>
                <a:cxn ang="0">
                  <a:pos x="7" y="696"/>
                </a:cxn>
                <a:cxn ang="0">
                  <a:pos x="305" y="665"/>
                </a:cxn>
                <a:cxn ang="0">
                  <a:pos x="257" y="840"/>
                </a:cxn>
                <a:cxn ang="0">
                  <a:pos x="416" y="746"/>
                </a:cxn>
                <a:cxn ang="0">
                  <a:pos x="458" y="1030"/>
                </a:cxn>
                <a:cxn ang="0">
                  <a:pos x="569" y="713"/>
                </a:cxn>
                <a:cxn ang="0">
                  <a:pos x="715" y="942"/>
                </a:cxn>
                <a:cxn ang="0">
                  <a:pos x="756" y="689"/>
                </a:cxn>
                <a:cxn ang="0">
                  <a:pos x="979" y="863"/>
                </a:cxn>
                <a:cxn ang="0">
                  <a:pos x="908" y="616"/>
                </a:cxn>
                <a:cxn ang="0">
                  <a:pos x="1165" y="634"/>
                </a:cxn>
                <a:cxn ang="0">
                  <a:pos x="949" y="500"/>
                </a:cxn>
                <a:cxn ang="0">
                  <a:pos x="1137" y="388"/>
                </a:cxn>
                <a:cxn ang="0">
                  <a:pos x="901" y="349"/>
                </a:cxn>
                <a:cxn ang="0">
                  <a:pos x="991" y="213"/>
                </a:cxn>
                <a:cxn ang="0">
                  <a:pos x="763" y="255"/>
                </a:cxn>
                <a:cxn ang="0">
                  <a:pos x="783" y="0"/>
                </a:cxn>
                <a:cxn ang="0">
                  <a:pos x="583" y="277"/>
                </a:cxn>
              </a:cxnLst>
              <a:rect l="0" t="0" r="r" b="b"/>
              <a:pathLst>
                <a:path w="1166" h="1031">
                  <a:moveTo>
                    <a:pt x="583" y="277"/>
                  </a:moveTo>
                  <a:lnTo>
                    <a:pt x="450" y="109"/>
                  </a:lnTo>
                  <a:lnTo>
                    <a:pt x="395" y="301"/>
                  </a:lnTo>
                  <a:lnTo>
                    <a:pt x="20" y="109"/>
                  </a:lnTo>
                  <a:lnTo>
                    <a:pt x="250" y="364"/>
                  </a:lnTo>
                  <a:lnTo>
                    <a:pt x="0" y="410"/>
                  </a:lnTo>
                  <a:lnTo>
                    <a:pt x="200" y="562"/>
                  </a:lnTo>
                  <a:lnTo>
                    <a:pt x="7" y="696"/>
                  </a:lnTo>
                  <a:lnTo>
                    <a:pt x="305" y="665"/>
                  </a:lnTo>
                  <a:lnTo>
                    <a:pt x="257" y="840"/>
                  </a:lnTo>
                  <a:lnTo>
                    <a:pt x="416" y="746"/>
                  </a:lnTo>
                  <a:lnTo>
                    <a:pt x="458" y="1030"/>
                  </a:lnTo>
                  <a:lnTo>
                    <a:pt x="569" y="713"/>
                  </a:lnTo>
                  <a:lnTo>
                    <a:pt x="715" y="942"/>
                  </a:lnTo>
                  <a:lnTo>
                    <a:pt x="756" y="689"/>
                  </a:lnTo>
                  <a:lnTo>
                    <a:pt x="979" y="863"/>
                  </a:lnTo>
                  <a:lnTo>
                    <a:pt x="908" y="616"/>
                  </a:lnTo>
                  <a:lnTo>
                    <a:pt x="1165" y="634"/>
                  </a:lnTo>
                  <a:lnTo>
                    <a:pt x="949" y="500"/>
                  </a:lnTo>
                  <a:lnTo>
                    <a:pt x="1137" y="388"/>
                  </a:lnTo>
                  <a:lnTo>
                    <a:pt x="901" y="349"/>
                  </a:lnTo>
                  <a:lnTo>
                    <a:pt x="991" y="213"/>
                  </a:lnTo>
                  <a:lnTo>
                    <a:pt x="763" y="255"/>
                  </a:lnTo>
                  <a:lnTo>
                    <a:pt x="783" y="0"/>
                  </a:lnTo>
                  <a:lnTo>
                    <a:pt x="583" y="277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703" name="Rectangle 31"/>
            <p:cNvSpPr>
              <a:spLocks noChangeArrowheads="1"/>
            </p:cNvSpPr>
            <p:nvPr/>
          </p:nvSpPr>
          <p:spPr bwMode="auto">
            <a:xfrm>
              <a:off x="1124" y="937"/>
              <a:ext cx="161" cy="42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704" name="Rectangle 32"/>
            <p:cNvSpPr>
              <a:spLocks noChangeArrowheads="1"/>
            </p:cNvSpPr>
            <p:nvPr/>
          </p:nvSpPr>
          <p:spPr bwMode="auto">
            <a:xfrm>
              <a:off x="608" y="1089"/>
              <a:ext cx="165" cy="42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705" name="Rectangle 33"/>
            <p:cNvSpPr>
              <a:spLocks noChangeArrowheads="1"/>
            </p:cNvSpPr>
            <p:nvPr/>
          </p:nvSpPr>
          <p:spPr bwMode="auto">
            <a:xfrm>
              <a:off x="1037" y="1013"/>
              <a:ext cx="166" cy="43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706" name="Rectangle 34"/>
            <p:cNvSpPr>
              <a:spLocks noChangeArrowheads="1"/>
            </p:cNvSpPr>
            <p:nvPr/>
          </p:nvSpPr>
          <p:spPr bwMode="auto">
            <a:xfrm>
              <a:off x="832" y="1115"/>
              <a:ext cx="161" cy="42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707" name="Rectangle 35"/>
            <p:cNvSpPr>
              <a:spLocks noChangeArrowheads="1"/>
            </p:cNvSpPr>
            <p:nvPr/>
          </p:nvSpPr>
          <p:spPr bwMode="auto">
            <a:xfrm>
              <a:off x="1081" y="1244"/>
              <a:ext cx="167" cy="41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708" name="Rectangle 36"/>
            <p:cNvSpPr>
              <a:spLocks noChangeArrowheads="1"/>
            </p:cNvSpPr>
            <p:nvPr/>
          </p:nvSpPr>
          <p:spPr bwMode="auto">
            <a:xfrm>
              <a:off x="1037" y="1318"/>
              <a:ext cx="166" cy="44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709" name="Oval 37"/>
            <p:cNvSpPr>
              <a:spLocks noChangeArrowheads="1"/>
            </p:cNvSpPr>
            <p:nvPr/>
          </p:nvSpPr>
          <p:spPr bwMode="auto">
            <a:xfrm>
              <a:off x="1340" y="1166"/>
              <a:ext cx="106" cy="82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710" name="Oval 38"/>
            <p:cNvSpPr>
              <a:spLocks noChangeArrowheads="1"/>
            </p:cNvSpPr>
            <p:nvPr/>
          </p:nvSpPr>
          <p:spPr bwMode="auto">
            <a:xfrm>
              <a:off x="821" y="1282"/>
              <a:ext cx="109" cy="80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711" name="Oval 39"/>
            <p:cNvSpPr>
              <a:spLocks noChangeArrowheads="1"/>
            </p:cNvSpPr>
            <p:nvPr/>
          </p:nvSpPr>
          <p:spPr bwMode="auto">
            <a:xfrm>
              <a:off x="1270" y="1009"/>
              <a:ext cx="107" cy="83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712" name="Oval 40"/>
            <p:cNvSpPr>
              <a:spLocks noChangeArrowheads="1"/>
            </p:cNvSpPr>
            <p:nvPr/>
          </p:nvSpPr>
          <p:spPr bwMode="auto">
            <a:xfrm>
              <a:off x="1081" y="1089"/>
              <a:ext cx="107" cy="81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713" name="Oval 41"/>
            <p:cNvSpPr>
              <a:spLocks noChangeArrowheads="1"/>
            </p:cNvSpPr>
            <p:nvPr/>
          </p:nvSpPr>
          <p:spPr bwMode="auto">
            <a:xfrm>
              <a:off x="894" y="949"/>
              <a:ext cx="106" cy="80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51206" name="Rectangle 42"/>
          <p:cNvSpPr>
            <a:spLocks noChangeArrowheads="1"/>
          </p:cNvSpPr>
          <p:nvPr/>
        </p:nvSpPr>
        <p:spPr bwMode="auto">
          <a:xfrm>
            <a:off x="1981200" y="457200"/>
            <a:ext cx="4648200" cy="990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36525" tIns="68262" rIns="136525" bIns="68262">
            <a:spAutoFit/>
          </a:bodyPr>
          <a:lstStyle/>
          <a:p>
            <a:pPr algn="l" defTabSz="2051050" eaLnBrk="0" hangingPunct="0">
              <a:spcBef>
                <a:spcPct val="50000"/>
              </a:spcBef>
            </a:pPr>
            <a:r>
              <a:rPr lang="en-US" sz="2800">
                <a:effectLst/>
                <a:latin typeface="PumpkinseedHeavy" charset="0"/>
              </a:rPr>
              <a:t>Food with vegetative cells and spore cells</a:t>
            </a:r>
          </a:p>
        </p:txBody>
      </p:sp>
      <p:sp>
        <p:nvSpPr>
          <p:cNvPr id="51207" name="Rectangle 43"/>
          <p:cNvSpPr>
            <a:spLocks noChangeArrowheads="1"/>
          </p:cNvSpPr>
          <p:nvPr/>
        </p:nvSpPr>
        <p:spPr bwMode="auto">
          <a:xfrm>
            <a:off x="1981200" y="2133600"/>
            <a:ext cx="6172200" cy="990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36525" tIns="68262" rIns="136525" bIns="68262">
            <a:spAutoFit/>
          </a:bodyPr>
          <a:lstStyle/>
          <a:p>
            <a:pPr algn="l" defTabSz="2051050" eaLnBrk="0" hangingPunct="0">
              <a:spcBef>
                <a:spcPct val="50000"/>
              </a:spcBef>
            </a:pPr>
            <a:r>
              <a:rPr lang="en-US" sz="2800">
                <a:effectLst/>
                <a:latin typeface="PumpkinseedHeavy" charset="0"/>
              </a:rPr>
              <a:t>Only spores survive when food is heated (cooked) to 165 °F and then held </a:t>
            </a:r>
            <a:r>
              <a:rPr lang="en-US" sz="2800" u="sng">
                <a:effectLst/>
                <a:latin typeface="PumpkinseedHeavy" charset="0"/>
              </a:rPr>
              <a:t>&gt;</a:t>
            </a:r>
            <a:r>
              <a:rPr lang="en-US" sz="2800">
                <a:effectLst/>
                <a:latin typeface="PumpkinseedHeavy" charset="0"/>
              </a:rPr>
              <a:t>140°F </a:t>
            </a:r>
          </a:p>
        </p:txBody>
      </p:sp>
      <p:sp>
        <p:nvSpPr>
          <p:cNvPr id="51208" name="Rectangle 44"/>
          <p:cNvSpPr>
            <a:spLocks noChangeArrowheads="1"/>
          </p:cNvSpPr>
          <p:nvPr/>
        </p:nvSpPr>
        <p:spPr bwMode="auto">
          <a:xfrm>
            <a:off x="2057400" y="3733800"/>
            <a:ext cx="4572000" cy="1417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36525" tIns="68262" rIns="136525" bIns="68262">
            <a:spAutoFit/>
          </a:bodyPr>
          <a:lstStyle/>
          <a:p>
            <a:pPr algn="l" defTabSz="2051050" eaLnBrk="0" hangingPunct="0">
              <a:spcBef>
                <a:spcPct val="50000"/>
              </a:spcBef>
            </a:pPr>
            <a:r>
              <a:rPr lang="en-US" sz="2800" u="sng">
                <a:effectLst/>
                <a:latin typeface="PumpkinseedHeavy" charset="0"/>
              </a:rPr>
              <a:t>Spores can become vegetative cells again if food is not cooled properly</a:t>
            </a:r>
            <a:endParaRPr lang="en-US" sz="2800" i="1">
              <a:effectLst/>
              <a:latin typeface="PumpkinseedHeavy" charset="0"/>
            </a:endParaRPr>
          </a:p>
        </p:txBody>
      </p:sp>
      <p:sp>
        <p:nvSpPr>
          <p:cNvPr id="51209" name="Rectangle 45"/>
          <p:cNvSpPr>
            <a:spLocks noChangeArrowheads="1"/>
          </p:cNvSpPr>
          <p:nvPr/>
        </p:nvSpPr>
        <p:spPr bwMode="auto">
          <a:xfrm>
            <a:off x="2057400" y="5440363"/>
            <a:ext cx="4114800" cy="1417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36525" tIns="68262" rIns="136525" bIns="68262">
            <a:spAutoFit/>
          </a:bodyPr>
          <a:lstStyle/>
          <a:p>
            <a:pPr algn="l" defTabSz="2051050" eaLnBrk="0" hangingPunct="0">
              <a:spcBef>
                <a:spcPct val="50000"/>
              </a:spcBef>
            </a:pPr>
            <a:r>
              <a:rPr lang="en-US" sz="2800">
                <a:effectLst/>
                <a:latin typeface="PumpkinseedHeavy" charset="0"/>
              </a:rPr>
              <a:t>Vegetative cells grow to high numbers and some produce toxins</a:t>
            </a:r>
          </a:p>
        </p:txBody>
      </p:sp>
      <p:sp>
        <p:nvSpPr>
          <p:cNvPr id="156718" name="Oval 46"/>
          <p:cNvSpPr>
            <a:spLocks noChangeArrowheads="1"/>
          </p:cNvSpPr>
          <p:nvPr/>
        </p:nvSpPr>
        <p:spPr bwMode="auto">
          <a:xfrm>
            <a:off x="7162800" y="4572000"/>
            <a:ext cx="290513" cy="227013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56719" name="Rectangle 47"/>
          <p:cNvSpPr>
            <a:spLocks noChangeArrowheads="1"/>
          </p:cNvSpPr>
          <p:nvPr/>
        </p:nvSpPr>
        <p:spPr bwMode="auto">
          <a:xfrm>
            <a:off x="7086600" y="5181600"/>
            <a:ext cx="350838" cy="120650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51212" name="Rectangle 48"/>
          <p:cNvSpPr>
            <a:spLocks noChangeArrowheads="1"/>
          </p:cNvSpPr>
          <p:nvPr/>
        </p:nvSpPr>
        <p:spPr bwMode="auto">
          <a:xfrm>
            <a:off x="7620000" y="4495800"/>
            <a:ext cx="1524000" cy="441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36525" tIns="68262" rIns="136525" bIns="68262">
            <a:spAutoFit/>
          </a:bodyPr>
          <a:lstStyle/>
          <a:p>
            <a:pPr algn="l" defTabSz="2051050" eaLnBrk="0" hangingPunct="0">
              <a:spcBef>
                <a:spcPct val="50000"/>
              </a:spcBef>
            </a:pPr>
            <a:r>
              <a:rPr lang="en-US">
                <a:effectLst/>
                <a:latin typeface="PumpkinseedHeavy" charset="0"/>
              </a:rPr>
              <a:t>Spore</a:t>
            </a:r>
          </a:p>
        </p:txBody>
      </p:sp>
      <p:sp>
        <p:nvSpPr>
          <p:cNvPr id="156721" name="Freeform 49"/>
          <p:cNvSpPr>
            <a:spLocks/>
          </p:cNvSpPr>
          <p:nvPr/>
        </p:nvSpPr>
        <p:spPr bwMode="auto">
          <a:xfrm>
            <a:off x="7086600" y="5715000"/>
            <a:ext cx="436563" cy="400050"/>
          </a:xfrm>
          <a:custGeom>
            <a:avLst/>
            <a:gdLst/>
            <a:ahLst/>
            <a:cxnLst>
              <a:cxn ang="0">
                <a:pos x="205" y="0"/>
              </a:cxn>
              <a:cxn ang="0">
                <a:pos x="205" y="62"/>
              </a:cxn>
              <a:cxn ang="0">
                <a:pos x="0" y="62"/>
              </a:cxn>
              <a:cxn ang="0">
                <a:pos x="35" y="124"/>
              </a:cxn>
              <a:cxn ang="0">
                <a:pos x="0" y="189"/>
              </a:cxn>
              <a:cxn ang="0">
                <a:pos x="205" y="189"/>
              </a:cxn>
              <a:cxn ang="0">
                <a:pos x="205" y="251"/>
              </a:cxn>
              <a:cxn ang="0">
                <a:pos x="274" y="124"/>
              </a:cxn>
              <a:cxn ang="0">
                <a:pos x="205" y="0"/>
              </a:cxn>
            </a:cxnLst>
            <a:rect l="0" t="0" r="r" b="b"/>
            <a:pathLst>
              <a:path w="275" h="252">
                <a:moveTo>
                  <a:pt x="205" y="0"/>
                </a:moveTo>
                <a:lnTo>
                  <a:pt x="205" y="62"/>
                </a:lnTo>
                <a:lnTo>
                  <a:pt x="0" y="62"/>
                </a:lnTo>
                <a:lnTo>
                  <a:pt x="35" y="124"/>
                </a:lnTo>
                <a:lnTo>
                  <a:pt x="0" y="189"/>
                </a:lnTo>
                <a:lnTo>
                  <a:pt x="205" y="189"/>
                </a:lnTo>
                <a:lnTo>
                  <a:pt x="205" y="251"/>
                </a:lnTo>
                <a:lnTo>
                  <a:pt x="274" y="124"/>
                </a:lnTo>
                <a:lnTo>
                  <a:pt x="205" y="0"/>
                </a:lnTo>
              </a:path>
            </a:pathLst>
          </a:custGeom>
          <a:solidFill>
            <a:schemeClr val="folHlink"/>
          </a:solidFill>
          <a:ln w="12700" cap="rnd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51214" name="Group 50"/>
          <p:cNvGrpSpPr>
            <a:grpSpLocks/>
          </p:cNvGrpSpPr>
          <p:nvPr/>
        </p:nvGrpSpPr>
        <p:grpSpPr bwMode="auto">
          <a:xfrm>
            <a:off x="7086600" y="6172200"/>
            <a:ext cx="436563" cy="409575"/>
            <a:chOff x="4453" y="3494"/>
            <a:chExt cx="275" cy="258"/>
          </a:xfrm>
        </p:grpSpPr>
        <p:sp>
          <p:nvSpPr>
            <p:cNvPr id="156723" name="Freeform 51"/>
            <p:cNvSpPr>
              <a:spLocks/>
            </p:cNvSpPr>
            <p:nvPr/>
          </p:nvSpPr>
          <p:spPr bwMode="auto">
            <a:xfrm>
              <a:off x="4453" y="3494"/>
              <a:ext cx="275" cy="258"/>
            </a:xfrm>
            <a:custGeom>
              <a:avLst/>
              <a:gdLst/>
              <a:ahLst/>
              <a:cxnLst>
                <a:cxn ang="0">
                  <a:pos x="274" y="129"/>
                </a:cxn>
                <a:cxn ang="0">
                  <a:pos x="160" y="106"/>
                </a:cxn>
                <a:cxn ang="0">
                  <a:pos x="136" y="0"/>
                </a:cxn>
                <a:cxn ang="0">
                  <a:pos x="114" y="106"/>
                </a:cxn>
                <a:cxn ang="0">
                  <a:pos x="0" y="129"/>
                </a:cxn>
                <a:cxn ang="0">
                  <a:pos x="114" y="151"/>
                </a:cxn>
                <a:cxn ang="0">
                  <a:pos x="136" y="257"/>
                </a:cxn>
                <a:cxn ang="0">
                  <a:pos x="160" y="151"/>
                </a:cxn>
                <a:cxn ang="0">
                  <a:pos x="274" y="129"/>
                </a:cxn>
              </a:cxnLst>
              <a:rect l="0" t="0" r="r" b="b"/>
              <a:pathLst>
                <a:path w="275" h="258">
                  <a:moveTo>
                    <a:pt x="274" y="129"/>
                  </a:moveTo>
                  <a:lnTo>
                    <a:pt x="160" y="106"/>
                  </a:lnTo>
                  <a:lnTo>
                    <a:pt x="136" y="0"/>
                  </a:lnTo>
                  <a:lnTo>
                    <a:pt x="114" y="106"/>
                  </a:lnTo>
                  <a:lnTo>
                    <a:pt x="0" y="129"/>
                  </a:lnTo>
                  <a:lnTo>
                    <a:pt x="114" y="151"/>
                  </a:lnTo>
                  <a:lnTo>
                    <a:pt x="136" y="257"/>
                  </a:lnTo>
                  <a:lnTo>
                    <a:pt x="160" y="151"/>
                  </a:lnTo>
                  <a:lnTo>
                    <a:pt x="274" y="129"/>
                  </a:lnTo>
                </a:path>
              </a:pathLst>
            </a:custGeom>
            <a:solidFill>
              <a:schemeClr val="accent2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6724" name="Freeform 52"/>
            <p:cNvSpPr>
              <a:spLocks/>
            </p:cNvSpPr>
            <p:nvPr/>
          </p:nvSpPr>
          <p:spPr bwMode="auto">
            <a:xfrm>
              <a:off x="4479" y="3517"/>
              <a:ext cx="226" cy="214"/>
            </a:xfrm>
            <a:custGeom>
              <a:avLst/>
              <a:gdLst/>
              <a:ahLst/>
              <a:cxnLst>
                <a:cxn ang="0">
                  <a:pos x="225" y="183"/>
                </a:cxn>
                <a:cxn ang="0">
                  <a:pos x="146" y="102"/>
                </a:cxn>
                <a:cxn ang="0">
                  <a:pos x="185" y="0"/>
                </a:cxn>
                <a:cxn ang="0">
                  <a:pos x="106" y="74"/>
                </a:cxn>
                <a:cxn ang="0">
                  <a:pos x="0" y="30"/>
                </a:cxn>
                <a:cxn ang="0">
                  <a:pos x="79" y="111"/>
                </a:cxn>
                <a:cxn ang="0">
                  <a:pos x="40" y="213"/>
                </a:cxn>
                <a:cxn ang="0">
                  <a:pos x="119" y="139"/>
                </a:cxn>
                <a:cxn ang="0">
                  <a:pos x="225" y="183"/>
                </a:cxn>
              </a:cxnLst>
              <a:rect l="0" t="0" r="r" b="b"/>
              <a:pathLst>
                <a:path w="226" h="214">
                  <a:moveTo>
                    <a:pt x="225" y="183"/>
                  </a:moveTo>
                  <a:lnTo>
                    <a:pt x="146" y="102"/>
                  </a:lnTo>
                  <a:lnTo>
                    <a:pt x="185" y="0"/>
                  </a:lnTo>
                  <a:lnTo>
                    <a:pt x="106" y="74"/>
                  </a:lnTo>
                  <a:lnTo>
                    <a:pt x="0" y="30"/>
                  </a:lnTo>
                  <a:lnTo>
                    <a:pt x="79" y="111"/>
                  </a:lnTo>
                  <a:lnTo>
                    <a:pt x="40" y="213"/>
                  </a:lnTo>
                  <a:lnTo>
                    <a:pt x="119" y="139"/>
                  </a:lnTo>
                  <a:lnTo>
                    <a:pt x="225" y="183"/>
                  </a:lnTo>
                </a:path>
              </a:pathLst>
            </a:custGeom>
            <a:solidFill>
              <a:schemeClr val="accent2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51215" name="Text Box 53"/>
          <p:cNvSpPr txBox="1">
            <a:spLocks noChangeArrowheads="1"/>
          </p:cNvSpPr>
          <p:nvPr/>
        </p:nvSpPr>
        <p:spPr bwMode="auto">
          <a:xfrm>
            <a:off x="7543800" y="4953000"/>
            <a:ext cx="1600200" cy="701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>
                <a:effectLst/>
                <a:latin typeface="Times New Roman" pitchFamily="18" charset="0"/>
              </a:rPr>
              <a:t>Vegetative Cell</a:t>
            </a:r>
          </a:p>
        </p:txBody>
      </p:sp>
      <p:sp>
        <p:nvSpPr>
          <p:cNvPr id="51216" name="Text Box 54"/>
          <p:cNvSpPr txBox="1">
            <a:spLocks noChangeArrowheads="1"/>
          </p:cNvSpPr>
          <p:nvPr/>
        </p:nvSpPr>
        <p:spPr bwMode="auto">
          <a:xfrm>
            <a:off x="7543800" y="5715000"/>
            <a:ext cx="137160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>
                <a:effectLst/>
                <a:latin typeface="Times New Roman" pitchFamily="18" charset="0"/>
              </a:rPr>
              <a:t>Growth</a:t>
            </a:r>
          </a:p>
        </p:txBody>
      </p:sp>
      <p:sp>
        <p:nvSpPr>
          <p:cNvPr id="51217" name="Text Box 55"/>
          <p:cNvSpPr txBox="1">
            <a:spLocks noChangeArrowheads="1"/>
          </p:cNvSpPr>
          <p:nvPr/>
        </p:nvSpPr>
        <p:spPr bwMode="auto">
          <a:xfrm>
            <a:off x="7620000" y="6248400"/>
            <a:ext cx="152400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>
                <a:effectLst/>
                <a:latin typeface="Times New Roman" pitchFamily="18" charset="0"/>
              </a:rPr>
              <a:t>Toxin</a:t>
            </a:r>
          </a:p>
        </p:txBody>
      </p:sp>
      <p:sp>
        <p:nvSpPr>
          <p:cNvPr id="156728" name="Rectangle 56"/>
          <p:cNvSpPr>
            <a:spLocks noChangeArrowheads="1"/>
          </p:cNvSpPr>
          <p:nvPr/>
        </p:nvSpPr>
        <p:spPr bwMode="auto">
          <a:xfrm>
            <a:off x="6705600" y="4419600"/>
            <a:ext cx="2133600" cy="22098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ChangeArrowheads="1"/>
          </p:cNvSpPr>
          <p:nvPr/>
        </p:nvSpPr>
        <p:spPr bwMode="auto">
          <a:xfrm>
            <a:off x="609600" y="1309688"/>
            <a:ext cx="8001000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>
              <a:buFontTx/>
              <a:buChar char="•"/>
            </a:pPr>
            <a:r>
              <a:rPr lang="en-US" sz="2400" b="1">
                <a:solidFill>
                  <a:srgbClr val="CCECFF"/>
                </a:solidFill>
                <a:effectLst/>
              </a:rPr>
              <a:t>Endospores</a:t>
            </a:r>
            <a:r>
              <a:rPr lang="en-US" sz="2400" b="1">
                <a:effectLst/>
              </a:rPr>
              <a:t> differ from the vegetative cells that form them in a variety of ways. </a:t>
            </a:r>
          </a:p>
          <a:p>
            <a:pPr algn="l">
              <a:buFontTx/>
              <a:buChar char="•"/>
            </a:pPr>
            <a:endParaRPr lang="en-US" sz="2400" b="1">
              <a:effectLst/>
            </a:endParaRPr>
          </a:p>
          <a:p>
            <a:pPr algn="l">
              <a:buFontTx/>
              <a:buChar char="•"/>
            </a:pPr>
            <a:r>
              <a:rPr lang="en-US" sz="2400" b="1">
                <a:effectLst/>
              </a:rPr>
              <a:t>Several new surface layers develop outside the core (cell) wall, including the cortex and spore coat. </a:t>
            </a:r>
          </a:p>
          <a:p>
            <a:pPr algn="l">
              <a:buFontTx/>
              <a:buChar char="•"/>
            </a:pPr>
            <a:endParaRPr lang="en-US" sz="2400" b="1">
              <a:effectLst/>
            </a:endParaRPr>
          </a:p>
          <a:p>
            <a:pPr algn="l">
              <a:buFontTx/>
              <a:buChar char="•"/>
            </a:pPr>
            <a:r>
              <a:rPr lang="en-US" sz="2400" b="1">
                <a:effectLst/>
              </a:rPr>
              <a:t>The cytoplasm is </a:t>
            </a:r>
            <a:r>
              <a:rPr lang="en-US" sz="2400" b="1">
                <a:solidFill>
                  <a:srgbClr val="FF00FF"/>
                </a:solidFill>
                <a:effectLst/>
              </a:rPr>
              <a:t>dehydrated</a:t>
            </a:r>
            <a:r>
              <a:rPr lang="en-US" sz="2400" b="1">
                <a:effectLst/>
              </a:rPr>
              <a:t> and contains only the cell genome and a few ribosomes and enzymes. </a:t>
            </a:r>
          </a:p>
          <a:p>
            <a:pPr algn="l">
              <a:buFontTx/>
              <a:buChar char="•"/>
            </a:pPr>
            <a:endParaRPr lang="en-US" sz="2400" b="1">
              <a:effectLst/>
            </a:endParaRPr>
          </a:p>
          <a:p>
            <a:pPr algn="l">
              <a:buFontTx/>
              <a:buChar char="•"/>
            </a:pPr>
            <a:r>
              <a:rPr lang="en-US" sz="2400" b="1">
                <a:effectLst/>
              </a:rPr>
              <a:t>The endospore is </a:t>
            </a:r>
            <a:r>
              <a:rPr lang="en-US" sz="2400" b="1">
                <a:solidFill>
                  <a:srgbClr val="FFCC00"/>
                </a:solidFill>
                <a:effectLst/>
              </a:rPr>
              <a:t>cryptobiotic</a:t>
            </a:r>
            <a:r>
              <a:rPr lang="en-US" sz="2400" b="1">
                <a:effectLst/>
              </a:rPr>
              <a:t> (exhibits no signs of life).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381000" y="1828800"/>
            <a:ext cx="81534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buFontTx/>
              <a:buChar char="•"/>
              <a:defRPr/>
            </a:pPr>
            <a:r>
              <a:rPr lang="en-US" sz="2400" b="1">
                <a:effectLst/>
              </a:rPr>
              <a:t>remarkably </a:t>
            </a:r>
            <a:r>
              <a:rPr lang="en-US" sz="2400" b="1">
                <a:solidFill>
                  <a:srgbClr val="FF00FF"/>
                </a:solidFill>
                <a:effectLst/>
              </a:rPr>
              <a:t>resistant to environmental stress</a:t>
            </a:r>
            <a:r>
              <a:rPr lang="en-US" sz="2400" b="1">
                <a:effectLst/>
              </a:rPr>
              <a:t> such as heat (boiling), acid, irradiation, chemicals and disinfectants. </a:t>
            </a:r>
          </a:p>
          <a:p>
            <a:pPr algn="l">
              <a:buFontTx/>
              <a:buChar char="•"/>
              <a:defRPr/>
            </a:pPr>
            <a:endParaRPr lang="en-US" sz="2400" b="1">
              <a:effectLst/>
            </a:endParaRPr>
          </a:p>
          <a:p>
            <a:pPr algn="l">
              <a:buFontTx/>
              <a:buChar char="•"/>
              <a:defRPr/>
            </a:pPr>
            <a:endParaRPr lang="en-US" sz="2400" b="1">
              <a:effectLst/>
            </a:endParaRPr>
          </a:p>
          <a:p>
            <a:pPr algn="l">
              <a:buFontTx/>
              <a:buChar char="•"/>
              <a:defRPr/>
            </a:pPr>
            <a:endParaRPr lang="en-US" sz="2400" b="1">
              <a:effectLst/>
            </a:endParaRPr>
          </a:p>
          <a:p>
            <a:pPr algn="l">
              <a:buFontTx/>
              <a:buChar char="•"/>
              <a:defRPr/>
            </a:pPr>
            <a:r>
              <a:rPr lang="en-US" sz="2400" b="1">
                <a:effectLst/>
              </a:rPr>
              <a:t>Some endospores have remained </a:t>
            </a:r>
            <a:r>
              <a:rPr lang="en-US" sz="2400" b="1">
                <a:solidFill>
                  <a:srgbClr val="000099"/>
                </a:solidFill>
                <a:effectLst/>
              </a:rPr>
              <a:t>dormant </a:t>
            </a:r>
            <a:r>
              <a:rPr lang="en-US" sz="2400" b="1">
                <a:effectLst/>
              </a:rPr>
              <a:t>for 25 million years preserved in amber, only to be shaken back into life when extricated and introduced into a favorable environment.</a:t>
            </a:r>
            <a:r>
              <a:rPr lang="en-US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pic>
        <p:nvPicPr>
          <p:cNvPr id="54275" name="Picture 4" descr="gambar spora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25000" t="22223" r="30357" b="3703"/>
          <a:stretch>
            <a:fillRect/>
          </a:stretch>
        </p:blipFill>
        <p:spPr>
          <a:xfrm>
            <a:off x="2667000" y="381000"/>
            <a:ext cx="4267200" cy="6248400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4"/>
          <p:cNvSpPr>
            <a:spLocks noChangeArrowheads="1"/>
          </p:cNvSpPr>
          <p:nvPr/>
        </p:nvSpPr>
        <p:spPr bwMode="auto">
          <a:xfrm>
            <a:off x="685800" y="1616075"/>
            <a:ext cx="7772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tabLst>
                <a:tab pos="228600" algn="l"/>
              </a:tabLst>
            </a:pPr>
            <a:endParaRPr lang="id-ID" sz="1800">
              <a:effectLst/>
            </a:endParaRPr>
          </a:p>
        </p:txBody>
      </p:sp>
      <p:graphicFrame>
        <p:nvGraphicFramePr>
          <p:cNvPr id="3074" name="Object 5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3074" name="Bitmap Image" r:id="rId4" imgW="2895238" imgH="2019048" progId="PBrush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4" descr="gambar spo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304800"/>
            <a:ext cx="8534400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9" name="Rectangle 5"/>
          <p:cNvSpPr>
            <a:spLocks noChangeArrowheads="1"/>
          </p:cNvSpPr>
          <p:nvPr/>
        </p:nvSpPr>
        <p:spPr bwMode="auto">
          <a:xfrm>
            <a:off x="0" y="3028950"/>
            <a:ext cx="914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/>
            <a:r>
              <a:rPr lang="en-US" sz="2400" b="1">
                <a:effectLst/>
              </a:rPr>
              <a:t>Endospore-forming bacilli (phase contrast illumination). </a:t>
            </a:r>
          </a:p>
          <a:p>
            <a:pPr algn="l"/>
            <a:endParaRPr lang="en-US" sz="2400" b="1">
              <a:effectLst/>
            </a:endParaRPr>
          </a:p>
          <a:p>
            <a:pPr algn="l"/>
            <a:r>
              <a:rPr lang="en-US" sz="2400" b="1">
                <a:effectLst/>
              </a:rPr>
              <a:t>Endospores are dehydrated, refractile cells appearing as points of bright light under phase microcsopy.</a:t>
            </a:r>
          </a:p>
          <a:p>
            <a:pPr algn="l"/>
            <a:endParaRPr lang="en-US" sz="2400" b="1">
              <a:effectLst/>
            </a:endParaRPr>
          </a:p>
          <a:p>
            <a:pPr algn="l"/>
            <a:r>
              <a:rPr lang="en-US" sz="2400" b="1">
                <a:effectLst/>
              </a:rPr>
              <a:t> Endospore-forming bacteria are characterized by the location (position) of the endospore in the mother cell (sporangium) before its release. </a:t>
            </a:r>
          </a:p>
          <a:p>
            <a:pPr algn="l"/>
            <a:endParaRPr lang="en-US" sz="2400" b="1">
              <a:effectLst/>
            </a:endParaRPr>
          </a:p>
          <a:p>
            <a:pPr algn="l"/>
            <a:r>
              <a:rPr lang="en-US" sz="2400" b="1">
                <a:effectLst/>
              </a:rPr>
              <a:t>The spore may be central, terminal or subterminal</a:t>
            </a:r>
            <a:r>
              <a:rPr lang="en-US" sz="2400" b="1">
                <a:solidFill>
                  <a:srgbClr val="FF9900"/>
                </a:solidFill>
                <a:effectLst/>
              </a:rPr>
              <a:t>,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4" descr="gambar endospora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381000"/>
            <a:ext cx="8915400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4" descr="gambar spora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2209800" y="304800"/>
            <a:ext cx="5334000" cy="4953000"/>
          </a:xfrm>
          <a:noFill/>
        </p:spPr>
      </p:pic>
      <p:sp>
        <p:nvSpPr>
          <p:cNvPr id="57347" name="Rectangle 7"/>
          <p:cNvSpPr>
            <a:spLocks noChangeArrowheads="1"/>
          </p:cNvSpPr>
          <p:nvPr/>
        </p:nvSpPr>
        <p:spPr bwMode="auto">
          <a:xfrm>
            <a:off x="914400" y="5867400"/>
            <a:ext cx="7239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/>
            <a:r>
              <a:rPr lang="en-US" b="1">
                <a:solidFill>
                  <a:srgbClr val="FF0000"/>
                </a:solidFill>
                <a:effectLst/>
              </a:rPr>
              <a:t>The sequential steps in the process of endospore formation in </a:t>
            </a:r>
            <a:r>
              <a:rPr lang="en-US" b="1" i="1">
                <a:solidFill>
                  <a:srgbClr val="FF0000"/>
                </a:solidFill>
                <a:effectLst/>
              </a:rPr>
              <a:t>Bacillus subtilis</a:t>
            </a:r>
            <a:r>
              <a:rPr lang="en-US" b="1">
                <a:solidFill>
                  <a:srgbClr val="FF0000"/>
                </a:solidFill>
                <a:effectLst/>
              </a:rPr>
              <a:t>.</a:t>
            </a:r>
            <a:r>
              <a:rPr lang="en-US">
                <a:solidFill>
                  <a:srgbClr val="FF0000"/>
                </a:solidFill>
                <a:effectLst/>
              </a:rPr>
              <a:t> </a:t>
            </a:r>
          </a:p>
        </p:txBody>
      </p:sp>
      <p:pic>
        <p:nvPicPr>
          <p:cNvPr id="57348" name="Picture 8" descr="endospore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/>
          <a:srcRect/>
          <a:stretch>
            <a:fillRect/>
          </a:stretch>
        </p:blipFill>
        <p:spPr>
          <a:xfrm>
            <a:off x="685800" y="1524000"/>
            <a:ext cx="7772400" cy="42672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4"/>
          <p:cNvSpPr>
            <a:spLocks noChangeArrowheads="1"/>
          </p:cNvSpPr>
          <p:nvPr/>
        </p:nvSpPr>
        <p:spPr bwMode="auto">
          <a:xfrm>
            <a:off x="609600" y="1557338"/>
            <a:ext cx="74676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/>
            <a:r>
              <a:rPr lang="en-US" sz="2400">
                <a:effectLst/>
              </a:rPr>
              <a:t>Some sporeformers are pathogens of animals, </a:t>
            </a:r>
            <a:r>
              <a:rPr lang="en-US" sz="2400" b="1">
                <a:effectLst/>
              </a:rPr>
              <a:t>usually due to the production of powerful toxins. </a:t>
            </a:r>
          </a:p>
          <a:p>
            <a:pPr algn="l"/>
            <a:endParaRPr lang="en-US" sz="2400" b="1">
              <a:effectLst/>
            </a:endParaRPr>
          </a:p>
          <a:p>
            <a:pPr algn="l"/>
            <a:r>
              <a:rPr lang="en-US" sz="2400" b="1" i="1">
                <a:effectLst/>
                <a:hlinkClick r:id="rId3"/>
              </a:rPr>
              <a:t>Bacillus anthracis</a:t>
            </a:r>
            <a:r>
              <a:rPr lang="en-US" sz="2400" b="1">
                <a:effectLst/>
              </a:rPr>
              <a:t> causes </a:t>
            </a:r>
            <a:r>
              <a:rPr lang="en-US" sz="2400" b="1">
                <a:effectLst/>
                <a:hlinkClick r:id="rId3"/>
              </a:rPr>
              <a:t>anthrax</a:t>
            </a:r>
            <a:r>
              <a:rPr lang="en-US" sz="2400" b="1">
                <a:effectLst/>
              </a:rPr>
              <a:t>, a disease of domestic animals (cattle, sheep, etc.) which may be transmitted to humans. </a:t>
            </a:r>
          </a:p>
          <a:p>
            <a:pPr algn="l"/>
            <a:endParaRPr lang="en-US" sz="2400" b="1">
              <a:effectLst/>
            </a:endParaRPr>
          </a:p>
          <a:p>
            <a:pPr algn="l"/>
            <a:r>
              <a:rPr lang="en-US" sz="2400" b="1" i="1">
                <a:effectLst/>
                <a:hlinkClick r:id="rId4"/>
              </a:rPr>
              <a:t>Clostridium botulinum</a:t>
            </a:r>
            <a:r>
              <a:rPr lang="en-US" sz="2400" b="1">
                <a:effectLst/>
              </a:rPr>
              <a:t> causes botulism, a form of food poisoning. </a:t>
            </a:r>
            <a:r>
              <a:rPr lang="en-US" sz="2400" b="1" i="1">
                <a:effectLst/>
                <a:hlinkClick r:id="rId4"/>
              </a:rPr>
              <a:t>Clostridium tetani</a:t>
            </a:r>
            <a:r>
              <a:rPr lang="en-US" sz="2400" b="1">
                <a:effectLst/>
              </a:rPr>
              <a:t> is the agent of tetanus.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7388" y="142875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3600" b="1" smtClean="0">
                <a:solidFill>
                  <a:srgbClr val="3333FF"/>
                </a:solidFill>
                <a:latin typeface="Skia" charset="0"/>
              </a:rPr>
              <a:t>Life Cycle of </a:t>
            </a:r>
            <a:br>
              <a:rPr lang="en-US" altLang="en-US" sz="3600" b="1" smtClean="0">
                <a:solidFill>
                  <a:srgbClr val="3333FF"/>
                </a:solidFill>
                <a:latin typeface="Skia" charset="0"/>
              </a:rPr>
            </a:br>
            <a:r>
              <a:rPr lang="en-US" altLang="en-US" sz="3600" b="1" smtClean="0">
                <a:solidFill>
                  <a:srgbClr val="3333FF"/>
                </a:solidFill>
                <a:latin typeface="Skia" charset="0"/>
              </a:rPr>
              <a:t>Spore-forming Bacterium</a:t>
            </a:r>
          </a:p>
        </p:txBody>
      </p:sp>
      <p:grpSp>
        <p:nvGrpSpPr>
          <p:cNvPr id="59395" name="Group 3"/>
          <p:cNvGrpSpPr>
            <a:grpSpLocks/>
          </p:cNvGrpSpPr>
          <p:nvPr/>
        </p:nvGrpSpPr>
        <p:grpSpPr bwMode="auto">
          <a:xfrm>
            <a:off x="2689225" y="2555875"/>
            <a:ext cx="4457700" cy="2413000"/>
            <a:chOff x="1477" y="1363"/>
            <a:chExt cx="2808" cy="1520"/>
          </a:xfrm>
        </p:grpSpPr>
        <p:sp>
          <p:nvSpPr>
            <p:cNvPr id="59397" name="Text Box 4"/>
            <p:cNvSpPr txBox="1">
              <a:spLocks noChangeArrowheads="1"/>
            </p:cNvSpPr>
            <p:nvPr/>
          </p:nvSpPr>
          <p:spPr bwMode="auto">
            <a:xfrm>
              <a:off x="1477" y="1363"/>
              <a:ext cx="712" cy="23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 eaLnBrk="0" hangingPunct="0"/>
              <a:r>
                <a:rPr lang="en-US" sz="1800" b="1">
                  <a:effectLst/>
                  <a:latin typeface="Comic Sans MS" pitchFamily="66" charset="0"/>
                  <a:cs typeface="Times" charset="0"/>
                </a:rPr>
                <a:t>cell wall</a:t>
              </a:r>
              <a:endParaRPr lang="en-US" sz="1800">
                <a:effectLst/>
                <a:latin typeface="Comic Sans MS" pitchFamily="66" charset="0"/>
                <a:cs typeface="Times" charset="0"/>
              </a:endParaRPr>
            </a:p>
          </p:txBody>
        </p:sp>
        <p:sp>
          <p:nvSpPr>
            <p:cNvPr id="59398" name="Text Box 5"/>
            <p:cNvSpPr txBox="1">
              <a:spLocks noChangeArrowheads="1"/>
            </p:cNvSpPr>
            <p:nvPr/>
          </p:nvSpPr>
          <p:spPr bwMode="auto">
            <a:xfrm>
              <a:off x="3365" y="2491"/>
              <a:ext cx="920" cy="39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n-US" sz="1800" b="1">
                  <a:effectLst/>
                  <a:latin typeface="Comic Sans MS" pitchFamily="66" charset="0"/>
                  <a:cs typeface="Times" charset="0"/>
                </a:rPr>
                <a:t>cytoplasmic membrane</a:t>
              </a:r>
              <a:endParaRPr lang="en-US" sz="1800">
                <a:effectLst/>
                <a:latin typeface="Comic Sans MS" pitchFamily="66" charset="0"/>
                <a:cs typeface="Times" charset="0"/>
              </a:endParaRPr>
            </a:p>
          </p:txBody>
        </p:sp>
        <p:sp>
          <p:nvSpPr>
            <p:cNvPr id="59399" name="Text Box 6"/>
            <p:cNvSpPr txBox="1">
              <a:spLocks noChangeArrowheads="1"/>
            </p:cNvSpPr>
            <p:nvPr/>
          </p:nvSpPr>
          <p:spPr bwMode="auto">
            <a:xfrm>
              <a:off x="2149" y="2555"/>
              <a:ext cx="720" cy="24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 eaLnBrk="0" hangingPunct="0"/>
              <a:r>
                <a:rPr lang="en-US" sz="1800" b="1">
                  <a:effectLst/>
                  <a:latin typeface="Comic Sans MS" pitchFamily="66" charset="0"/>
                  <a:cs typeface="Times" charset="0"/>
                </a:rPr>
                <a:t>nucleoid</a:t>
              </a:r>
            </a:p>
          </p:txBody>
        </p:sp>
        <p:grpSp>
          <p:nvGrpSpPr>
            <p:cNvPr id="59400" name="Group 7"/>
            <p:cNvGrpSpPr>
              <a:grpSpLocks/>
            </p:cNvGrpSpPr>
            <p:nvPr/>
          </p:nvGrpSpPr>
          <p:grpSpPr bwMode="auto">
            <a:xfrm>
              <a:off x="1573" y="1539"/>
              <a:ext cx="2032" cy="1008"/>
              <a:chOff x="4080" y="1740"/>
              <a:chExt cx="5080" cy="2520"/>
            </a:xfrm>
          </p:grpSpPr>
          <p:sp>
            <p:nvSpPr>
              <p:cNvPr id="91144" name="AutoShape 8"/>
              <p:cNvSpPr>
                <a:spLocks noChangeArrowheads="1"/>
              </p:cNvSpPr>
              <p:nvPr/>
            </p:nvSpPr>
            <p:spPr bwMode="auto">
              <a:xfrm>
                <a:off x="4080" y="2080"/>
                <a:ext cx="5080" cy="1900"/>
              </a:xfrm>
              <a:prstGeom prst="roundRect">
                <a:avLst>
                  <a:gd name="adj" fmla="val 31944"/>
                </a:avLst>
              </a:prstGeom>
              <a:solidFill>
                <a:srgbClr val="A50021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1145" name="AutoShape 9"/>
              <p:cNvSpPr>
                <a:spLocks noChangeArrowheads="1"/>
              </p:cNvSpPr>
              <p:nvPr/>
            </p:nvSpPr>
            <p:spPr bwMode="auto">
              <a:xfrm>
                <a:off x="4240" y="2240"/>
                <a:ext cx="4760" cy="1580"/>
              </a:xfrm>
              <a:prstGeom prst="roundRect">
                <a:avLst>
                  <a:gd name="adj" fmla="val 31944"/>
                </a:avLst>
              </a:prstGeom>
              <a:solidFill>
                <a:srgbClr val="FF66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1146" name="AutoShape 10"/>
              <p:cNvSpPr>
                <a:spLocks noChangeArrowheads="1"/>
              </p:cNvSpPr>
              <p:nvPr/>
            </p:nvSpPr>
            <p:spPr bwMode="auto">
              <a:xfrm>
                <a:off x="4400" y="2380"/>
                <a:ext cx="4460" cy="1320"/>
              </a:xfrm>
              <a:prstGeom prst="roundRect">
                <a:avLst>
                  <a:gd name="adj" fmla="val 31944"/>
                </a:avLst>
              </a:prstGeom>
              <a:solidFill>
                <a:srgbClr val="FFFF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1147" name="Freeform 11"/>
              <p:cNvSpPr>
                <a:spLocks/>
              </p:cNvSpPr>
              <p:nvPr/>
            </p:nvSpPr>
            <p:spPr bwMode="auto">
              <a:xfrm>
                <a:off x="5600" y="2485"/>
                <a:ext cx="1928" cy="1115"/>
              </a:xfrm>
              <a:custGeom>
                <a:avLst/>
                <a:gdLst/>
                <a:ahLst/>
                <a:cxnLst>
                  <a:cxn ang="0">
                    <a:pos x="760" y="295"/>
                  </a:cxn>
                  <a:cxn ang="0">
                    <a:pos x="940" y="395"/>
                  </a:cxn>
                  <a:cxn ang="0">
                    <a:pos x="1060" y="535"/>
                  </a:cxn>
                  <a:cxn ang="0">
                    <a:pos x="1080" y="555"/>
                  </a:cxn>
                  <a:cxn ang="0">
                    <a:pos x="940" y="575"/>
                  </a:cxn>
                  <a:cxn ang="0">
                    <a:pos x="600" y="675"/>
                  </a:cxn>
                  <a:cxn ang="0">
                    <a:pos x="600" y="395"/>
                  </a:cxn>
                  <a:cxn ang="0">
                    <a:pos x="480" y="635"/>
                  </a:cxn>
                  <a:cxn ang="0">
                    <a:pos x="640" y="415"/>
                  </a:cxn>
                  <a:cxn ang="0">
                    <a:pos x="460" y="275"/>
                  </a:cxn>
                  <a:cxn ang="0">
                    <a:pos x="660" y="435"/>
                  </a:cxn>
                  <a:cxn ang="0">
                    <a:pos x="1100" y="415"/>
                  </a:cxn>
                  <a:cxn ang="0">
                    <a:pos x="1280" y="275"/>
                  </a:cxn>
                  <a:cxn ang="0">
                    <a:pos x="1300" y="215"/>
                  </a:cxn>
                  <a:cxn ang="0">
                    <a:pos x="1040" y="195"/>
                  </a:cxn>
                  <a:cxn ang="0">
                    <a:pos x="1180" y="255"/>
                  </a:cxn>
                  <a:cxn ang="0">
                    <a:pos x="1200" y="235"/>
                  </a:cxn>
                  <a:cxn ang="0">
                    <a:pos x="1540" y="395"/>
                  </a:cxn>
                  <a:cxn ang="0">
                    <a:pos x="1640" y="435"/>
                  </a:cxn>
                  <a:cxn ang="0">
                    <a:pos x="1440" y="455"/>
                  </a:cxn>
                  <a:cxn ang="0">
                    <a:pos x="1840" y="695"/>
                  </a:cxn>
                  <a:cxn ang="0">
                    <a:pos x="1800" y="555"/>
                  </a:cxn>
                  <a:cxn ang="0">
                    <a:pos x="1660" y="575"/>
                  </a:cxn>
                  <a:cxn ang="0">
                    <a:pos x="1380" y="515"/>
                  </a:cxn>
                  <a:cxn ang="0">
                    <a:pos x="1260" y="395"/>
                  </a:cxn>
                  <a:cxn ang="0">
                    <a:pos x="1100" y="355"/>
                  </a:cxn>
                  <a:cxn ang="0">
                    <a:pos x="1340" y="575"/>
                  </a:cxn>
                  <a:cxn ang="0">
                    <a:pos x="1480" y="755"/>
                  </a:cxn>
                  <a:cxn ang="0">
                    <a:pos x="1120" y="795"/>
                  </a:cxn>
                  <a:cxn ang="0">
                    <a:pos x="1140" y="955"/>
                  </a:cxn>
                  <a:cxn ang="0">
                    <a:pos x="760" y="835"/>
                  </a:cxn>
                  <a:cxn ang="0">
                    <a:pos x="620" y="955"/>
                  </a:cxn>
                  <a:cxn ang="0">
                    <a:pos x="1020" y="995"/>
                  </a:cxn>
                  <a:cxn ang="0">
                    <a:pos x="1260" y="975"/>
                  </a:cxn>
                  <a:cxn ang="0">
                    <a:pos x="1280" y="875"/>
                  </a:cxn>
                  <a:cxn ang="0">
                    <a:pos x="1360" y="1015"/>
                  </a:cxn>
                  <a:cxn ang="0">
                    <a:pos x="1700" y="1015"/>
                  </a:cxn>
                  <a:cxn ang="0">
                    <a:pos x="1660" y="835"/>
                  </a:cxn>
                  <a:cxn ang="0">
                    <a:pos x="1740" y="995"/>
                  </a:cxn>
                  <a:cxn ang="0">
                    <a:pos x="1580" y="775"/>
                  </a:cxn>
                  <a:cxn ang="0">
                    <a:pos x="1860" y="735"/>
                  </a:cxn>
                  <a:cxn ang="0">
                    <a:pos x="1780" y="535"/>
                  </a:cxn>
                  <a:cxn ang="0">
                    <a:pos x="680" y="75"/>
                  </a:cxn>
                  <a:cxn ang="0">
                    <a:pos x="460" y="315"/>
                  </a:cxn>
                  <a:cxn ang="0">
                    <a:pos x="420" y="595"/>
                  </a:cxn>
                  <a:cxn ang="0">
                    <a:pos x="120" y="715"/>
                  </a:cxn>
                  <a:cxn ang="0">
                    <a:pos x="380" y="915"/>
                  </a:cxn>
                  <a:cxn ang="0">
                    <a:pos x="540" y="915"/>
                  </a:cxn>
                  <a:cxn ang="0">
                    <a:pos x="160" y="815"/>
                  </a:cxn>
                  <a:cxn ang="0">
                    <a:pos x="340" y="635"/>
                  </a:cxn>
                  <a:cxn ang="0">
                    <a:pos x="200" y="535"/>
                  </a:cxn>
                  <a:cxn ang="0">
                    <a:pos x="180" y="295"/>
                  </a:cxn>
                  <a:cxn ang="0">
                    <a:pos x="360" y="275"/>
                  </a:cxn>
                  <a:cxn ang="0">
                    <a:pos x="600" y="235"/>
                  </a:cxn>
                  <a:cxn ang="0">
                    <a:pos x="580" y="55"/>
                  </a:cxn>
                  <a:cxn ang="0">
                    <a:pos x="580" y="95"/>
                  </a:cxn>
                  <a:cxn ang="0">
                    <a:pos x="460" y="295"/>
                  </a:cxn>
                  <a:cxn ang="0">
                    <a:pos x="500" y="335"/>
                  </a:cxn>
                  <a:cxn ang="0">
                    <a:pos x="920" y="675"/>
                  </a:cxn>
                </a:cxnLst>
                <a:rect l="0" t="0" r="r" b="b"/>
                <a:pathLst>
                  <a:path w="1928" h="1115">
                    <a:moveTo>
                      <a:pt x="700" y="215"/>
                    </a:moveTo>
                    <a:cubicBezTo>
                      <a:pt x="702" y="216"/>
                      <a:pt x="803" y="291"/>
                      <a:pt x="820" y="275"/>
                    </a:cubicBezTo>
                    <a:cubicBezTo>
                      <a:pt x="834" y="260"/>
                      <a:pt x="806" y="235"/>
                      <a:pt x="800" y="215"/>
                    </a:cubicBezTo>
                    <a:cubicBezTo>
                      <a:pt x="780" y="221"/>
                      <a:pt x="749" y="216"/>
                      <a:pt x="740" y="235"/>
                    </a:cubicBezTo>
                    <a:cubicBezTo>
                      <a:pt x="730" y="253"/>
                      <a:pt x="738" y="295"/>
                      <a:pt x="760" y="295"/>
                    </a:cubicBezTo>
                    <a:cubicBezTo>
                      <a:pt x="785" y="295"/>
                      <a:pt x="830" y="144"/>
                      <a:pt x="780" y="295"/>
                    </a:cubicBezTo>
                    <a:cubicBezTo>
                      <a:pt x="802" y="302"/>
                      <a:pt x="877" y="340"/>
                      <a:pt x="900" y="295"/>
                    </a:cubicBezTo>
                    <a:cubicBezTo>
                      <a:pt x="909" y="276"/>
                      <a:pt x="886" y="255"/>
                      <a:pt x="880" y="235"/>
                    </a:cubicBezTo>
                    <a:cubicBezTo>
                      <a:pt x="866" y="255"/>
                      <a:pt x="840" y="270"/>
                      <a:pt x="840" y="295"/>
                    </a:cubicBezTo>
                    <a:cubicBezTo>
                      <a:pt x="840" y="343"/>
                      <a:pt x="913" y="372"/>
                      <a:pt x="940" y="395"/>
                    </a:cubicBezTo>
                    <a:cubicBezTo>
                      <a:pt x="961" y="413"/>
                      <a:pt x="975" y="440"/>
                      <a:pt x="1000" y="455"/>
                    </a:cubicBezTo>
                    <a:cubicBezTo>
                      <a:pt x="1023" y="468"/>
                      <a:pt x="1053" y="468"/>
                      <a:pt x="1080" y="475"/>
                    </a:cubicBezTo>
                    <a:cubicBezTo>
                      <a:pt x="1132" y="439"/>
                      <a:pt x="1185" y="424"/>
                      <a:pt x="1160" y="335"/>
                    </a:cubicBezTo>
                    <a:cubicBezTo>
                      <a:pt x="1153" y="311"/>
                      <a:pt x="1120" y="308"/>
                      <a:pt x="1100" y="295"/>
                    </a:cubicBezTo>
                    <a:cubicBezTo>
                      <a:pt x="1001" y="360"/>
                      <a:pt x="991" y="411"/>
                      <a:pt x="1060" y="535"/>
                    </a:cubicBezTo>
                    <a:cubicBezTo>
                      <a:pt x="1077" y="566"/>
                      <a:pt x="1149" y="584"/>
                      <a:pt x="1180" y="595"/>
                    </a:cubicBezTo>
                    <a:cubicBezTo>
                      <a:pt x="1195" y="532"/>
                      <a:pt x="1225" y="458"/>
                      <a:pt x="1180" y="395"/>
                    </a:cubicBezTo>
                    <a:cubicBezTo>
                      <a:pt x="1164" y="372"/>
                      <a:pt x="1126" y="381"/>
                      <a:pt x="1100" y="375"/>
                    </a:cubicBezTo>
                    <a:cubicBezTo>
                      <a:pt x="1060" y="381"/>
                      <a:pt x="1000" y="359"/>
                      <a:pt x="980" y="395"/>
                    </a:cubicBezTo>
                    <a:cubicBezTo>
                      <a:pt x="934" y="475"/>
                      <a:pt x="1038" y="527"/>
                      <a:pt x="1080" y="555"/>
                    </a:cubicBezTo>
                    <a:cubicBezTo>
                      <a:pt x="1121" y="541"/>
                      <a:pt x="1198" y="536"/>
                      <a:pt x="1100" y="475"/>
                    </a:cubicBezTo>
                    <a:cubicBezTo>
                      <a:pt x="1064" y="452"/>
                      <a:pt x="980" y="435"/>
                      <a:pt x="980" y="435"/>
                    </a:cubicBezTo>
                    <a:cubicBezTo>
                      <a:pt x="879" y="468"/>
                      <a:pt x="842" y="461"/>
                      <a:pt x="780" y="555"/>
                    </a:cubicBezTo>
                    <a:cubicBezTo>
                      <a:pt x="796" y="588"/>
                      <a:pt x="823" y="693"/>
                      <a:pt x="900" y="655"/>
                    </a:cubicBezTo>
                    <a:cubicBezTo>
                      <a:pt x="926" y="641"/>
                      <a:pt x="926" y="601"/>
                      <a:pt x="940" y="575"/>
                    </a:cubicBezTo>
                    <a:cubicBezTo>
                      <a:pt x="926" y="555"/>
                      <a:pt x="922" y="522"/>
                      <a:pt x="900" y="515"/>
                    </a:cubicBezTo>
                    <a:cubicBezTo>
                      <a:pt x="873" y="506"/>
                      <a:pt x="845" y="525"/>
                      <a:pt x="820" y="535"/>
                    </a:cubicBezTo>
                    <a:cubicBezTo>
                      <a:pt x="792" y="545"/>
                      <a:pt x="767" y="563"/>
                      <a:pt x="740" y="575"/>
                    </a:cubicBezTo>
                    <a:cubicBezTo>
                      <a:pt x="720" y="583"/>
                      <a:pt x="700" y="588"/>
                      <a:pt x="680" y="595"/>
                    </a:cubicBezTo>
                    <a:cubicBezTo>
                      <a:pt x="653" y="621"/>
                      <a:pt x="624" y="646"/>
                      <a:pt x="600" y="675"/>
                    </a:cubicBezTo>
                    <a:cubicBezTo>
                      <a:pt x="584" y="693"/>
                      <a:pt x="549" y="713"/>
                      <a:pt x="560" y="735"/>
                    </a:cubicBezTo>
                    <a:cubicBezTo>
                      <a:pt x="572" y="759"/>
                      <a:pt x="613" y="748"/>
                      <a:pt x="640" y="755"/>
                    </a:cubicBezTo>
                    <a:cubicBezTo>
                      <a:pt x="726" y="748"/>
                      <a:pt x="820" y="769"/>
                      <a:pt x="900" y="735"/>
                    </a:cubicBezTo>
                    <a:cubicBezTo>
                      <a:pt x="981" y="699"/>
                      <a:pt x="898" y="600"/>
                      <a:pt x="880" y="575"/>
                    </a:cubicBezTo>
                    <a:cubicBezTo>
                      <a:pt x="802" y="466"/>
                      <a:pt x="719" y="434"/>
                      <a:pt x="600" y="395"/>
                    </a:cubicBezTo>
                    <a:cubicBezTo>
                      <a:pt x="580" y="401"/>
                      <a:pt x="545" y="394"/>
                      <a:pt x="540" y="415"/>
                    </a:cubicBezTo>
                    <a:cubicBezTo>
                      <a:pt x="526" y="470"/>
                      <a:pt x="614" y="486"/>
                      <a:pt x="640" y="495"/>
                    </a:cubicBezTo>
                    <a:cubicBezTo>
                      <a:pt x="633" y="468"/>
                      <a:pt x="647" y="419"/>
                      <a:pt x="620" y="415"/>
                    </a:cubicBezTo>
                    <a:cubicBezTo>
                      <a:pt x="577" y="407"/>
                      <a:pt x="488" y="506"/>
                      <a:pt x="460" y="535"/>
                    </a:cubicBezTo>
                    <a:cubicBezTo>
                      <a:pt x="466" y="568"/>
                      <a:pt x="461" y="606"/>
                      <a:pt x="480" y="635"/>
                    </a:cubicBezTo>
                    <a:cubicBezTo>
                      <a:pt x="491" y="652"/>
                      <a:pt x="519" y="650"/>
                      <a:pt x="540" y="655"/>
                    </a:cubicBezTo>
                    <a:cubicBezTo>
                      <a:pt x="579" y="663"/>
                      <a:pt x="620" y="668"/>
                      <a:pt x="660" y="675"/>
                    </a:cubicBezTo>
                    <a:cubicBezTo>
                      <a:pt x="713" y="661"/>
                      <a:pt x="775" y="666"/>
                      <a:pt x="820" y="635"/>
                    </a:cubicBezTo>
                    <a:cubicBezTo>
                      <a:pt x="837" y="622"/>
                      <a:pt x="811" y="592"/>
                      <a:pt x="800" y="575"/>
                    </a:cubicBezTo>
                    <a:cubicBezTo>
                      <a:pt x="740" y="480"/>
                      <a:pt x="721" y="476"/>
                      <a:pt x="640" y="415"/>
                    </a:cubicBezTo>
                    <a:cubicBezTo>
                      <a:pt x="613" y="421"/>
                      <a:pt x="551" y="408"/>
                      <a:pt x="560" y="435"/>
                    </a:cubicBezTo>
                    <a:cubicBezTo>
                      <a:pt x="585" y="510"/>
                      <a:pt x="702" y="464"/>
                      <a:pt x="740" y="455"/>
                    </a:cubicBezTo>
                    <a:cubicBezTo>
                      <a:pt x="710" y="365"/>
                      <a:pt x="716" y="326"/>
                      <a:pt x="640" y="275"/>
                    </a:cubicBezTo>
                    <a:cubicBezTo>
                      <a:pt x="622" y="263"/>
                      <a:pt x="600" y="261"/>
                      <a:pt x="580" y="255"/>
                    </a:cubicBezTo>
                    <a:cubicBezTo>
                      <a:pt x="540" y="261"/>
                      <a:pt x="491" y="249"/>
                      <a:pt x="460" y="275"/>
                    </a:cubicBezTo>
                    <a:cubicBezTo>
                      <a:pt x="443" y="288"/>
                      <a:pt x="465" y="320"/>
                      <a:pt x="480" y="335"/>
                    </a:cubicBezTo>
                    <a:cubicBezTo>
                      <a:pt x="513" y="368"/>
                      <a:pt x="553" y="403"/>
                      <a:pt x="600" y="415"/>
                    </a:cubicBezTo>
                    <a:cubicBezTo>
                      <a:pt x="744" y="451"/>
                      <a:pt x="652" y="432"/>
                      <a:pt x="880" y="455"/>
                    </a:cubicBezTo>
                    <a:cubicBezTo>
                      <a:pt x="873" y="408"/>
                      <a:pt x="902" y="336"/>
                      <a:pt x="860" y="315"/>
                    </a:cubicBezTo>
                    <a:cubicBezTo>
                      <a:pt x="572" y="171"/>
                      <a:pt x="640" y="339"/>
                      <a:pt x="660" y="435"/>
                    </a:cubicBezTo>
                    <a:cubicBezTo>
                      <a:pt x="740" y="428"/>
                      <a:pt x="829" y="453"/>
                      <a:pt x="900" y="415"/>
                    </a:cubicBezTo>
                    <a:cubicBezTo>
                      <a:pt x="929" y="398"/>
                      <a:pt x="846" y="315"/>
                      <a:pt x="880" y="315"/>
                    </a:cubicBezTo>
                    <a:cubicBezTo>
                      <a:pt x="915" y="315"/>
                      <a:pt x="894" y="389"/>
                      <a:pt x="920" y="415"/>
                    </a:cubicBezTo>
                    <a:cubicBezTo>
                      <a:pt x="939" y="434"/>
                      <a:pt x="973" y="428"/>
                      <a:pt x="1000" y="435"/>
                    </a:cubicBezTo>
                    <a:cubicBezTo>
                      <a:pt x="1033" y="428"/>
                      <a:pt x="1072" y="434"/>
                      <a:pt x="1100" y="415"/>
                    </a:cubicBezTo>
                    <a:cubicBezTo>
                      <a:pt x="1195" y="346"/>
                      <a:pt x="1115" y="272"/>
                      <a:pt x="1060" y="235"/>
                    </a:cubicBezTo>
                    <a:cubicBezTo>
                      <a:pt x="1053" y="255"/>
                      <a:pt x="1025" y="280"/>
                      <a:pt x="1040" y="295"/>
                    </a:cubicBezTo>
                    <a:cubicBezTo>
                      <a:pt x="1088" y="343"/>
                      <a:pt x="1152" y="310"/>
                      <a:pt x="1200" y="295"/>
                    </a:cubicBezTo>
                    <a:cubicBezTo>
                      <a:pt x="1193" y="268"/>
                      <a:pt x="1153" y="221"/>
                      <a:pt x="1180" y="215"/>
                    </a:cubicBezTo>
                    <a:cubicBezTo>
                      <a:pt x="1217" y="205"/>
                      <a:pt x="1270" y="237"/>
                      <a:pt x="1280" y="275"/>
                    </a:cubicBezTo>
                    <a:cubicBezTo>
                      <a:pt x="1286" y="301"/>
                      <a:pt x="1226" y="288"/>
                      <a:pt x="1200" y="295"/>
                    </a:cubicBezTo>
                    <a:cubicBezTo>
                      <a:pt x="1237" y="313"/>
                      <a:pt x="1333" y="370"/>
                      <a:pt x="1380" y="355"/>
                    </a:cubicBezTo>
                    <a:cubicBezTo>
                      <a:pt x="1400" y="348"/>
                      <a:pt x="1393" y="315"/>
                      <a:pt x="1400" y="295"/>
                    </a:cubicBezTo>
                    <a:cubicBezTo>
                      <a:pt x="1386" y="275"/>
                      <a:pt x="1378" y="250"/>
                      <a:pt x="1360" y="235"/>
                    </a:cubicBezTo>
                    <a:cubicBezTo>
                      <a:pt x="1343" y="221"/>
                      <a:pt x="1318" y="224"/>
                      <a:pt x="1300" y="215"/>
                    </a:cubicBezTo>
                    <a:cubicBezTo>
                      <a:pt x="1278" y="204"/>
                      <a:pt x="1263" y="181"/>
                      <a:pt x="1240" y="175"/>
                    </a:cubicBezTo>
                    <a:cubicBezTo>
                      <a:pt x="1161" y="153"/>
                      <a:pt x="1078" y="154"/>
                      <a:pt x="1000" y="135"/>
                    </a:cubicBezTo>
                    <a:cubicBezTo>
                      <a:pt x="1076" y="249"/>
                      <a:pt x="1041" y="215"/>
                      <a:pt x="1240" y="315"/>
                    </a:cubicBezTo>
                    <a:cubicBezTo>
                      <a:pt x="1277" y="333"/>
                      <a:pt x="1360" y="355"/>
                      <a:pt x="1360" y="355"/>
                    </a:cubicBezTo>
                    <a:cubicBezTo>
                      <a:pt x="1274" y="227"/>
                      <a:pt x="1180" y="218"/>
                      <a:pt x="1040" y="195"/>
                    </a:cubicBezTo>
                    <a:cubicBezTo>
                      <a:pt x="1054" y="238"/>
                      <a:pt x="1085" y="389"/>
                      <a:pt x="1200" y="275"/>
                    </a:cubicBezTo>
                    <a:cubicBezTo>
                      <a:pt x="1307" y="167"/>
                      <a:pt x="1086" y="78"/>
                      <a:pt x="1040" y="55"/>
                    </a:cubicBezTo>
                    <a:cubicBezTo>
                      <a:pt x="1006" y="61"/>
                      <a:pt x="961" y="48"/>
                      <a:pt x="940" y="75"/>
                    </a:cubicBezTo>
                    <a:cubicBezTo>
                      <a:pt x="922" y="96"/>
                      <a:pt x="944" y="132"/>
                      <a:pt x="960" y="155"/>
                    </a:cubicBezTo>
                    <a:cubicBezTo>
                      <a:pt x="1010" y="226"/>
                      <a:pt x="1105" y="230"/>
                      <a:pt x="1180" y="255"/>
                    </a:cubicBezTo>
                    <a:cubicBezTo>
                      <a:pt x="1260" y="241"/>
                      <a:pt x="1348" y="253"/>
                      <a:pt x="1420" y="215"/>
                    </a:cubicBezTo>
                    <a:cubicBezTo>
                      <a:pt x="1444" y="201"/>
                      <a:pt x="1417" y="156"/>
                      <a:pt x="1400" y="135"/>
                    </a:cubicBezTo>
                    <a:cubicBezTo>
                      <a:pt x="1393" y="126"/>
                      <a:pt x="1276" y="99"/>
                      <a:pt x="1260" y="95"/>
                    </a:cubicBezTo>
                    <a:cubicBezTo>
                      <a:pt x="1213" y="101"/>
                      <a:pt x="1138" y="71"/>
                      <a:pt x="1120" y="115"/>
                    </a:cubicBezTo>
                    <a:cubicBezTo>
                      <a:pt x="1101" y="159"/>
                      <a:pt x="1157" y="213"/>
                      <a:pt x="1200" y="235"/>
                    </a:cubicBezTo>
                    <a:cubicBezTo>
                      <a:pt x="1357" y="313"/>
                      <a:pt x="1477" y="340"/>
                      <a:pt x="1640" y="395"/>
                    </a:cubicBezTo>
                    <a:cubicBezTo>
                      <a:pt x="1673" y="388"/>
                      <a:pt x="1726" y="406"/>
                      <a:pt x="1740" y="375"/>
                    </a:cubicBezTo>
                    <a:cubicBezTo>
                      <a:pt x="1756" y="336"/>
                      <a:pt x="1715" y="294"/>
                      <a:pt x="1700" y="255"/>
                    </a:cubicBezTo>
                    <a:cubicBezTo>
                      <a:pt x="1663" y="162"/>
                      <a:pt x="1673" y="184"/>
                      <a:pt x="1600" y="135"/>
                    </a:cubicBezTo>
                    <a:cubicBezTo>
                      <a:pt x="1479" y="175"/>
                      <a:pt x="1454" y="260"/>
                      <a:pt x="1540" y="395"/>
                    </a:cubicBezTo>
                    <a:cubicBezTo>
                      <a:pt x="1554" y="417"/>
                      <a:pt x="1690" y="447"/>
                      <a:pt x="1720" y="455"/>
                    </a:cubicBezTo>
                    <a:cubicBezTo>
                      <a:pt x="1740" y="441"/>
                      <a:pt x="1774" y="438"/>
                      <a:pt x="1780" y="415"/>
                    </a:cubicBezTo>
                    <a:cubicBezTo>
                      <a:pt x="1807" y="303"/>
                      <a:pt x="1712" y="205"/>
                      <a:pt x="1620" y="175"/>
                    </a:cubicBezTo>
                    <a:cubicBezTo>
                      <a:pt x="1600" y="195"/>
                      <a:pt x="1575" y="211"/>
                      <a:pt x="1560" y="235"/>
                    </a:cubicBezTo>
                    <a:cubicBezTo>
                      <a:pt x="1509" y="311"/>
                      <a:pt x="1573" y="395"/>
                      <a:pt x="1640" y="435"/>
                    </a:cubicBezTo>
                    <a:cubicBezTo>
                      <a:pt x="1676" y="456"/>
                      <a:pt x="1720" y="461"/>
                      <a:pt x="1760" y="475"/>
                    </a:cubicBezTo>
                    <a:cubicBezTo>
                      <a:pt x="1786" y="468"/>
                      <a:pt x="1827" y="479"/>
                      <a:pt x="1840" y="455"/>
                    </a:cubicBezTo>
                    <a:cubicBezTo>
                      <a:pt x="1850" y="433"/>
                      <a:pt x="1822" y="403"/>
                      <a:pt x="1800" y="395"/>
                    </a:cubicBezTo>
                    <a:cubicBezTo>
                      <a:pt x="1750" y="375"/>
                      <a:pt x="1693" y="381"/>
                      <a:pt x="1640" y="375"/>
                    </a:cubicBezTo>
                    <a:cubicBezTo>
                      <a:pt x="1560" y="394"/>
                      <a:pt x="1507" y="409"/>
                      <a:pt x="1440" y="455"/>
                    </a:cubicBezTo>
                    <a:cubicBezTo>
                      <a:pt x="1453" y="488"/>
                      <a:pt x="1456" y="527"/>
                      <a:pt x="1480" y="555"/>
                    </a:cubicBezTo>
                    <a:cubicBezTo>
                      <a:pt x="1550" y="635"/>
                      <a:pt x="1763" y="687"/>
                      <a:pt x="1860" y="715"/>
                    </a:cubicBezTo>
                    <a:cubicBezTo>
                      <a:pt x="1835" y="569"/>
                      <a:pt x="1851" y="578"/>
                      <a:pt x="1720" y="535"/>
                    </a:cubicBezTo>
                    <a:cubicBezTo>
                      <a:pt x="1700" y="541"/>
                      <a:pt x="1663" y="534"/>
                      <a:pt x="1660" y="555"/>
                    </a:cubicBezTo>
                    <a:cubicBezTo>
                      <a:pt x="1640" y="672"/>
                      <a:pt x="1769" y="677"/>
                      <a:pt x="1840" y="695"/>
                    </a:cubicBezTo>
                    <a:cubicBezTo>
                      <a:pt x="1860" y="681"/>
                      <a:pt x="1896" y="678"/>
                      <a:pt x="1900" y="655"/>
                    </a:cubicBezTo>
                    <a:cubicBezTo>
                      <a:pt x="1914" y="556"/>
                      <a:pt x="1857" y="554"/>
                      <a:pt x="1800" y="535"/>
                    </a:cubicBezTo>
                    <a:cubicBezTo>
                      <a:pt x="1706" y="541"/>
                      <a:pt x="1612" y="538"/>
                      <a:pt x="1520" y="555"/>
                    </a:cubicBezTo>
                    <a:cubicBezTo>
                      <a:pt x="1499" y="558"/>
                      <a:pt x="1558" y="575"/>
                      <a:pt x="1580" y="575"/>
                    </a:cubicBezTo>
                    <a:cubicBezTo>
                      <a:pt x="1653" y="575"/>
                      <a:pt x="1726" y="561"/>
                      <a:pt x="1800" y="555"/>
                    </a:cubicBezTo>
                    <a:cubicBezTo>
                      <a:pt x="1786" y="515"/>
                      <a:pt x="1782" y="470"/>
                      <a:pt x="1760" y="435"/>
                    </a:cubicBezTo>
                    <a:cubicBezTo>
                      <a:pt x="1723" y="377"/>
                      <a:pt x="1593" y="365"/>
                      <a:pt x="1540" y="355"/>
                    </a:cubicBezTo>
                    <a:cubicBezTo>
                      <a:pt x="1493" y="361"/>
                      <a:pt x="1442" y="353"/>
                      <a:pt x="1400" y="375"/>
                    </a:cubicBezTo>
                    <a:cubicBezTo>
                      <a:pt x="1381" y="384"/>
                      <a:pt x="1367" y="418"/>
                      <a:pt x="1380" y="435"/>
                    </a:cubicBezTo>
                    <a:cubicBezTo>
                      <a:pt x="1455" y="535"/>
                      <a:pt x="1556" y="540"/>
                      <a:pt x="1660" y="575"/>
                    </a:cubicBezTo>
                    <a:cubicBezTo>
                      <a:pt x="1613" y="389"/>
                      <a:pt x="1542" y="458"/>
                      <a:pt x="1340" y="475"/>
                    </a:cubicBezTo>
                    <a:cubicBezTo>
                      <a:pt x="1326" y="495"/>
                      <a:pt x="1303" y="511"/>
                      <a:pt x="1300" y="535"/>
                    </a:cubicBezTo>
                    <a:cubicBezTo>
                      <a:pt x="1287" y="612"/>
                      <a:pt x="1434" y="636"/>
                      <a:pt x="1480" y="655"/>
                    </a:cubicBezTo>
                    <a:cubicBezTo>
                      <a:pt x="1486" y="635"/>
                      <a:pt x="1506" y="615"/>
                      <a:pt x="1500" y="595"/>
                    </a:cubicBezTo>
                    <a:cubicBezTo>
                      <a:pt x="1481" y="538"/>
                      <a:pt x="1424" y="529"/>
                      <a:pt x="1380" y="515"/>
                    </a:cubicBezTo>
                    <a:cubicBezTo>
                      <a:pt x="1353" y="521"/>
                      <a:pt x="1308" y="508"/>
                      <a:pt x="1300" y="535"/>
                    </a:cubicBezTo>
                    <a:cubicBezTo>
                      <a:pt x="1292" y="557"/>
                      <a:pt x="1336" y="571"/>
                      <a:pt x="1360" y="575"/>
                    </a:cubicBezTo>
                    <a:cubicBezTo>
                      <a:pt x="1380" y="578"/>
                      <a:pt x="1400" y="561"/>
                      <a:pt x="1420" y="555"/>
                    </a:cubicBezTo>
                    <a:cubicBezTo>
                      <a:pt x="1413" y="521"/>
                      <a:pt x="1416" y="484"/>
                      <a:pt x="1400" y="455"/>
                    </a:cubicBezTo>
                    <a:cubicBezTo>
                      <a:pt x="1376" y="414"/>
                      <a:pt x="1294" y="403"/>
                      <a:pt x="1260" y="395"/>
                    </a:cubicBezTo>
                    <a:cubicBezTo>
                      <a:pt x="1215" y="406"/>
                      <a:pt x="1122" y="407"/>
                      <a:pt x="1140" y="495"/>
                    </a:cubicBezTo>
                    <a:cubicBezTo>
                      <a:pt x="1144" y="515"/>
                      <a:pt x="1180" y="508"/>
                      <a:pt x="1200" y="515"/>
                    </a:cubicBezTo>
                    <a:cubicBezTo>
                      <a:pt x="1250" y="438"/>
                      <a:pt x="1261" y="386"/>
                      <a:pt x="1280" y="295"/>
                    </a:cubicBezTo>
                    <a:cubicBezTo>
                      <a:pt x="1260" y="281"/>
                      <a:pt x="1243" y="258"/>
                      <a:pt x="1220" y="255"/>
                    </a:cubicBezTo>
                    <a:cubicBezTo>
                      <a:pt x="1158" y="244"/>
                      <a:pt x="1124" y="322"/>
                      <a:pt x="1100" y="355"/>
                    </a:cubicBezTo>
                    <a:cubicBezTo>
                      <a:pt x="1119" y="442"/>
                      <a:pt x="1114" y="570"/>
                      <a:pt x="1220" y="615"/>
                    </a:cubicBezTo>
                    <a:cubicBezTo>
                      <a:pt x="1269" y="635"/>
                      <a:pt x="1326" y="628"/>
                      <a:pt x="1380" y="635"/>
                    </a:cubicBezTo>
                    <a:cubicBezTo>
                      <a:pt x="1388" y="637"/>
                      <a:pt x="1553" y="703"/>
                      <a:pt x="1540" y="635"/>
                    </a:cubicBezTo>
                    <a:cubicBezTo>
                      <a:pt x="1530" y="587"/>
                      <a:pt x="1420" y="555"/>
                      <a:pt x="1420" y="555"/>
                    </a:cubicBezTo>
                    <a:cubicBezTo>
                      <a:pt x="1393" y="561"/>
                      <a:pt x="1362" y="559"/>
                      <a:pt x="1340" y="575"/>
                    </a:cubicBezTo>
                    <a:cubicBezTo>
                      <a:pt x="1287" y="612"/>
                      <a:pt x="1278" y="660"/>
                      <a:pt x="1260" y="715"/>
                    </a:cubicBezTo>
                    <a:cubicBezTo>
                      <a:pt x="1319" y="774"/>
                      <a:pt x="1360" y="808"/>
                      <a:pt x="1440" y="835"/>
                    </a:cubicBezTo>
                    <a:cubicBezTo>
                      <a:pt x="1433" y="801"/>
                      <a:pt x="1444" y="759"/>
                      <a:pt x="1420" y="735"/>
                    </a:cubicBezTo>
                    <a:cubicBezTo>
                      <a:pt x="1352" y="667"/>
                      <a:pt x="1254" y="702"/>
                      <a:pt x="1180" y="715"/>
                    </a:cubicBezTo>
                    <a:cubicBezTo>
                      <a:pt x="1274" y="785"/>
                      <a:pt x="1325" y="851"/>
                      <a:pt x="1480" y="755"/>
                    </a:cubicBezTo>
                    <a:cubicBezTo>
                      <a:pt x="1494" y="746"/>
                      <a:pt x="1366" y="619"/>
                      <a:pt x="1360" y="615"/>
                    </a:cubicBezTo>
                    <a:cubicBezTo>
                      <a:pt x="1291" y="569"/>
                      <a:pt x="1179" y="574"/>
                      <a:pt x="1100" y="555"/>
                    </a:cubicBezTo>
                    <a:cubicBezTo>
                      <a:pt x="968" y="573"/>
                      <a:pt x="929" y="550"/>
                      <a:pt x="860" y="655"/>
                    </a:cubicBezTo>
                    <a:cubicBezTo>
                      <a:pt x="873" y="675"/>
                      <a:pt x="879" y="702"/>
                      <a:pt x="900" y="715"/>
                    </a:cubicBezTo>
                    <a:cubicBezTo>
                      <a:pt x="966" y="756"/>
                      <a:pt x="1047" y="766"/>
                      <a:pt x="1120" y="795"/>
                    </a:cubicBezTo>
                    <a:cubicBezTo>
                      <a:pt x="1113" y="761"/>
                      <a:pt x="1126" y="716"/>
                      <a:pt x="1100" y="695"/>
                    </a:cubicBezTo>
                    <a:cubicBezTo>
                      <a:pt x="1021" y="632"/>
                      <a:pt x="982" y="808"/>
                      <a:pt x="980" y="815"/>
                    </a:cubicBezTo>
                    <a:cubicBezTo>
                      <a:pt x="986" y="848"/>
                      <a:pt x="981" y="886"/>
                      <a:pt x="1000" y="915"/>
                    </a:cubicBezTo>
                    <a:cubicBezTo>
                      <a:pt x="1011" y="932"/>
                      <a:pt x="1039" y="929"/>
                      <a:pt x="1060" y="935"/>
                    </a:cubicBezTo>
                    <a:cubicBezTo>
                      <a:pt x="1086" y="942"/>
                      <a:pt x="1113" y="948"/>
                      <a:pt x="1140" y="955"/>
                    </a:cubicBezTo>
                    <a:cubicBezTo>
                      <a:pt x="1146" y="928"/>
                      <a:pt x="1169" y="900"/>
                      <a:pt x="1160" y="875"/>
                    </a:cubicBezTo>
                    <a:cubicBezTo>
                      <a:pt x="1124" y="781"/>
                      <a:pt x="1082" y="806"/>
                      <a:pt x="1020" y="775"/>
                    </a:cubicBezTo>
                    <a:cubicBezTo>
                      <a:pt x="998" y="764"/>
                      <a:pt x="982" y="744"/>
                      <a:pt x="960" y="735"/>
                    </a:cubicBezTo>
                    <a:cubicBezTo>
                      <a:pt x="912" y="714"/>
                      <a:pt x="772" y="699"/>
                      <a:pt x="740" y="695"/>
                    </a:cubicBezTo>
                    <a:cubicBezTo>
                      <a:pt x="746" y="741"/>
                      <a:pt x="717" y="815"/>
                      <a:pt x="760" y="835"/>
                    </a:cubicBezTo>
                    <a:cubicBezTo>
                      <a:pt x="832" y="868"/>
                      <a:pt x="926" y="847"/>
                      <a:pt x="1000" y="815"/>
                    </a:cubicBezTo>
                    <a:cubicBezTo>
                      <a:pt x="1025" y="803"/>
                      <a:pt x="960" y="775"/>
                      <a:pt x="940" y="755"/>
                    </a:cubicBezTo>
                    <a:cubicBezTo>
                      <a:pt x="780" y="768"/>
                      <a:pt x="612" y="744"/>
                      <a:pt x="460" y="795"/>
                    </a:cubicBezTo>
                    <a:cubicBezTo>
                      <a:pt x="423" y="807"/>
                      <a:pt x="492" y="867"/>
                      <a:pt x="520" y="895"/>
                    </a:cubicBezTo>
                    <a:cubicBezTo>
                      <a:pt x="547" y="922"/>
                      <a:pt x="584" y="938"/>
                      <a:pt x="620" y="955"/>
                    </a:cubicBezTo>
                    <a:cubicBezTo>
                      <a:pt x="658" y="972"/>
                      <a:pt x="740" y="995"/>
                      <a:pt x="740" y="995"/>
                    </a:cubicBezTo>
                    <a:cubicBezTo>
                      <a:pt x="760" y="981"/>
                      <a:pt x="791" y="977"/>
                      <a:pt x="800" y="955"/>
                    </a:cubicBezTo>
                    <a:cubicBezTo>
                      <a:pt x="825" y="892"/>
                      <a:pt x="748" y="884"/>
                      <a:pt x="720" y="875"/>
                    </a:cubicBezTo>
                    <a:cubicBezTo>
                      <a:pt x="726" y="908"/>
                      <a:pt x="715" y="950"/>
                      <a:pt x="740" y="975"/>
                    </a:cubicBezTo>
                    <a:cubicBezTo>
                      <a:pt x="809" y="1044"/>
                      <a:pt x="947" y="1004"/>
                      <a:pt x="1020" y="995"/>
                    </a:cubicBezTo>
                    <a:cubicBezTo>
                      <a:pt x="1013" y="968"/>
                      <a:pt x="1019" y="934"/>
                      <a:pt x="1000" y="915"/>
                    </a:cubicBezTo>
                    <a:cubicBezTo>
                      <a:pt x="980" y="895"/>
                      <a:pt x="946" y="900"/>
                      <a:pt x="920" y="895"/>
                    </a:cubicBezTo>
                    <a:cubicBezTo>
                      <a:pt x="880" y="887"/>
                      <a:pt x="840" y="881"/>
                      <a:pt x="800" y="875"/>
                    </a:cubicBezTo>
                    <a:cubicBezTo>
                      <a:pt x="855" y="1095"/>
                      <a:pt x="978" y="1009"/>
                      <a:pt x="1200" y="995"/>
                    </a:cubicBezTo>
                    <a:cubicBezTo>
                      <a:pt x="1220" y="988"/>
                      <a:pt x="1260" y="996"/>
                      <a:pt x="1260" y="975"/>
                    </a:cubicBezTo>
                    <a:cubicBezTo>
                      <a:pt x="1260" y="940"/>
                      <a:pt x="1128" y="917"/>
                      <a:pt x="1120" y="915"/>
                    </a:cubicBezTo>
                    <a:cubicBezTo>
                      <a:pt x="1133" y="941"/>
                      <a:pt x="1134" y="979"/>
                      <a:pt x="1160" y="995"/>
                    </a:cubicBezTo>
                    <a:cubicBezTo>
                      <a:pt x="1227" y="1037"/>
                      <a:pt x="1379" y="1002"/>
                      <a:pt x="1440" y="995"/>
                    </a:cubicBezTo>
                    <a:cubicBezTo>
                      <a:pt x="1453" y="975"/>
                      <a:pt x="1549" y="861"/>
                      <a:pt x="1460" y="835"/>
                    </a:cubicBezTo>
                    <a:cubicBezTo>
                      <a:pt x="1401" y="817"/>
                      <a:pt x="1340" y="861"/>
                      <a:pt x="1280" y="875"/>
                    </a:cubicBezTo>
                    <a:cubicBezTo>
                      <a:pt x="1286" y="895"/>
                      <a:pt x="1285" y="920"/>
                      <a:pt x="1300" y="935"/>
                    </a:cubicBezTo>
                    <a:cubicBezTo>
                      <a:pt x="1341" y="976"/>
                      <a:pt x="1429" y="984"/>
                      <a:pt x="1480" y="995"/>
                    </a:cubicBezTo>
                    <a:cubicBezTo>
                      <a:pt x="1500" y="988"/>
                      <a:pt x="1546" y="995"/>
                      <a:pt x="1540" y="975"/>
                    </a:cubicBezTo>
                    <a:cubicBezTo>
                      <a:pt x="1524" y="929"/>
                      <a:pt x="1320" y="915"/>
                      <a:pt x="1320" y="915"/>
                    </a:cubicBezTo>
                    <a:cubicBezTo>
                      <a:pt x="1333" y="948"/>
                      <a:pt x="1339" y="985"/>
                      <a:pt x="1360" y="1015"/>
                    </a:cubicBezTo>
                    <a:cubicBezTo>
                      <a:pt x="1398" y="1068"/>
                      <a:pt x="1550" y="1087"/>
                      <a:pt x="1580" y="1095"/>
                    </a:cubicBezTo>
                    <a:cubicBezTo>
                      <a:pt x="1606" y="1101"/>
                      <a:pt x="1660" y="1115"/>
                      <a:pt x="1660" y="1115"/>
                    </a:cubicBezTo>
                    <a:cubicBezTo>
                      <a:pt x="1693" y="1108"/>
                      <a:pt x="1730" y="1111"/>
                      <a:pt x="1760" y="1095"/>
                    </a:cubicBezTo>
                    <a:cubicBezTo>
                      <a:pt x="1857" y="1039"/>
                      <a:pt x="1767" y="966"/>
                      <a:pt x="1720" y="935"/>
                    </a:cubicBezTo>
                    <a:cubicBezTo>
                      <a:pt x="1713" y="961"/>
                      <a:pt x="1684" y="992"/>
                      <a:pt x="1700" y="1015"/>
                    </a:cubicBezTo>
                    <a:cubicBezTo>
                      <a:pt x="1711" y="1032"/>
                      <a:pt x="1754" y="1015"/>
                      <a:pt x="1760" y="995"/>
                    </a:cubicBezTo>
                    <a:cubicBezTo>
                      <a:pt x="1771" y="949"/>
                      <a:pt x="1757" y="898"/>
                      <a:pt x="1740" y="855"/>
                    </a:cubicBezTo>
                    <a:cubicBezTo>
                      <a:pt x="1715" y="794"/>
                      <a:pt x="1628" y="774"/>
                      <a:pt x="1580" y="755"/>
                    </a:cubicBezTo>
                    <a:cubicBezTo>
                      <a:pt x="1566" y="775"/>
                      <a:pt x="1535" y="791"/>
                      <a:pt x="1540" y="815"/>
                    </a:cubicBezTo>
                    <a:cubicBezTo>
                      <a:pt x="1554" y="887"/>
                      <a:pt x="1632" y="844"/>
                      <a:pt x="1660" y="835"/>
                    </a:cubicBezTo>
                    <a:cubicBezTo>
                      <a:pt x="1666" y="808"/>
                      <a:pt x="1688" y="781"/>
                      <a:pt x="1680" y="755"/>
                    </a:cubicBezTo>
                    <a:cubicBezTo>
                      <a:pt x="1651" y="669"/>
                      <a:pt x="1526" y="746"/>
                      <a:pt x="1500" y="755"/>
                    </a:cubicBezTo>
                    <a:cubicBezTo>
                      <a:pt x="1493" y="775"/>
                      <a:pt x="1477" y="794"/>
                      <a:pt x="1480" y="815"/>
                    </a:cubicBezTo>
                    <a:cubicBezTo>
                      <a:pt x="1495" y="925"/>
                      <a:pt x="1552" y="895"/>
                      <a:pt x="1640" y="935"/>
                    </a:cubicBezTo>
                    <a:cubicBezTo>
                      <a:pt x="1675" y="951"/>
                      <a:pt x="1705" y="977"/>
                      <a:pt x="1740" y="995"/>
                    </a:cubicBezTo>
                    <a:cubicBezTo>
                      <a:pt x="1780" y="1015"/>
                      <a:pt x="1861" y="1027"/>
                      <a:pt x="1900" y="1035"/>
                    </a:cubicBezTo>
                    <a:cubicBezTo>
                      <a:pt x="1924" y="936"/>
                      <a:pt x="1928" y="863"/>
                      <a:pt x="1820" y="815"/>
                    </a:cubicBezTo>
                    <a:cubicBezTo>
                      <a:pt x="1781" y="797"/>
                      <a:pt x="1740" y="788"/>
                      <a:pt x="1700" y="775"/>
                    </a:cubicBezTo>
                    <a:cubicBezTo>
                      <a:pt x="1680" y="768"/>
                      <a:pt x="1640" y="755"/>
                      <a:pt x="1640" y="755"/>
                    </a:cubicBezTo>
                    <a:cubicBezTo>
                      <a:pt x="1620" y="761"/>
                      <a:pt x="1589" y="756"/>
                      <a:pt x="1580" y="775"/>
                    </a:cubicBezTo>
                    <a:cubicBezTo>
                      <a:pt x="1543" y="848"/>
                      <a:pt x="1712" y="868"/>
                      <a:pt x="1740" y="875"/>
                    </a:cubicBezTo>
                    <a:cubicBezTo>
                      <a:pt x="1740" y="874"/>
                      <a:pt x="1874" y="812"/>
                      <a:pt x="1780" y="775"/>
                    </a:cubicBezTo>
                    <a:cubicBezTo>
                      <a:pt x="1754" y="764"/>
                      <a:pt x="1726" y="788"/>
                      <a:pt x="1700" y="795"/>
                    </a:cubicBezTo>
                    <a:cubicBezTo>
                      <a:pt x="1747" y="806"/>
                      <a:pt x="1834" y="840"/>
                      <a:pt x="1880" y="795"/>
                    </a:cubicBezTo>
                    <a:cubicBezTo>
                      <a:pt x="1894" y="780"/>
                      <a:pt x="1872" y="751"/>
                      <a:pt x="1860" y="735"/>
                    </a:cubicBezTo>
                    <a:cubicBezTo>
                      <a:pt x="1825" y="690"/>
                      <a:pt x="1793" y="632"/>
                      <a:pt x="1740" y="615"/>
                    </a:cubicBezTo>
                    <a:cubicBezTo>
                      <a:pt x="1700" y="601"/>
                      <a:pt x="1620" y="575"/>
                      <a:pt x="1620" y="575"/>
                    </a:cubicBezTo>
                    <a:cubicBezTo>
                      <a:pt x="1613" y="595"/>
                      <a:pt x="1590" y="616"/>
                      <a:pt x="1600" y="635"/>
                    </a:cubicBezTo>
                    <a:cubicBezTo>
                      <a:pt x="1628" y="692"/>
                      <a:pt x="1751" y="618"/>
                      <a:pt x="1760" y="615"/>
                    </a:cubicBezTo>
                    <a:cubicBezTo>
                      <a:pt x="1766" y="588"/>
                      <a:pt x="1780" y="562"/>
                      <a:pt x="1780" y="535"/>
                    </a:cubicBezTo>
                    <a:cubicBezTo>
                      <a:pt x="1780" y="432"/>
                      <a:pt x="1736" y="231"/>
                      <a:pt x="1660" y="155"/>
                    </a:cubicBezTo>
                    <a:cubicBezTo>
                      <a:pt x="1641" y="136"/>
                      <a:pt x="1495" y="81"/>
                      <a:pt x="1480" y="75"/>
                    </a:cubicBezTo>
                    <a:cubicBezTo>
                      <a:pt x="1393" y="103"/>
                      <a:pt x="1369" y="105"/>
                      <a:pt x="1340" y="195"/>
                    </a:cubicBezTo>
                    <a:cubicBezTo>
                      <a:pt x="1183" y="90"/>
                      <a:pt x="983" y="81"/>
                      <a:pt x="800" y="55"/>
                    </a:cubicBezTo>
                    <a:cubicBezTo>
                      <a:pt x="760" y="61"/>
                      <a:pt x="703" y="42"/>
                      <a:pt x="680" y="75"/>
                    </a:cubicBezTo>
                    <a:cubicBezTo>
                      <a:pt x="642" y="127"/>
                      <a:pt x="713" y="215"/>
                      <a:pt x="740" y="255"/>
                    </a:cubicBezTo>
                    <a:cubicBezTo>
                      <a:pt x="760" y="241"/>
                      <a:pt x="805" y="238"/>
                      <a:pt x="800" y="215"/>
                    </a:cubicBezTo>
                    <a:cubicBezTo>
                      <a:pt x="792" y="186"/>
                      <a:pt x="749" y="175"/>
                      <a:pt x="720" y="175"/>
                    </a:cubicBezTo>
                    <a:cubicBezTo>
                      <a:pt x="645" y="175"/>
                      <a:pt x="573" y="201"/>
                      <a:pt x="500" y="215"/>
                    </a:cubicBezTo>
                    <a:cubicBezTo>
                      <a:pt x="486" y="248"/>
                      <a:pt x="457" y="279"/>
                      <a:pt x="460" y="315"/>
                    </a:cubicBezTo>
                    <a:cubicBezTo>
                      <a:pt x="470" y="457"/>
                      <a:pt x="554" y="543"/>
                      <a:pt x="680" y="575"/>
                    </a:cubicBezTo>
                    <a:cubicBezTo>
                      <a:pt x="693" y="555"/>
                      <a:pt x="720" y="539"/>
                      <a:pt x="720" y="515"/>
                    </a:cubicBezTo>
                    <a:cubicBezTo>
                      <a:pt x="720" y="430"/>
                      <a:pt x="565" y="424"/>
                      <a:pt x="520" y="415"/>
                    </a:cubicBezTo>
                    <a:cubicBezTo>
                      <a:pt x="486" y="421"/>
                      <a:pt x="446" y="413"/>
                      <a:pt x="420" y="435"/>
                    </a:cubicBezTo>
                    <a:cubicBezTo>
                      <a:pt x="375" y="471"/>
                      <a:pt x="410" y="558"/>
                      <a:pt x="420" y="595"/>
                    </a:cubicBezTo>
                    <a:cubicBezTo>
                      <a:pt x="433" y="575"/>
                      <a:pt x="470" y="556"/>
                      <a:pt x="460" y="535"/>
                    </a:cubicBezTo>
                    <a:cubicBezTo>
                      <a:pt x="447" y="510"/>
                      <a:pt x="407" y="515"/>
                      <a:pt x="380" y="515"/>
                    </a:cubicBezTo>
                    <a:cubicBezTo>
                      <a:pt x="293" y="515"/>
                      <a:pt x="206" y="528"/>
                      <a:pt x="120" y="535"/>
                    </a:cubicBezTo>
                    <a:cubicBezTo>
                      <a:pt x="100" y="541"/>
                      <a:pt x="74" y="540"/>
                      <a:pt x="60" y="555"/>
                    </a:cubicBezTo>
                    <a:cubicBezTo>
                      <a:pt x="0" y="614"/>
                      <a:pt x="65" y="691"/>
                      <a:pt x="120" y="715"/>
                    </a:cubicBezTo>
                    <a:cubicBezTo>
                      <a:pt x="157" y="731"/>
                      <a:pt x="292" y="750"/>
                      <a:pt x="320" y="755"/>
                    </a:cubicBezTo>
                    <a:cubicBezTo>
                      <a:pt x="313" y="735"/>
                      <a:pt x="318" y="704"/>
                      <a:pt x="300" y="695"/>
                    </a:cubicBezTo>
                    <a:cubicBezTo>
                      <a:pt x="281" y="685"/>
                      <a:pt x="242" y="694"/>
                      <a:pt x="240" y="715"/>
                    </a:cubicBezTo>
                    <a:cubicBezTo>
                      <a:pt x="233" y="763"/>
                      <a:pt x="252" y="815"/>
                      <a:pt x="280" y="855"/>
                    </a:cubicBezTo>
                    <a:cubicBezTo>
                      <a:pt x="302" y="886"/>
                      <a:pt x="344" y="898"/>
                      <a:pt x="380" y="915"/>
                    </a:cubicBezTo>
                    <a:cubicBezTo>
                      <a:pt x="418" y="932"/>
                      <a:pt x="500" y="955"/>
                      <a:pt x="500" y="955"/>
                    </a:cubicBezTo>
                    <a:cubicBezTo>
                      <a:pt x="526" y="948"/>
                      <a:pt x="560" y="954"/>
                      <a:pt x="580" y="935"/>
                    </a:cubicBezTo>
                    <a:cubicBezTo>
                      <a:pt x="682" y="832"/>
                      <a:pt x="490" y="807"/>
                      <a:pt x="440" y="795"/>
                    </a:cubicBezTo>
                    <a:cubicBezTo>
                      <a:pt x="426" y="821"/>
                      <a:pt x="391" y="846"/>
                      <a:pt x="400" y="875"/>
                    </a:cubicBezTo>
                    <a:cubicBezTo>
                      <a:pt x="427" y="970"/>
                      <a:pt x="492" y="930"/>
                      <a:pt x="540" y="915"/>
                    </a:cubicBezTo>
                    <a:cubicBezTo>
                      <a:pt x="546" y="895"/>
                      <a:pt x="564" y="875"/>
                      <a:pt x="560" y="855"/>
                    </a:cubicBezTo>
                    <a:cubicBezTo>
                      <a:pt x="519" y="650"/>
                      <a:pt x="375" y="640"/>
                      <a:pt x="200" y="615"/>
                    </a:cubicBezTo>
                    <a:cubicBezTo>
                      <a:pt x="173" y="621"/>
                      <a:pt x="141" y="617"/>
                      <a:pt x="120" y="635"/>
                    </a:cubicBezTo>
                    <a:cubicBezTo>
                      <a:pt x="77" y="670"/>
                      <a:pt x="63" y="749"/>
                      <a:pt x="100" y="795"/>
                    </a:cubicBezTo>
                    <a:cubicBezTo>
                      <a:pt x="113" y="811"/>
                      <a:pt x="140" y="808"/>
                      <a:pt x="160" y="815"/>
                    </a:cubicBezTo>
                    <a:cubicBezTo>
                      <a:pt x="233" y="808"/>
                      <a:pt x="310" y="818"/>
                      <a:pt x="380" y="795"/>
                    </a:cubicBezTo>
                    <a:cubicBezTo>
                      <a:pt x="400" y="788"/>
                      <a:pt x="400" y="756"/>
                      <a:pt x="400" y="735"/>
                    </a:cubicBezTo>
                    <a:cubicBezTo>
                      <a:pt x="400" y="701"/>
                      <a:pt x="406" y="655"/>
                      <a:pt x="380" y="635"/>
                    </a:cubicBezTo>
                    <a:cubicBezTo>
                      <a:pt x="336" y="601"/>
                      <a:pt x="167" y="577"/>
                      <a:pt x="220" y="595"/>
                    </a:cubicBezTo>
                    <a:cubicBezTo>
                      <a:pt x="260" y="608"/>
                      <a:pt x="340" y="635"/>
                      <a:pt x="340" y="635"/>
                    </a:cubicBezTo>
                    <a:cubicBezTo>
                      <a:pt x="367" y="625"/>
                      <a:pt x="451" y="611"/>
                      <a:pt x="440" y="555"/>
                    </a:cubicBezTo>
                    <a:cubicBezTo>
                      <a:pt x="435" y="531"/>
                      <a:pt x="402" y="523"/>
                      <a:pt x="380" y="515"/>
                    </a:cubicBezTo>
                    <a:cubicBezTo>
                      <a:pt x="328" y="496"/>
                      <a:pt x="220" y="475"/>
                      <a:pt x="220" y="475"/>
                    </a:cubicBezTo>
                    <a:cubicBezTo>
                      <a:pt x="193" y="481"/>
                      <a:pt x="148" y="468"/>
                      <a:pt x="140" y="495"/>
                    </a:cubicBezTo>
                    <a:cubicBezTo>
                      <a:pt x="132" y="517"/>
                      <a:pt x="176" y="538"/>
                      <a:pt x="200" y="535"/>
                    </a:cubicBezTo>
                    <a:cubicBezTo>
                      <a:pt x="227" y="530"/>
                      <a:pt x="240" y="495"/>
                      <a:pt x="260" y="475"/>
                    </a:cubicBezTo>
                    <a:cubicBezTo>
                      <a:pt x="253" y="441"/>
                      <a:pt x="240" y="375"/>
                      <a:pt x="240" y="375"/>
                    </a:cubicBezTo>
                    <a:cubicBezTo>
                      <a:pt x="273" y="368"/>
                      <a:pt x="318" y="381"/>
                      <a:pt x="340" y="355"/>
                    </a:cubicBezTo>
                    <a:cubicBezTo>
                      <a:pt x="357" y="333"/>
                      <a:pt x="345" y="284"/>
                      <a:pt x="320" y="275"/>
                    </a:cubicBezTo>
                    <a:cubicBezTo>
                      <a:pt x="275" y="258"/>
                      <a:pt x="226" y="288"/>
                      <a:pt x="180" y="295"/>
                    </a:cubicBezTo>
                    <a:cubicBezTo>
                      <a:pt x="186" y="321"/>
                      <a:pt x="182" y="353"/>
                      <a:pt x="200" y="375"/>
                    </a:cubicBezTo>
                    <a:cubicBezTo>
                      <a:pt x="228" y="409"/>
                      <a:pt x="405" y="450"/>
                      <a:pt x="420" y="455"/>
                    </a:cubicBezTo>
                    <a:cubicBezTo>
                      <a:pt x="493" y="448"/>
                      <a:pt x="576" y="471"/>
                      <a:pt x="640" y="435"/>
                    </a:cubicBezTo>
                    <a:cubicBezTo>
                      <a:pt x="668" y="418"/>
                      <a:pt x="587" y="394"/>
                      <a:pt x="560" y="375"/>
                    </a:cubicBezTo>
                    <a:cubicBezTo>
                      <a:pt x="474" y="314"/>
                      <a:pt x="486" y="329"/>
                      <a:pt x="360" y="275"/>
                    </a:cubicBezTo>
                    <a:cubicBezTo>
                      <a:pt x="380" y="268"/>
                      <a:pt x="410" y="273"/>
                      <a:pt x="420" y="255"/>
                    </a:cubicBezTo>
                    <a:cubicBezTo>
                      <a:pt x="429" y="236"/>
                      <a:pt x="381" y="185"/>
                      <a:pt x="400" y="195"/>
                    </a:cubicBezTo>
                    <a:cubicBezTo>
                      <a:pt x="429" y="209"/>
                      <a:pt x="431" y="257"/>
                      <a:pt x="460" y="275"/>
                    </a:cubicBezTo>
                    <a:cubicBezTo>
                      <a:pt x="488" y="293"/>
                      <a:pt x="526" y="288"/>
                      <a:pt x="560" y="295"/>
                    </a:cubicBezTo>
                    <a:cubicBezTo>
                      <a:pt x="573" y="275"/>
                      <a:pt x="612" y="255"/>
                      <a:pt x="600" y="235"/>
                    </a:cubicBezTo>
                    <a:cubicBezTo>
                      <a:pt x="581" y="204"/>
                      <a:pt x="534" y="206"/>
                      <a:pt x="500" y="195"/>
                    </a:cubicBezTo>
                    <a:cubicBezTo>
                      <a:pt x="457" y="180"/>
                      <a:pt x="305" y="152"/>
                      <a:pt x="520" y="195"/>
                    </a:cubicBezTo>
                    <a:cubicBezTo>
                      <a:pt x="586" y="188"/>
                      <a:pt x="660" y="204"/>
                      <a:pt x="720" y="175"/>
                    </a:cubicBezTo>
                    <a:cubicBezTo>
                      <a:pt x="741" y="164"/>
                      <a:pt x="698" y="130"/>
                      <a:pt x="680" y="115"/>
                    </a:cubicBezTo>
                    <a:cubicBezTo>
                      <a:pt x="650" y="89"/>
                      <a:pt x="613" y="75"/>
                      <a:pt x="580" y="55"/>
                    </a:cubicBezTo>
                    <a:cubicBezTo>
                      <a:pt x="200" y="89"/>
                      <a:pt x="385" y="76"/>
                      <a:pt x="540" y="115"/>
                    </a:cubicBezTo>
                    <a:cubicBezTo>
                      <a:pt x="606" y="108"/>
                      <a:pt x="678" y="121"/>
                      <a:pt x="740" y="95"/>
                    </a:cubicBezTo>
                    <a:cubicBezTo>
                      <a:pt x="762" y="85"/>
                      <a:pt x="701" y="65"/>
                      <a:pt x="680" y="55"/>
                    </a:cubicBezTo>
                    <a:cubicBezTo>
                      <a:pt x="661" y="45"/>
                      <a:pt x="640" y="41"/>
                      <a:pt x="620" y="35"/>
                    </a:cubicBezTo>
                    <a:cubicBezTo>
                      <a:pt x="606" y="55"/>
                      <a:pt x="575" y="71"/>
                      <a:pt x="580" y="95"/>
                    </a:cubicBezTo>
                    <a:cubicBezTo>
                      <a:pt x="585" y="122"/>
                      <a:pt x="680" y="148"/>
                      <a:pt x="700" y="155"/>
                    </a:cubicBezTo>
                    <a:cubicBezTo>
                      <a:pt x="686" y="128"/>
                      <a:pt x="682" y="94"/>
                      <a:pt x="660" y="75"/>
                    </a:cubicBezTo>
                    <a:cubicBezTo>
                      <a:pt x="572" y="0"/>
                      <a:pt x="516" y="47"/>
                      <a:pt x="420" y="75"/>
                    </a:cubicBezTo>
                    <a:cubicBezTo>
                      <a:pt x="403" y="99"/>
                      <a:pt x="341" y="178"/>
                      <a:pt x="360" y="215"/>
                    </a:cubicBezTo>
                    <a:cubicBezTo>
                      <a:pt x="379" y="253"/>
                      <a:pt x="426" y="268"/>
                      <a:pt x="460" y="295"/>
                    </a:cubicBezTo>
                    <a:cubicBezTo>
                      <a:pt x="540" y="288"/>
                      <a:pt x="629" y="313"/>
                      <a:pt x="700" y="275"/>
                    </a:cubicBezTo>
                    <a:cubicBezTo>
                      <a:pt x="729" y="258"/>
                      <a:pt x="663" y="218"/>
                      <a:pt x="640" y="195"/>
                    </a:cubicBezTo>
                    <a:cubicBezTo>
                      <a:pt x="562" y="117"/>
                      <a:pt x="477" y="127"/>
                      <a:pt x="380" y="95"/>
                    </a:cubicBezTo>
                    <a:cubicBezTo>
                      <a:pt x="360" y="108"/>
                      <a:pt x="320" y="110"/>
                      <a:pt x="320" y="135"/>
                    </a:cubicBezTo>
                    <a:cubicBezTo>
                      <a:pt x="320" y="197"/>
                      <a:pt x="441" y="313"/>
                      <a:pt x="500" y="335"/>
                    </a:cubicBezTo>
                    <a:cubicBezTo>
                      <a:pt x="551" y="353"/>
                      <a:pt x="660" y="375"/>
                      <a:pt x="660" y="375"/>
                    </a:cubicBezTo>
                    <a:cubicBezTo>
                      <a:pt x="653" y="355"/>
                      <a:pt x="654" y="329"/>
                      <a:pt x="640" y="315"/>
                    </a:cubicBezTo>
                    <a:cubicBezTo>
                      <a:pt x="599" y="274"/>
                      <a:pt x="518" y="307"/>
                      <a:pt x="480" y="315"/>
                    </a:cubicBezTo>
                    <a:cubicBezTo>
                      <a:pt x="486" y="361"/>
                      <a:pt x="485" y="410"/>
                      <a:pt x="500" y="455"/>
                    </a:cubicBezTo>
                    <a:cubicBezTo>
                      <a:pt x="564" y="647"/>
                      <a:pt x="756" y="642"/>
                      <a:pt x="920" y="675"/>
                    </a:cubicBezTo>
                    <a:cubicBezTo>
                      <a:pt x="946" y="708"/>
                      <a:pt x="964" y="751"/>
                      <a:pt x="1000" y="775"/>
                    </a:cubicBezTo>
                    <a:cubicBezTo>
                      <a:pt x="1153" y="874"/>
                      <a:pt x="1324" y="919"/>
                      <a:pt x="1500" y="955"/>
                    </a:cubicBezTo>
                    <a:cubicBezTo>
                      <a:pt x="1526" y="948"/>
                      <a:pt x="1567" y="959"/>
                      <a:pt x="1580" y="935"/>
                    </a:cubicBezTo>
                    <a:cubicBezTo>
                      <a:pt x="1598" y="897"/>
                      <a:pt x="1482" y="835"/>
                      <a:pt x="1460" y="835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1148" name="Line 12"/>
              <p:cNvSpPr>
                <a:spLocks noChangeShapeType="1"/>
              </p:cNvSpPr>
              <p:nvPr/>
            </p:nvSpPr>
            <p:spPr bwMode="auto">
              <a:xfrm>
                <a:off x="5020" y="1740"/>
                <a:ext cx="120" cy="38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1149" name="Line 13"/>
              <p:cNvSpPr>
                <a:spLocks noChangeShapeType="1"/>
              </p:cNvSpPr>
              <p:nvPr/>
            </p:nvSpPr>
            <p:spPr bwMode="auto">
              <a:xfrm>
                <a:off x="8680" y="3700"/>
                <a:ext cx="220" cy="54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1150" name="Line 14"/>
              <p:cNvSpPr>
                <a:spLocks noChangeShapeType="1"/>
              </p:cNvSpPr>
              <p:nvPr/>
            </p:nvSpPr>
            <p:spPr bwMode="auto">
              <a:xfrm>
                <a:off x="6320" y="3340"/>
                <a:ext cx="0" cy="92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</p:grpSp>
      <p:sp>
        <p:nvSpPr>
          <p:cNvPr id="59396" name="Text Box 15"/>
          <p:cNvSpPr txBox="1">
            <a:spLocks noChangeArrowheads="1"/>
          </p:cNvSpPr>
          <p:nvPr/>
        </p:nvSpPr>
        <p:spPr bwMode="auto">
          <a:xfrm>
            <a:off x="1193800" y="1803400"/>
            <a:ext cx="69516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 eaLnBrk="0" hangingPunct="0"/>
            <a:r>
              <a:rPr lang="en-US" b="1">
                <a:effectLst/>
                <a:latin typeface="Comic Sans MS" pitchFamily="66" charset="0"/>
              </a:rPr>
              <a:t> A vegetative cell about to enter the endospore cycle: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418" name="Group 2"/>
          <p:cNvGrpSpPr>
            <a:grpSpLocks/>
          </p:cNvGrpSpPr>
          <p:nvPr/>
        </p:nvGrpSpPr>
        <p:grpSpPr bwMode="auto">
          <a:xfrm>
            <a:off x="2201863" y="611188"/>
            <a:ext cx="5219700" cy="2641600"/>
            <a:chOff x="1387" y="235"/>
            <a:chExt cx="3288" cy="1664"/>
          </a:xfrm>
        </p:grpSpPr>
        <p:sp>
          <p:nvSpPr>
            <p:cNvPr id="92163" name="AutoShape 3"/>
            <p:cNvSpPr>
              <a:spLocks noChangeArrowheads="1"/>
            </p:cNvSpPr>
            <p:nvPr/>
          </p:nvSpPr>
          <p:spPr bwMode="auto">
            <a:xfrm>
              <a:off x="1387" y="614"/>
              <a:ext cx="2864" cy="778"/>
            </a:xfrm>
            <a:prstGeom prst="roundRect">
              <a:avLst>
                <a:gd name="adj" fmla="val 31944"/>
              </a:avLst>
            </a:prstGeom>
            <a:solidFill>
              <a:srgbClr val="A5002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2164" name="AutoShape 4"/>
            <p:cNvSpPr>
              <a:spLocks noChangeArrowheads="1"/>
            </p:cNvSpPr>
            <p:nvPr/>
          </p:nvSpPr>
          <p:spPr bwMode="auto">
            <a:xfrm>
              <a:off x="1477" y="680"/>
              <a:ext cx="2684" cy="647"/>
            </a:xfrm>
            <a:prstGeom prst="roundRect">
              <a:avLst>
                <a:gd name="adj" fmla="val 31944"/>
              </a:avLst>
            </a:prstGeom>
            <a:solidFill>
              <a:srgbClr val="FF66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2165" name="AutoShape 5"/>
            <p:cNvSpPr>
              <a:spLocks noChangeArrowheads="1"/>
            </p:cNvSpPr>
            <p:nvPr/>
          </p:nvSpPr>
          <p:spPr bwMode="auto">
            <a:xfrm>
              <a:off x="1567" y="737"/>
              <a:ext cx="2515" cy="541"/>
            </a:xfrm>
            <a:prstGeom prst="roundRect">
              <a:avLst>
                <a:gd name="adj" fmla="val 31944"/>
              </a:avLst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2166" name="Freeform 6"/>
            <p:cNvSpPr>
              <a:spLocks/>
            </p:cNvSpPr>
            <p:nvPr/>
          </p:nvSpPr>
          <p:spPr bwMode="auto">
            <a:xfrm>
              <a:off x="1836" y="820"/>
              <a:ext cx="575" cy="369"/>
            </a:xfrm>
            <a:custGeom>
              <a:avLst/>
              <a:gdLst/>
              <a:ahLst/>
              <a:cxnLst>
                <a:cxn ang="0">
                  <a:pos x="760" y="295"/>
                </a:cxn>
                <a:cxn ang="0">
                  <a:pos x="940" y="395"/>
                </a:cxn>
                <a:cxn ang="0">
                  <a:pos x="1060" y="535"/>
                </a:cxn>
                <a:cxn ang="0">
                  <a:pos x="1080" y="555"/>
                </a:cxn>
                <a:cxn ang="0">
                  <a:pos x="940" y="575"/>
                </a:cxn>
                <a:cxn ang="0">
                  <a:pos x="600" y="675"/>
                </a:cxn>
                <a:cxn ang="0">
                  <a:pos x="600" y="395"/>
                </a:cxn>
                <a:cxn ang="0">
                  <a:pos x="480" y="635"/>
                </a:cxn>
                <a:cxn ang="0">
                  <a:pos x="640" y="415"/>
                </a:cxn>
                <a:cxn ang="0">
                  <a:pos x="460" y="275"/>
                </a:cxn>
                <a:cxn ang="0">
                  <a:pos x="660" y="435"/>
                </a:cxn>
                <a:cxn ang="0">
                  <a:pos x="1100" y="415"/>
                </a:cxn>
                <a:cxn ang="0">
                  <a:pos x="1280" y="275"/>
                </a:cxn>
                <a:cxn ang="0">
                  <a:pos x="1300" y="215"/>
                </a:cxn>
                <a:cxn ang="0">
                  <a:pos x="1040" y="195"/>
                </a:cxn>
                <a:cxn ang="0">
                  <a:pos x="1180" y="255"/>
                </a:cxn>
                <a:cxn ang="0">
                  <a:pos x="1200" y="235"/>
                </a:cxn>
                <a:cxn ang="0">
                  <a:pos x="1540" y="395"/>
                </a:cxn>
                <a:cxn ang="0">
                  <a:pos x="1640" y="435"/>
                </a:cxn>
                <a:cxn ang="0">
                  <a:pos x="1440" y="455"/>
                </a:cxn>
                <a:cxn ang="0">
                  <a:pos x="1840" y="695"/>
                </a:cxn>
                <a:cxn ang="0">
                  <a:pos x="1800" y="555"/>
                </a:cxn>
                <a:cxn ang="0">
                  <a:pos x="1660" y="575"/>
                </a:cxn>
                <a:cxn ang="0">
                  <a:pos x="1380" y="515"/>
                </a:cxn>
                <a:cxn ang="0">
                  <a:pos x="1260" y="395"/>
                </a:cxn>
                <a:cxn ang="0">
                  <a:pos x="1100" y="355"/>
                </a:cxn>
                <a:cxn ang="0">
                  <a:pos x="1340" y="575"/>
                </a:cxn>
                <a:cxn ang="0">
                  <a:pos x="1480" y="755"/>
                </a:cxn>
                <a:cxn ang="0">
                  <a:pos x="1120" y="795"/>
                </a:cxn>
                <a:cxn ang="0">
                  <a:pos x="1140" y="955"/>
                </a:cxn>
                <a:cxn ang="0">
                  <a:pos x="760" y="835"/>
                </a:cxn>
                <a:cxn ang="0">
                  <a:pos x="620" y="955"/>
                </a:cxn>
                <a:cxn ang="0">
                  <a:pos x="1020" y="995"/>
                </a:cxn>
                <a:cxn ang="0">
                  <a:pos x="1260" y="975"/>
                </a:cxn>
                <a:cxn ang="0">
                  <a:pos x="1280" y="875"/>
                </a:cxn>
                <a:cxn ang="0">
                  <a:pos x="1360" y="1015"/>
                </a:cxn>
                <a:cxn ang="0">
                  <a:pos x="1700" y="1015"/>
                </a:cxn>
                <a:cxn ang="0">
                  <a:pos x="1660" y="835"/>
                </a:cxn>
                <a:cxn ang="0">
                  <a:pos x="1740" y="995"/>
                </a:cxn>
                <a:cxn ang="0">
                  <a:pos x="1580" y="775"/>
                </a:cxn>
                <a:cxn ang="0">
                  <a:pos x="1860" y="735"/>
                </a:cxn>
                <a:cxn ang="0">
                  <a:pos x="1780" y="535"/>
                </a:cxn>
                <a:cxn ang="0">
                  <a:pos x="680" y="75"/>
                </a:cxn>
                <a:cxn ang="0">
                  <a:pos x="460" y="315"/>
                </a:cxn>
                <a:cxn ang="0">
                  <a:pos x="420" y="595"/>
                </a:cxn>
                <a:cxn ang="0">
                  <a:pos x="120" y="715"/>
                </a:cxn>
                <a:cxn ang="0">
                  <a:pos x="380" y="915"/>
                </a:cxn>
                <a:cxn ang="0">
                  <a:pos x="540" y="915"/>
                </a:cxn>
                <a:cxn ang="0">
                  <a:pos x="160" y="815"/>
                </a:cxn>
                <a:cxn ang="0">
                  <a:pos x="340" y="635"/>
                </a:cxn>
                <a:cxn ang="0">
                  <a:pos x="200" y="535"/>
                </a:cxn>
                <a:cxn ang="0">
                  <a:pos x="180" y="295"/>
                </a:cxn>
                <a:cxn ang="0">
                  <a:pos x="360" y="275"/>
                </a:cxn>
                <a:cxn ang="0">
                  <a:pos x="600" y="235"/>
                </a:cxn>
                <a:cxn ang="0">
                  <a:pos x="580" y="55"/>
                </a:cxn>
                <a:cxn ang="0">
                  <a:pos x="580" y="95"/>
                </a:cxn>
                <a:cxn ang="0">
                  <a:pos x="460" y="295"/>
                </a:cxn>
                <a:cxn ang="0">
                  <a:pos x="500" y="335"/>
                </a:cxn>
                <a:cxn ang="0">
                  <a:pos x="920" y="675"/>
                </a:cxn>
              </a:cxnLst>
              <a:rect l="0" t="0" r="r" b="b"/>
              <a:pathLst>
                <a:path w="1928" h="1115">
                  <a:moveTo>
                    <a:pt x="700" y="215"/>
                  </a:moveTo>
                  <a:cubicBezTo>
                    <a:pt x="702" y="216"/>
                    <a:pt x="803" y="291"/>
                    <a:pt x="820" y="275"/>
                  </a:cubicBezTo>
                  <a:cubicBezTo>
                    <a:pt x="834" y="260"/>
                    <a:pt x="806" y="235"/>
                    <a:pt x="800" y="215"/>
                  </a:cubicBezTo>
                  <a:cubicBezTo>
                    <a:pt x="780" y="221"/>
                    <a:pt x="749" y="216"/>
                    <a:pt x="740" y="235"/>
                  </a:cubicBezTo>
                  <a:cubicBezTo>
                    <a:pt x="730" y="253"/>
                    <a:pt x="738" y="295"/>
                    <a:pt x="760" y="295"/>
                  </a:cubicBezTo>
                  <a:cubicBezTo>
                    <a:pt x="785" y="295"/>
                    <a:pt x="830" y="144"/>
                    <a:pt x="780" y="295"/>
                  </a:cubicBezTo>
                  <a:cubicBezTo>
                    <a:pt x="802" y="302"/>
                    <a:pt x="877" y="340"/>
                    <a:pt x="900" y="295"/>
                  </a:cubicBezTo>
                  <a:cubicBezTo>
                    <a:pt x="909" y="276"/>
                    <a:pt x="886" y="255"/>
                    <a:pt x="880" y="235"/>
                  </a:cubicBezTo>
                  <a:cubicBezTo>
                    <a:pt x="866" y="255"/>
                    <a:pt x="840" y="270"/>
                    <a:pt x="840" y="295"/>
                  </a:cubicBezTo>
                  <a:cubicBezTo>
                    <a:pt x="840" y="343"/>
                    <a:pt x="913" y="372"/>
                    <a:pt x="940" y="395"/>
                  </a:cubicBezTo>
                  <a:cubicBezTo>
                    <a:pt x="961" y="413"/>
                    <a:pt x="975" y="440"/>
                    <a:pt x="1000" y="455"/>
                  </a:cubicBezTo>
                  <a:cubicBezTo>
                    <a:pt x="1023" y="468"/>
                    <a:pt x="1053" y="468"/>
                    <a:pt x="1080" y="475"/>
                  </a:cubicBezTo>
                  <a:cubicBezTo>
                    <a:pt x="1132" y="439"/>
                    <a:pt x="1185" y="424"/>
                    <a:pt x="1160" y="335"/>
                  </a:cubicBezTo>
                  <a:cubicBezTo>
                    <a:pt x="1153" y="311"/>
                    <a:pt x="1120" y="308"/>
                    <a:pt x="1100" y="295"/>
                  </a:cubicBezTo>
                  <a:cubicBezTo>
                    <a:pt x="1001" y="360"/>
                    <a:pt x="991" y="411"/>
                    <a:pt x="1060" y="535"/>
                  </a:cubicBezTo>
                  <a:cubicBezTo>
                    <a:pt x="1077" y="566"/>
                    <a:pt x="1149" y="584"/>
                    <a:pt x="1180" y="595"/>
                  </a:cubicBezTo>
                  <a:cubicBezTo>
                    <a:pt x="1195" y="532"/>
                    <a:pt x="1225" y="458"/>
                    <a:pt x="1180" y="395"/>
                  </a:cubicBezTo>
                  <a:cubicBezTo>
                    <a:pt x="1164" y="372"/>
                    <a:pt x="1126" y="381"/>
                    <a:pt x="1100" y="375"/>
                  </a:cubicBezTo>
                  <a:cubicBezTo>
                    <a:pt x="1060" y="381"/>
                    <a:pt x="1000" y="359"/>
                    <a:pt x="980" y="395"/>
                  </a:cubicBezTo>
                  <a:cubicBezTo>
                    <a:pt x="934" y="475"/>
                    <a:pt x="1038" y="527"/>
                    <a:pt x="1080" y="555"/>
                  </a:cubicBezTo>
                  <a:cubicBezTo>
                    <a:pt x="1121" y="541"/>
                    <a:pt x="1198" y="536"/>
                    <a:pt x="1100" y="475"/>
                  </a:cubicBezTo>
                  <a:cubicBezTo>
                    <a:pt x="1064" y="452"/>
                    <a:pt x="980" y="435"/>
                    <a:pt x="980" y="435"/>
                  </a:cubicBezTo>
                  <a:cubicBezTo>
                    <a:pt x="879" y="468"/>
                    <a:pt x="842" y="461"/>
                    <a:pt x="780" y="555"/>
                  </a:cubicBezTo>
                  <a:cubicBezTo>
                    <a:pt x="796" y="588"/>
                    <a:pt x="823" y="693"/>
                    <a:pt x="900" y="655"/>
                  </a:cubicBezTo>
                  <a:cubicBezTo>
                    <a:pt x="926" y="641"/>
                    <a:pt x="926" y="601"/>
                    <a:pt x="940" y="575"/>
                  </a:cubicBezTo>
                  <a:cubicBezTo>
                    <a:pt x="926" y="555"/>
                    <a:pt x="922" y="522"/>
                    <a:pt x="900" y="515"/>
                  </a:cubicBezTo>
                  <a:cubicBezTo>
                    <a:pt x="873" y="506"/>
                    <a:pt x="845" y="525"/>
                    <a:pt x="820" y="535"/>
                  </a:cubicBezTo>
                  <a:cubicBezTo>
                    <a:pt x="792" y="545"/>
                    <a:pt x="767" y="563"/>
                    <a:pt x="740" y="575"/>
                  </a:cubicBezTo>
                  <a:cubicBezTo>
                    <a:pt x="720" y="583"/>
                    <a:pt x="700" y="588"/>
                    <a:pt x="680" y="595"/>
                  </a:cubicBezTo>
                  <a:cubicBezTo>
                    <a:pt x="653" y="621"/>
                    <a:pt x="624" y="646"/>
                    <a:pt x="600" y="675"/>
                  </a:cubicBezTo>
                  <a:cubicBezTo>
                    <a:pt x="584" y="693"/>
                    <a:pt x="549" y="713"/>
                    <a:pt x="560" y="735"/>
                  </a:cubicBezTo>
                  <a:cubicBezTo>
                    <a:pt x="572" y="759"/>
                    <a:pt x="613" y="748"/>
                    <a:pt x="640" y="755"/>
                  </a:cubicBezTo>
                  <a:cubicBezTo>
                    <a:pt x="726" y="748"/>
                    <a:pt x="820" y="769"/>
                    <a:pt x="900" y="735"/>
                  </a:cubicBezTo>
                  <a:cubicBezTo>
                    <a:pt x="981" y="699"/>
                    <a:pt x="898" y="600"/>
                    <a:pt x="880" y="575"/>
                  </a:cubicBezTo>
                  <a:cubicBezTo>
                    <a:pt x="802" y="466"/>
                    <a:pt x="719" y="434"/>
                    <a:pt x="600" y="395"/>
                  </a:cubicBezTo>
                  <a:cubicBezTo>
                    <a:pt x="580" y="401"/>
                    <a:pt x="545" y="394"/>
                    <a:pt x="540" y="415"/>
                  </a:cubicBezTo>
                  <a:cubicBezTo>
                    <a:pt x="526" y="470"/>
                    <a:pt x="614" y="486"/>
                    <a:pt x="640" y="495"/>
                  </a:cubicBezTo>
                  <a:cubicBezTo>
                    <a:pt x="633" y="468"/>
                    <a:pt x="647" y="419"/>
                    <a:pt x="620" y="415"/>
                  </a:cubicBezTo>
                  <a:cubicBezTo>
                    <a:pt x="577" y="407"/>
                    <a:pt x="488" y="506"/>
                    <a:pt x="460" y="535"/>
                  </a:cubicBezTo>
                  <a:cubicBezTo>
                    <a:pt x="466" y="568"/>
                    <a:pt x="461" y="606"/>
                    <a:pt x="480" y="635"/>
                  </a:cubicBezTo>
                  <a:cubicBezTo>
                    <a:pt x="491" y="652"/>
                    <a:pt x="519" y="650"/>
                    <a:pt x="540" y="655"/>
                  </a:cubicBezTo>
                  <a:cubicBezTo>
                    <a:pt x="579" y="663"/>
                    <a:pt x="620" y="668"/>
                    <a:pt x="660" y="675"/>
                  </a:cubicBezTo>
                  <a:cubicBezTo>
                    <a:pt x="713" y="661"/>
                    <a:pt x="775" y="666"/>
                    <a:pt x="820" y="635"/>
                  </a:cubicBezTo>
                  <a:cubicBezTo>
                    <a:pt x="837" y="622"/>
                    <a:pt x="811" y="592"/>
                    <a:pt x="800" y="575"/>
                  </a:cubicBezTo>
                  <a:cubicBezTo>
                    <a:pt x="740" y="480"/>
                    <a:pt x="721" y="476"/>
                    <a:pt x="640" y="415"/>
                  </a:cubicBezTo>
                  <a:cubicBezTo>
                    <a:pt x="613" y="421"/>
                    <a:pt x="551" y="408"/>
                    <a:pt x="560" y="435"/>
                  </a:cubicBezTo>
                  <a:cubicBezTo>
                    <a:pt x="585" y="510"/>
                    <a:pt x="702" y="464"/>
                    <a:pt x="740" y="455"/>
                  </a:cubicBezTo>
                  <a:cubicBezTo>
                    <a:pt x="710" y="365"/>
                    <a:pt x="716" y="326"/>
                    <a:pt x="640" y="275"/>
                  </a:cubicBezTo>
                  <a:cubicBezTo>
                    <a:pt x="622" y="263"/>
                    <a:pt x="600" y="261"/>
                    <a:pt x="580" y="255"/>
                  </a:cubicBezTo>
                  <a:cubicBezTo>
                    <a:pt x="540" y="261"/>
                    <a:pt x="491" y="249"/>
                    <a:pt x="460" y="275"/>
                  </a:cubicBezTo>
                  <a:cubicBezTo>
                    <a:pt x="443" y="288"/>
                    <a:pt x="465" y="320"/>
                    <a:pt x="480" y="335"/>
                  </a:cubicBezTo>
                  <a:cubicBezTo>
                    <a:pt x="513" y="368"/>
                    <a:pt x="553" y="403"/>
                    <a:pt x="600" y="415"/>
                  </a:cubicBezTo>
                  <a:cubicBezTo>
                    <a:pt x="744" y="451"/>
                    <a:pt x="652" y="432"/>
                    <a:pt x="880" y="455"/>
                  </a:cubicBezTo>
                  <a:cubicBezTo>
                    <a:pt x="873" y="408"/>
                    <a:pt x="902" y="336"/>
                    <a:pt x="860" y="315"/>
                  </a:cubicBezTo>
                  <a:cubicBezTo>
                    <a:pt x="572" y="171"/>
                    <a:pt x="640" y="339"/>
                    <a:pt x="660" y="435"/>
                  </a:cubicBezTo>
                  <a:cubicBezTo>
                    <a:pt x="740" y="428"/>
                    <a:pt x="829" y="453"/>
                    <a:pt x="900" y="415"/>
                  </a:cubicBezTo>
                  <a:cubicBezTo>
                    <a:pt x="929" y="398"/>
                    <a:pt x="846" y="315"/>
                    <a:pt x="880" y="315"/>
                  </a:cubicBezTo>
                  <a:cubicBezTo>
                    <a:pt x="915" y="315"/>
                    <a:pt x="894" y="389"/>
                    <a:pt x="920" y="415"/>
                  </a:cubicBezTo>
                  <a:cubicBezTo>
                    <a:pt x="939" y="434"/>
                    <a:pt x="973" y="428"/>
                    <a:pt x="1000" y="435"/>
                  </a:cubicBezTo>
                  <a:cubicBezTo>
                    <a:pt x="1033" y="428"/>
                    <a:pt x="1072" y="434"/>
                    <a:pt x="1100" y="415"/>
                  </a:cubicBezTo>
                  <a:cubicBezTo>
                    <a:pt x="1195" y="346"/>
                    <a:pt x="1115" y="272"/>
                    <a:pt x="1060" y="235"/>
                  </a:cubicBezTo>
                  <a:cubicBezTo>
                    <a:pt x="1053" y="255"/>
                    <a:pt x="1025" y="280"/>
                    <a:pt x="1040" y="295"/>
                  </a:cubicBezTo>
                  <a:cubicBezTo>
                    <a:pt x="1088" y="343"/>
                    <a:pt x="1152" y="310"/>
                    <a:pt x="1200" y="295"/>
                  </a:cubicBezTo>
                  <a:cubicBezTo>
                    <a:pt x="1193" y="268"/>
                    <a:pt x="1153" y="221"/>
                    <a:pt x="1180" y="215"/>
                  </a:cubicBezTo>
                  <a:cubicBezTo>
                    <a:pt x="1217" y="205"/>
                    <a:pt x="1270" y="237"/>
                    <a:pt x="1280" y="275"/>
                  </a:cubicBezTo>
                  <a:cubicBezTo>
                    <a:pt x="1286" y="301"/>
                    <a:pt x="1226" y="288"/>
                    <a:pt x="1200" y="295"/>
                  </a:cubicBezTo>
                  <a:cubicBezTo>
                    <a:pt x="1237" y="313"/>
                    <a:pt x="1333" y="370"/>
                    <a:pt x="1380" y="355"/>
                  </a:cubicBezTo>
                  <a:cubicBezTo>
                    <a:pt x="1400" y="348"/>
                    <a:pt x="1393" y="315"/>
                    <a:pt x="1400" y="295"/>
                  </a:cubicBezTo>
                  <a:cubicBezTo>
                    <a:pt x="1386" y="275"/>
                    <a:pt x="1378" y="250"/>
                    <a:pt x="1360" y="235"/>
                  </a:cubicBezTo>
                  <a:cubicBezTo>
                    <a:pt x="1343" y="221"/>
                    <a:pt x="1318" y="224"/>
                    <a:pt x="1300" y="215"/>
                  </a:cubicBezTo>
                  <a:cubicBezTo>
                    <a:pt x="1278" y="204"/>
                    <a:pt x="1263" y="181"/>
                    <a:pt x="1240" y="175"/>
                  </a:cubicBezTo>
                  <a:cubicBezTo>
                    <a:pt x="1161" y="153"/>
                    <a:pt x="1078" y="154"/>
                    <a:pt x="1000" y="135"/>
                  </a:cubicBezTo>
                  <a:cubicBezTo>
                    <a:pt x="1076" y="249"/>
                    <a:pt x="1041" y="215"/>
                    <a:pt x="1240" y="315"/>
                  </a:cubicBezTo>
                  <a:cubicBezTo>
                    <a:pt x="1277" y="333"/>
                    <a:pt x="1360" y="355"/>
                    <a:pt x="1360" y="355"/>
                  </a:cubicBezTo>
                  <a:cubicBezTo>
                    <a:pt x="1274" y="227"/>
                    <a:pt x="1180" y="218"/>
                    <a:pt x="1040" y="195"/>
                  </a:cubicBezTo>
                  <a:cubicBezTo>
                    <a:pt x="1054" y="238"/>
                    <a:pt x="1085" y="389"/>
                    <a:pt x="1200" y="275"/>
                  </a:cubicBezTo>
                  <a:cubicBezTo>
                    <a:pt x="1307" y="167"/>
                    <a:pt x="1086" y="78"/>
                    <a:pt x="1040" y="55"/>
                  </a:cubicBezTo>
                  <a:cubicBezTo>
                    <a:pt x="1006" y="61"/>
                    <a:pt x="961" y="48"/>
                    <a:pt x="940" y="75"/>
                  </a:cubicBezTo>
                  <a:cubicBezTo>
                    <a:pt x="922" y="96"/>
                    <a:pt x="944" y="132"/>
                    <a:pt x="960" y="155"/>
                  </a:cubicBezTo>
                  <a:cubicBezTo>
                    <a:pt x="1010" y="226"/>
                    <a:pt x="1105" y="230"/>
                    <a:pt x="1180" y="255"/>
                  </a:cubicBezTo>
                  <a:cubicBezTo>
                    <a:pt x="1260" y="241"/>
                    <a:pt x="1348" y="253"/>
                    <a:pt x="1420" y="215"/>
                  </a:cubicBezTo>
                  <a:cubicBezTo>
                    <a:pt x="1444" y="201"/>
                    <a:pt x="1417" y="156"/>
                    <a:pt x="1400" y="135"/>
                  </a:cubicBezTo>
                  <a:cubicBezTo>
                    <a:pt x="1393" y="126"/>
                    <a:pt x="1276" y="99"/>
                    <a:pt x="1260" y="95"/>
                  </a:cubicBezTo>
                  <a:cubicBezTo>
                    <a:pt x="1213" y="101"/>
                    <a:pt x="1138" y="71"/>
                    <a:pt x="1120" y="115"/>
                  </a:cubicBezTo>
                  <a:cubicBezTo>
                    <a:pt x="1101" y="159"/>
                    <a:pt x="1157" y="213"/>
                    <a:pt x="1200" y="235"/>
                  </a:cubicBezTo>
                  <a:cubicBezTo>
                    <a:pt x="1357" y="313"/>
                    <a:pt x="1477" y="340"/>
                    <a:pt x="1640" y="395"/>
                  </a:cubicBezTo>
                  <a:cubicBezTo>
                    <a:pt x="1673" y="388"/>
                    <a:pt x="1726" y="406"/>
                    <a:pt x="1740" y="375"/>
                  </a:cubicBezTo>
                  <a:cubicBezTo>
                    <a:pt x="1756" y="336"/>
                    <a:pt x="1715" y="294"/>
                    <a:pt x="1700" y="255"/>
                  </a:cubicBezTo>
                  <a:cubicBezTo>
                    <a:pt x="1663" y="162"/>
                    <a:pt x="1673" y="184"/>
                    <a:pt x="1600" y="135"/>
                  </a:cubicBezTo>
                  <a:cubicBezTo>
                    <a:pt x="1479" y="175"/>
                    <a:pt x="1454" y="260"/>
                    <a:pt x="1540" y="395"/>
                  </a:cubicBezTo>
                  <a:cubicBezTo>
                    <a:pt x="1554" y="417"/>
                    <a:pt x="1690" y="447"/>
                    <a:pt x="1720" y="455"/>
                  </a:cubicBezTo>
                  <a:cubicBezTo>
                    <a:pt x="1740" y="441"/>
                    <a:pt x="1774" y="438"/>
                    <a:pt x="1780" y="415"/>
                  </a:cubicBezTo>
                  <a:cubicBezTo>
                    <a:pt x="1807" y="303"/>
                    <a:pt x="1712" y="205"/>
                    <a:pt x="1620" y="175"/>
                  </a:cubicBezTo>
                  <a:cubicBezTo>
                    <a:pt x="1600" y="195"/>
                    <a:pt x="1575" y="211"/>
                    <a:pt x="1560" y="235"/>
                  </a:cubicBezTo>
                  <a:cubicBezTo>
                    <a:pt x="1509" y="311"/>
                    <a:pt x="1573" y="395"/>
                    <a:pt x="1640" y="435"/>
                  </a:cubicBezTo>
                  <a:cubicBezTo>
                    <a:pt x="1676" y="456"/>
                    <a:pt x="1720" y="461"/>
                    <a:pt x="1760" y="475"/>
                  </a:cubicBezTo>
                  <a:cubicBezTo>
                    <a:pt x="1786" y="468"/>
                    <a:pt x="1827" y="479"/>
                    <a:pt x="1840" y="455"/>
                  </a:cubicBezTo>
                  <a:cubicBezTo>
                    <a:pt x="1850" y="433"/>
                    <a:pt x="1822" y="403"/>
                    <a:pt x="1800" y="395"/>
                  </a:cubicBezTo>
                  <a:cubicBezTo>
                    <a:pt x="1750" y="375"/>
                    <a:pt x="1693" y="381"/>
                    <a:pt x="1640" y="375"/>
                  </a:cubicBezTo>
                  <a:cubicBezTo>
                    <a:pt x="1560" y="394"/>
                    <a:pt x="1507" y="409"/>
                    <a:pt x="1440" y="455"/>
                  </a:cubicBezTo>
                  <a:cubicBezTo>
                    <a:pt x="1453" y="488"/>
                    <a:pt x="1456" y="527"/>
                    <a:pt x="1480" y="555"/>
                  </a:cubicBezTo>
                  <a:cubicBezTo>
                    <a:pt x="1550" y="635"/>
                    <a:pt x="1763" y="687"/>
                    <a:pt x="1860" y="715"/>
                  </a:cubicBezTo>
                  <a:cubicBezTo>
                    <a:pt x="1835" y="569"/>
                    <a:pt x="1851" y="578"/>
                    <a:pt x="1720" y="535"/>
                  </a:cubicBezTo>
                  <a:cubicBezTo>
                    <a:pt x="1700" y="541"/>
                    <a:pt x="1663" y="534"/>
                    <a:pt x="1660" y="555"/>
                  </a:cubicBezTo>
                  <a:cubicBezTo>
                    <a:pt x="1640" y="672"/>
                    <a:pt x="1769" y="677"/>
                    <a:pt x="1840" y="695"/>
                  </a:cubicBezTo>
                  <a:cubicBezTo>
                    <a:pt x="1860" y="681"/>
                    <a:pt x="1896" y="678"/>
                    <a:pt x="1900" y="655"/>
                  </a:cubicBezTo>
                  <a:cubicBezTo>
                    <a:pt x="1914" y="556"/>
                    <a:pt x="1857" y="554"/>
                    <a:pt x="1800" y="535"/>
                  </a:cubicBezTo>
                  <a:cubicBezTo>
                    <a:pt x="1706" y="541"/>
                    <a:pt x="1612" y="538"/>
                    <a:pt x="1520" y="555"/>
                  </a:cubicBezTo>
                  <a:cubicBezTo>
                    <a:pt x="1499" y="558"/>
                    <a:pt x="1558" y="575"/>
                    <a:pt x="1580" y="575"/>
                  </a:cubicBezTo>
                  <a:cubicBezTo>
                    <a:pt x="1653" y="575"/>
                    <a:pt x="1726" y="561"/>
                    <a:pt x="1800" y="555"/>
                  </a:cubicBezTo>
                  <a:cubicBezTo>
                    <a:pt x="1786" y="515"/>
                    <a:pt x="1782" y="470"/>
                    <a:pt x="1760" y="435"/>
                  </a:cubicBezTo>
                  <a:cubicBezTo>
                    <a:pt x="1723" y="377"/>
                    <a:pt x="1593" y="365"/>
                    <a:pt x="1540" y="355"/>
                  </a:cubicBezTo>
                  <a:cubicBezTo>
                    <a:pt x="1493" y="361"/>
                    <a:pt x="1442" y="353"/>
                    <a:pt x="1400" y="375"/>
                  </a:cubicBezTo>
                  <a:cubicBezTo>
                    <a:pt x="1381" y="384"/>
                    <a:pt x="1367" y="418"/>
                    <a:pt x="1380" y="435"/>
                  </a:cubicBezTo>
                  <a:cubicBezTo>
                    <a:pt x="1455" y="535"/>
                    <a:pt x="1556" y="540"/>
                    <a:pt x="1660" y="575"/>
                  </a:cubicBezTo>
                  <a:cubicBezTo>
                    <a:pt x="1613" y="389"/>
                    <a:pt x="1542" y="458"/>
                    <a:pt x="1340" y="475"/>
                  </a:cubicBezTo>
                  <a:cubicBezTo>
                    <a:pt x="1326" y="495"/>
                    <a:pt x="1303" y="511"/>
                    <a:pt x="1300" y="535"/>
                  </a:cubicBezTo>
                  <a:cubicBezTo>
                    <a:pt x="1287" y="612"/>
                    <a:pt x="1434" y="636"/>
                    <a:pt x="1480" y="655"/>
                  </a:cubicBezTo>
                  <a:cubicBezTo>
                    <a:pt x="1486" y="635"/>
                    <a:pt x="1506" y="615"/>
                    <a:pt x="1500" y="595"/>
                  </a:cubicBezTo>
                  <a:cubicBezTo>
                    <a:pt x="1481" y="538"/>
                    <a:pt x="1424" y="529"/>
                    <a:pt x="1380" y="515"/>
                  </a:cubicBezTo>
                  <a:cubicBezTo>
                    <a:pt x="1353" y="521"/>
                    <a:pt x="1308" y="508"/>
                    <a:pt x="1300" y="535"/>
                  </a:cubicBezTo>
                  <a:cubicBezTo>
                    <a:pt x="1292" y="557"/>
                    <a:pt x="1336" y="571"/>
                    <a:pt x="1360" y="575"/>
                  </a:cubicBezTo>
                  <a:cubicBezTo>
                    <a:pt x="1380" y="578"/>
                    <a:pt x="1400" y="561"/>
                    <a:pt x="1420" y="555"/>
                  </a:cubicBezTo>
                  <a:cubicBezTo>
                    <a:pt x="1413" y="521"/>
                    <a:pt x="1416" y="484"/>
                    <a:pt x="1400" y="455"/>
                  </a:cubicBezTo>
                  <a:cubicBezTo>
                    <a:pt x="1376" y="414"/>
                    <a:pt x="1294" y="403"/>
                    <a:pt x="1260" y="395"/>
                  </a:cubicBezTo>
                  <a:cubicBezTo>
                    <a:pt x="1215" y="406"/>
                    <a:pt x="1122" y="407"/>
                    <a:pt x="1140" y="495"/>
                  </a:cubicBezTo>
                  <a:cubicBezTo>
                    <a:pt x="1144" y="515"/>
                    <a:pt x="1180" y="508"/>
                    <a:pt x="1200" y="515"/>
                  </a:cubicBezTo>
                  <a:cubicBezTo>
                    <a:pt x="1250" y="438"/>
                    <a:pt x="1261" y="386"/>
                    <a:pt x="1280" y="295"/>
                  </a:cubicBezTo>
                  <a:cubicBezTo>
                    <a:pt x="1260" y="281"/>
                    <a:pt x="1243" y="258"/>
                    <a:pt x="1220" y="255"/>
                  </a:cubicBezTo>
                  <a:cubicBezTo>
                    <a:pt x="1158" y="244"/>
                    <a:pt x="1124" y="322"/>
                    <a:pt x="1100" y="355"/>
                  </a:cubicBezTo>
                  <a:cubicBezTo>
                    <a:pt x="1119" y="442"/>
                    <a:pt x="1114" y="570"/>
                    <a:pt x="1220" y="615"/>
                  </a:cubicBezTo>
                  <a:cubicBezTo>
                    <a:pt x="1269" y="635"/>
                    <a:pt x="1326" y="628"/>
                    <a:pt x="1380" y="635"/>
                  </a:cubicBezTo>
                  <a:cubicBezTo>
                    <a:pt x="1388" y="637"/>
                    <a:pt x="1553" y="703"/>
                    <a:pt x="1540" y="635"/>
                  </a:cubicBezTo>
                  <a:cubicBezTo>
                    <a:pt x="1530" y="587"/>
                    <a:pt x="1420" y="555"/>
                    <a:pt x="1420" y="555"/>
                  </a:cubicBezTo>
                  <a:cubicBezTo>
                    <a:pt x="1393" y="561"/>
                    <a:pt x="1362" y="559"/>
                    <a:pt x="1340" y="575"/>
                  </a:cubicBezTo>
                  <a:cubicBezTo>
                    <a:pt x="1287" y="612"/>
                    <a:pt x="1278" y="660"/>
                    <a:pt x="1260" y="715"/>
                  </a:cubicBezTo>
                  <a:cubicBezTo>
                    <a:pt x="1319" y="774"/>
                    <a:pt x="1360" y="808"/>
                    <a:pt x="1440" y="835"/>
                  </a:cubicBezTo>
                  <a:cubicBezTo>
                    <a:pt x="1433" y="801"/>
                    <a:pt x="1444" y="759"/>
                    <a:pt x="1420" y="735"/>
                  </a:cubicBezTo>
                  <a:cubicBezTo>
                    <a:pt x="1352" y="667"/>
                    <a:pt x="1254" y="702"/>
                    <a:pt x="1180" y="715"/>
                  </a:cubicBezTo>
                  <a:cubicBezTo>
                    <a:pt x="1274" y="785"/>
                    <a:pt x="1325" y="851"/>
                    <a:pt x="1480" y="755"/>
                  </a:cubicBezTo>
                  <a:cubicBezTo>
                    <a:pt x="1494" y="746"/>
                    <a:pt x="1366" y="619"/>
                    <a:pt x="1360" y="615"/>
                  </a:cubicBezTo>
                  <a:cubicBezTo>
                    <a:pt x="1291" y="569"/>
                    <a:pt x="1179" y="574"/>
                    <a:pt x="1100" y="555"/>
                  </a:cubicBezTo>
                  <a:cubicBezTo>
                    <a:pt x="968" y="573"/>
                    <a:pt x="929" y="550"/>
                    <a:pt x="860" y="655"/>
                  </a:cubicBezTo>
                  <a:cubicBezTo>
                    <a:pt x="873" y="675"/>
                    <a:pt x="879" y="702"/>
                    <a:pt x="900" y="715"/>
                  </a:cubicBezTo>
                  <a:cubicBezTo>
                    <a:pt x="966" y="756"/>
                    <a:pt x="1047" y="766"/>
                    <a:pt x="1120" y="795"/>
                  </a:cubicBezTo>
                  <a:cubicBezTo>
                    <a:pt x="1113" y="761"/>
                    <a:pt x="1126" y="716"/>
                    <a:pt x="1100" y="695"/>
                  </a:cubicBezTo>
                  <a:cubicBezTo>
                    <a:pt x="1021" y="632"/>
                    <a:pt x="982" y="808"/>
                    <a:pt x="980" y="815"/>
                  </a:cubicBezTo>
                  <a:cubicBezTo>
                    <a:pt x="986" y="848"/>
                    <a:pt x="981" y="886"/>
                    <a:pt x="1000" y="915"/>
                  </a:cubicBezTo>
                  <a:cubicBezTo>
                    <a:pt x="1011" y="932"/>
                    <a:pt x="1039" y="929"/>
                    <a:pt x="1060" y="935"/>
                  </a:cubicBezTo>
                  <a:cubicBezTo>
                    <a:pt x="1086" y="942"/>
                    <a:pt x="1113" y="948"/>
                    <a:pt x="1140" y="955"/>
                  </a:cubicBezTo>
                  <a:cubicBezTo>
                    <a:pt x="1146" y="928"/>
                    <a:pt x="1169" y="900"/>
                    <a:pt x="1160" y="875"/>
                  </a:cubicBezTo>
                  <a:cubicBezTo>
                    <a:pt x="1124" y="781"/>
                    <a:pt x="1082" y="806"/>
                    <a:pt x="1020" y="775"/>
                  </a:cubicBezTo>
                  <a:cubicBezTo>
                    <a:pt x="998" y="764"/>
                    <a:pt x="982" y="744"/>
                    <a:pt x="960" y="735"/>
                  </a:cubicBezTo>
                  <a:cubicBezTo>
                    <a:pt x="912" y="714"/>
                    <a:pt x="772" y="699"/>
                    <a:pt x="740" y="695"/>
                  </a:cubicBezTo>
                  <a:cubicBezTo>
                    <a:pt x="746" y="741"/>
                    <a:pt x="717" y="815"/>
                    <a:pt x="760" y="835"/>
                  </a:cubicBezTo>
                  <a:cubicBezTo>
                    <a:pt x="832" y="868"/>
                    <a:pt x="926" y="847"/>
                    <a:pt x="1000" y="815"/>
                  </a:cubicBezTo>
                  <a:cubicBezTo>
                    <a:pt x="1025" y="803"/>
                    <a:pt x="960" y="775"/>
                    <a:pt x="940" y="755"/>
                  </a:cubicBezTo>
                  <a:cubicBezTo>
                    <a:pt x="780" y="768"/>
                    <a:pt x="612" y="744"/>
                    <a:pt x="460" y="795"/>
                  </a:cubicBezTo>
                  <a:cubicBezTo>
                    <a:pt x="423" y="807"/>
                    <a:pt x="492" y="867"/>
                    <a:pt x="520" y="895"/>
                  </a:cubicBezTo>
                  <a:cubicBezTo>
                    <a:pt x="547" y="922"/>
                    <a:pt x="584" y="938"/>
                    <a:pt x="620" y="955"/>
                  </a:cubicBezTo>
                  <a:cubicBezTo>
                    <a:pt x="658" y="972"/>
                    <a:pt x="740" y="995"/>
                    <a:pt x="740" y="995"/>
                  </a:cubicBezTo>
                  <a:cubicBezTo>
                    <a:pt x="760" y="981"/>
                    <a:pt x="791" y="977"/>
                    <a:pt x="800" y="955"/>
                  </a:cubicBezTo>
                  <a:cubicBezTo>
                    <a:pt x="825" y="892"/>
                    <a:pt x="748" y="884"/>
                    <a:pt x="720" y="875"/>
                  </a:cubicBezTo>
                  <a:cubicBezTo>
                    <a:pt x="726" y="908"/>
                    <a:pt x="715" y="950"/>
                    <a:pt x="740" y="975"/>
                  </a:cubicBezTo>
                  <a:cubicBezTo>
                    <a:pt x="809" y="1044"/>
                    <a:pt x="947" y="1004"/>
                    <a:pt x="1020" y="995"/>
                  </a:cubicBezTo>
                  <a:cubicBezTo>
                    <a:pt x="1013" y="968"/>
                    <a:pt x="1019" y="934"/>
                    <a:pt x="1000" y="915"/>
                  </a:cubicBezTo>
                  <a:cubicBezTo>
                    <a:pt x="980" y="895"/>
                    <a:pt x="946" y="900"/>
                    <a:pt x="920" y="895"/>
                  </a:cubicBezTo>
                  <a:cubicBezTo>
                    <a:pt x="880" y="887"/>
                    <a:pt x="840" y="881"/>
                    <a:pt x="800" y="875"/>
                  </a:cubicBezTo>
                  <a:cubicBezTo>
                    <a:pt x="855" y="1095"/>
                    <a:pt x="978" y="1009"/>
                    <a:pt x="1200" y="995"/>
                  </a:cubicBezTo>
                  <a:cubicBezTo>
                    <a:pt x="1220" y="988"/>
                    <a:pt x="1260" y="996"/>
                    <a:pt x="1260" y="975"/>
                  </a:cubicBezTo>
                  <a:cubicBezTo>
                    <a:pt x="1260" y="940"/>
                    <a:pt x="1128" y="917"/>
                    <a:pt x="1120" y="915"/>
                  </a:cubicBezTo>
                  <a:cubicBezTo>
                    <a:pt x="1133" y="941"/>
                    <a:pt x="1134" y="979"/>
                    <a:pt x="1160" y="995"/>
                  </a:cubicBezTo>
                  <a:cubicBezTo>
                    <a:pt x="1227" y="1037"/>
                    <a:pt x="1379" y="1002"/>
                    <a:pt x="1440" y="995"/>
                  </a:cubicBezTo>
                  <a:cubicBezTo>
                    <a:pt x="1453" y="975"/>
                    <a:pt x="1549" y="861"/>
                    <a:pt x="1460" y="835"/>
                  </a:cubicBezTo>
                  <a:cubicBezTo>
                    <a:pt x="1401" y="817"/>
                    <a:pt x="1340" y="861"/>
                    <a:pt x="1280" y="875"/>
                  </a:cubicBezTo>
                  <a:cubicBezTo>
                    <a:pt x="1286" y="895"/>
                    <a:pt x="1285" y="920"/>
                    <a:pt x="1300" y="935"/>
                  </a:cubicBezTo>
                  <a:cubicBezTo>
                    <a:pt x="1341" y="976"/>
                    <a:pt x="1429" y="984"/>
                    <a:pt x="1480" y="995"/>
                  </a:cubicBezTo>
                  <a:cubicBezTo>
                    <a:pt x="1500" y="988"/>
                    <a:pt x="1546" y="995"/>
                    <a:pt x="1540" y="975"/>
                  </a:cubicBezTo>
                  <a:cubicBezTo>
                    <a:pt x="1524" y="929"/>
                    <a:pt x="1320" y="915"/>
                    <a:pt x="1320" y="915"/>
                  </a:cubicBezTo>
                  <a:cubicBezTo>
                    <a:pt x="1333" y="948"/>
                    <a:pt x="1339" y="985"/>
                    <a:pt x="1360" y="1015"/>
                  </a:cubicBezTo>
                  <a:cubicBezTo>
                    <a:pt x="1398" y="1068"/>
                    <a:pt x="1550" y="1087"/>
                    <a:pt x="1580" y="1095"/>
                  </a:cubicBezTo>
                  <a:cubicBezTo>
                    <a:pt x="1606" y="1101"/>
                    <a:pt x="1660" y="1115"/>
                    <a:pt x="1660" y="1115"/>
                  </a:cubicBezTo>
                  <a:cubicBezTo>
                    <a:pt x="1693" y="1108"/>
                    <a:pt x="1730" y="1111"/>
                    <a:pt x="1760" y="1095"/>
                  </a:cubicBezTo>
                  <a:cubicBezTo>
                    <a:pt x="1857" y="1039"/>
                    <a:pt x="1767" y="966"/>
                    <a:pt x="1720" y="935"/>
                  </a:cubicBezTo>
                  <a:cubicBezTo>
                    <a:pt x="1713" y="961"/>
                    <a:pt x="1684" y="992"/>
                    <a:pt x="1700" y="1015"/>
                  </a:cubicBezTo>
                  <a:cubicBezTo>
                    <a:pt x="1711" y="1032"/>
                    <a:pt x="1754" y="1015"/>
                    <a:pt x="1760" y="995"/>
                  </a:cubicBezTo>
                  <a:cubicBezTo>
                    <a:pt x="1771" y="949"/>
                    <a:pt x="1757" y="898"/>
                    <a:pt x="1740" y="855"/>
                  </a:cubicBezTo>
                  <a:cubicBezTo>
                    <a:pt x="1715" y="794"/>
                    <a:pt x="1628" y="774"/>
                    <a:pt x="1580" y="755"/>
                  </a:cubicBezTo>
                  <a:cubicBezTo>
                    <a:pt x="1566" y="775"/>
                    <a:pt x="1535" y="791"/>
                    <a:pt x="1540" y="815"/>
                  </a:cubicBezTo>
                  <a:cubicBezTo>
                    <a:pt x="1554" y="887"/>
                    <a:pt x="1632" y="844"/>
                    <a:pt x="1660" y="835"/>
                  </a:cubicBezTo>
                  <a:cubicBezTo>
                    <a:pt x="1666" y="808"/>
                    <a:pt x="1688" y="781"/>
                    <a:pt x="1680" y="755"/>
                  </a:cubicBezTo>
                  <a:cubicBezTo>
                    <a:pt x="1651" y="669"/>
                    <a:pt x="1526" y="746"/>
                    <a:pt x="1500" y="755"/>
                  </a:cubicBezTo>
                  <a:cubicBezTo>
                    <a:pt x="1493" y="775"/>
                    <a:pt x="1477" y="794"/>
                    <a:pt x="1480" y="815"/>
                  </a:cubicBezTo>
                  <a:cubicBezTo>
                    <a:pt x="1495" y="925"/>
                    <a:pt x="1552" y="895"/>
                    <a:pt x="1640" y="935"/>
                  </a:cubicBezTo>
                  <a:cubicBezTo>
                    <a:pt x="1675" y="951"/>
                    <a:pt x="1705" y="977"/>
                    <a:pt x="1740" y="995"/>
                  </a:cubicBezTo>
                  <a:cubicBezTo>
                    <a:pt x="1780" y="1015"/>
                    <a:pt x="1861" y="1027"/>
                    <a:pt x="1900" y="1035"/>
                  </a:cubicBezTo>
                  <a:cubicBezTo>
                    <a:pt x="1924" y="936"/>
                    <a:pt x="1928" y="863"/>
                    <a:pt x="1820" y="815"/>
                  </a:cubicBezTo>
                  <a:cubicBezTo>
                    <a:pt x="1781" y="797"/>
                    <a:pt x="1740" y="788"/>
                    <a:pt x="1700" y="775"/>
                  </a:cubicBezTo>
                  <a:cubicBezTo>
                    <a:pt x="1680" y="768"/>
                    <a:pt x="1640" y="755"/>
                    <a:pt x="1640" y="755"/>
                  </a:cubicBezTo>
                  <a:cubicBezTo>
                    <a:pt x="1620" y="761"/>
                    <a:pt x="1589" y="756"/>
                    <a:pt x="1580" y="775"/>
                  </a:cubicBezTo>
                  <a:cubicBezTo>
                    <a:pt x="1543" y="848"/>
                    <a:pt x="1712" y="868"/>
                    <a:pt x="1740" y="875"/>
                  </a:cubicBezTo>
                  <a:cubicBezTo>
                    <a:pt x="1740" y="874"/>
                    <a:pt x="1874" y="812"/>
                    <a:pt x="1780" y="775"/>
                  </a:cubicBezTo>
                  <a:cubicBezTo>
                    <a:pt x="1754" y="764"/>
                    <a:pt x="1726" y="788"/>
                    <a:pt x="1700" y="795"/>
                  </a:cubicBezTo>
                  <a:cubicBezTo>
                    <a:pt x="1747" y="806"/>
                    <a:pt x="1834" y="840"/>
                    <a:pt x="1880" y="795"/>
                  </a:cubicBezTo>
                  <a:cubicBezTo>
                    <a:pt x="1894" y="780"/>
                    <a:pt x="1872" y="751"/>
                    <a:pt x="1860" y="735"/>
                  </a:cubicBezTo>
                  <a:cubicBezTo>
                    <a:pt x="1825" y="690"/>
                    <a:pt x="1793" y="632"/>
                    <a:pt x="1740" y="615"/>
                  </a:cubicBezTo>
                  <a:cubicBezTo>
                    <a:pt x="1700" y="601"/>
                    <a:pt x="1620" y="575"/>
                    <a:pt x="1620" y="575"/>
                  </a:cubicBezTo>
                  <a:cubicBezTo>
                    <a:pt x="1613" y="595"/>
                    <a:pt x="1590" y="616"/>
                    <a:pt x="1600" y="635"/>
                  </a:cubicBezTo>
                  <a:cubicBezTo>
                    <a:pt x="1628" y="692"/>
                    <a:pt x="1751" y="618"/>
                    <a:pt x="1760" y="615"/>
                  </a:cubicBezTo>
                  <a:cubicBezTo>
                    <a:pt x="1766" y="588"/>
                    <a:pt x="1780" y="562"/>
                    <a:pt x="1780" y="535"/>
                  </a:cubicBezTo>
                  <a:cubicBezTo>
                    <a:pt x="1780" y="432"/>
                    <a:pt x="1736" y="231"/>
                    <a:pt x="1660" y="155"/>
                  </a:cubicBezTo>
                  <a:cubicBezTo>
                    <a:pt x="1641" y="136"/>
                    <a:pt x="1495" y="81"/>
                    <a:pt x="1480" y="75"/>
                  </a:cubicBezTo>
                  <a:cubicBezTo>
                    <a:pt x="1393" y="103"/>
                    <a:pt x="1369" y="105"/>
                    <a:pt x="1340" y="195"/>
                  </a:cubicBezTo>
                  <a:cubicBezTo>
                    <a:pt x="1183" y="90"/>
                    <a:pt x="983" y="81"/>
                    <a:pt x="800" y="55"/>
                  </a:cubicBezTo>
                  <a:cubicBezTo>
                    <a:pt x="760" y="61"/>
                    <a:pt x="703" y="42"/>
                    <a:pt x="680" y="75"/>
                  </a:cubicBezTo>
                  <a:cubicBezTo>
                    <a:pt x="642" y="127"/>
                    <a:pt x="713" y="215"/>
                    <a:pt x="740" y="255"/>
                  </a:cubicBezTo>
                  <a:cubicBezTo>
                    <a:pt x="760" y="241"/>
                    <a:pt x="805" y="238"/>
                    <a:pt x="800" y="215"/>
                  </a:cubicBezTo>
                  <a:cubicBezTo>
                    <a:pt x="792" y="186"/>
                    <a:pt x="749" y="175"/>
                    <a:pt x="720" y="175"/>
                  </a:cubicBezTo>
                  <a:cubicBezTo>
                    <a:pt x="645" y="175"/>
                    <a:pt x="573" y="201"/>
                    <a:pt x="500" y="215"/>
                  </a:cubicBezTo>
                  <a:cubicBezTo>
                    <a:pt x="486" y="248"/>
                    <a:pt x="457" y="279"/>
                    <a:pt x="460" y="315"/>
                  </a:cubicBezTo>
                  <a:cubicBezTo>
                    <a:pt x="470" y="457"/>
                    <a:pt x="554" y="543"/>
                    <a:pt x="680" y="575"/>
                  </a:cubicBezTo>
                  <a:cubicBezTo>
                    <a:pt x="693" y="555"/>
                    <a:pt x="720" y="539"/>
                    <a:pt x="720" y="515"/>
                  </a:cubicBezTo>
                  <a:cubicBezTo>
                    <a:pt x="720" y="430"/>
                    <a:pt x="565" y="424"/>
                    <a:pt x="520" y="415"/>
                  </a:cubicBezTo>
                  <a:cubicBezTo>
                    <a:pt x="486" y="421"/>
                    <a:pt x="446" y="413"/>
                    <a:pt x="420" y="435"/>
                  </a:cubicBezTo>
                  <a:cubicBezTo>
                    <a:pt x="375" y="471"/>
                    <a:pt x="410" y="558"/>
                    <a:pt x="420" y="595"/>
                  </a:cubicBezTo>
                  <a:cubicBezTo>
                    <a:pt x="433" y="575"/>
                    <a:pt x="470" y="556"/>
                    <a:pt x="460" y="535"/>
                  </a:cubicBezTo>
                  <a:cubicBezTo>
                    <a:pt x="447" y="510"/>
                    <a:pt x="407" y="515"/>
                    <a:pt x="380" y="515"/>
                  </a:cubicBezTo>
                  <a:cubicBezTo>
                    <a:pt x="293" y="515"/>
                    <a:pt x="206" y="528"/>
                    <a:pt x="120" y="535"/>
                  </a:cubicBezTo>
                  <a:cubicBezTo>
                    <a:pt x="100" y="541"/>
                    <a:pt x="74" y="540"/>
                    <a:pt x="60" y="555"/>
                  </a:cubicBezTo>
                  <a:cubicBezTo>
                    <a:pt x="0" y="614"/>
                    <a:pt x="65" y="691"/>
                    <a:pt x="120" y="715"/>
                  </a:cubicBezTo>
                  <a:cubicBezTo>
                    <a:pt x="157" y="731"/>
                    <a:pt x="292" y="750"/>
                    <a:pt x="320" y="755"/>
                  </a:cubicBezTo>
                  <a:cubicBezTo>
                    <a:pt x="313" y="735"/>
                    <a:pt x="318" y="704"/>
                    <a:pt x="300" y="695"/>
                  </a:cubicBezTo>
                  <a:cubicBezTo>
                    <a:pt x="281" y="685"/>
                    <a:pt x="242" y="694"/>
                    <a:pt x="240" y="715"/>
                  </a:cubicBezTo>
                  <a:cubicBezTo>
                    <a:pt x="233" y="763"/>
                    <a:pt x="252" y="815"/>
                    <a:pt x="280" y="855"/>
                  </a:cubicBezTo>
                  <a:cubicBezTo>
                    <a:pt x="302" y="886"/>
                    <a:pt x="344" y="898"/>
                    <a:pt x="380" y="915"/>
                  </a:cubicBezTo>
                  <a:cubicBezTo>
                    <a:pt x="418" y="932"/>
                    <a:pt x="500" y="955"/>
                    <a:pt x="500" y="955"/>
                  </a:cubicBezTo>
                  <a:cubicBezTo>
                    <a:pt x="526" y="948"/>
                    <a:pt x="560" y="954"/>
                    <a:pt x="580" y="935"/>
                  </a:cubicBezTo>
                  <a:cubicBezTo>
                    <a:pt x="682" y="832"/>
                    <a:pt x="490" y="807"/>
                    <a:pt x="440" y="795"/>
                  </a:cubicBezTo>
                  <a:cubicBezTo>
                    <a:pt x="426" y="821"/>
                    <a:pt x="391" y="846"/>
                    <a:pt x="400" y="875"/>
                  </a:cubicBezTo>
                  <a:cubicBezTo>
                    <a:pt x="427" y="970"/>
                    <a:pt x="492" y="930"/>
                    <a:pt x="540" y="915"/>
                  </a:cubicBezTo>
                  <a:cubicBezTo>
                    <a:pt x="546" y="895"/>
                    <a:pt x="564" y="875"/>
                    <a:pt x="560" y="855"/>
                  </a:cubicBezTo>
                  <a:cubicBezTo>
                    <a:pt x="519" y="650"/>
                    <a:pt x="375" y="640"/>
                    <a:pt x="200" y="615"/>
                  </a:cubicBezTo>
                  <a:cubicBezTo>
                    <a:pt x="173" y="621"/>
                    <a:pt x="141" y="617"/>
                    <a:pt x="120" y="635"/>
                  </a:cubicBezTo>
                  <a:cubicBezTo>
                    <a:pt x="77" y="670"/>
                    <a:pt x="63" y="749"/>
                    <a:pt x="100" y="795"/>
                  </a:cubicBezTo>
                  <a:cubicBezTo>
                    <a:pt x="113" y="811"/>
                    <a:pt x="140" y="808"/>
                    <a:pt x="160" y="815"/>
                  </a:cubicBezTo>
                  <a:cubicBezTo>
                    <a:pt x="233" y="808"/>
                    <a:pt x="310" y="818"/>
                    <a:pt x="380" y="795"/>
                  </a:cubicBezTo>
                  <a:cubicBezTo>
                    <a:pt x="400" y="788"/>
                    <a:pt x="400" y="756"/>
                    <a:pt x="400" y="735"/>
                  </a:cubicBezTo>
                  <a:cubicBezTo>
                    <a:pt x="400" y="701"/>
                    <a:pt x="406" y="655"/>
                    <a:pt x="380" y="635"/>
                  </a:cubicBezTo>
                  <a:cubicBezTo>
                    <a:pt x="336" y="601"/>
                    <a:pt x="167" y="577"/>
                    <a:pt x="220" y="595"/>
                  </a:cubicBezTo>
                  <a:cubicBezTo>
                    <a:pt x="260" y="608"/>
                    <a:pt x="340" y="635"/>
                    <a:pt x="340" y="635"/>
                  </a:cubicBezTo>
                  <a:cubicBezTo>
                    <a:pt x="367" y="625"/>
                    <a:pt x="451" y="611"/>
                    <a:pt x="440" y="555"/>
                  </a:cubicBezTo>
                  <a:cubicBezTo>
                    <a:pt x="435" y="531"/>
                    <a:pt x="402" y="523"/>
                    <a:pt x="380" y="515"/>
                  </a:cubicBezTo>
                  <a:cubicBezTo>
                    <a:pt x="328" y="496"/>
                    <a:pt x="220" y="475"/>
                    <a:pt x="220" y="475"/>
                  </a:cubicBezTo>
                  <a:cubicBezTo>
                    <a:pt x="193" y="481"/>
                    <a:pt x="148" y="468"/>
                    <a:pt x="140" y="495"/>
                  </a:cubicBezTo>
                  <a:cubicBezTo>
                    <a:pt x="132" y="517"/>
                    <a:pt x="176" y="538"/>
                    <a:pt x="200" y="535"/>
                  </a:cubicBezTo>
                  <a:cubicBezTo>
                    <a:pt x="227" y="530"/>
                    <a:pt x="240" y="495"/>
                    <a:pt x="260" y="475"/>
                  </a:cubicBezTo>
                  <a:cubicBezTo>
                    <a:pt x="253" y="441"/>
                    <a:pt x="240" y="375"/>
                    <a:pt x="240" y="375"/>
                  </a:cubicBezTo>
                  <a:cubicBezTo>
                    <a:pt x="273" y="368"/>
                    <a:pt x="318" y="381"/>
                    <a:pt x="340" y="355"/>
                  </a:cubicBezTo>
                  <a:cubicBezTo>
                    <a:pt x="357" y="333"/>
                    <a:pt x="345" y="284"/>
                    <a:pt x="320" y="275"/>
                  </a:cubicBezTo>
                  <a:cubicBezTo>
                    <a:pt x="275" y="258"/>
                    <a:pt x="226" y="288"/>
                    <a:pt x="180" y="295"/>
                  </a:cubicBezTo>
                  <a:cubicBezTo>
                    <a:pt x="186" y="321"/>
                    <a:pt x="182" y="353"/>
                    <a:pt x="200" y="375"/>
                  </a:cubicBezTo>
                  <a:cubicBezTo>
                    <a:pt x="228" y="409"/>
                    <a:pt x="405" y="450"/>
                    <a:pt x="420" y="455"/>
                  </a:cubicBezTo>
                  <a:cubicBezTo>
                    <a:pt x="493" y="448"/>
                    <a:pt x="576" y="471"/>
                    <a:pt x="640" y="435"/>
                  </a:cubicBezTo>
                  <a:cubicBezTo>
                    <a:pt x="668" y="418"/>
                    <a:pt x="587" y="394"/>
                    <a:pt x="560" y="375"/>
                  </a:cubicBezTo>
                  <a:cubicBezTo>
                    <a:pt x="474" y="314"/>
                    <a:pt x="486" y="329"/>
                    <a:pt x="360" y="275"/>
                  </a:cubicBezTo>
                  <a:cubicBezTo>
                    <a:pt x="380" y="268"/>
                    <a:pt x="410" y="273"/>
                    <a:pt x="420" y="255"/>
                  </a:cubicBezTo>
                  <a:cubicBezTo>
                    <a:pt x="429" y="236"/>
                    <a:pt x="381" y="185"/>
                    <a:pt x="400" y="195"/>
                  </a:cubicBezTo>
                  <a:cubicBezTo>
                    <a:pt x="429" y="209"/>
                    <a:pt x="431" y="257"/>
                    <a:pt x="460" y="275"/>
                  </a:cubicBezTo>
                  <a:cubicBezTo>
                    <a:pt x="488" y="293"/>
                    <a:pt x="526" y="288"/>
                    <a:pt x="560" y="295"/>
                  </a:cubicBezTo>
                  <a:cubicBezTo>
                    <a:pt x="573" y="275"/>
                    <a:pt x="612" y="255"/>
                    <a:pt x="600" y="235"/>
                  </a:cubicBezTo>
                  <a:cubicBezTo>
                    <a:pt x="581" y="204"/>
                    <a:pt x="534" y="206"/>
                    <a:pt x="500" y="195"/>
                  </a:cubicBezTo>
                  <a:cubicBezTo>
                    <a:pt x="457" y="180"/>
                    <a:pt x="305" y="152"/>
                    <a:pt x="520" y="195"/>
                  </a:cubicBezTo>
                  <a:cubicBezTo>
                    <a:pt x="586" y="188"/>
                    <a:pt x="660" y="204"/>
                    <a:pt x="720" y="175"/>
                  </a:cubicBezTo>
                  <a:cubicBezTo>
                    <a:pt x="741" y="164"/>
                    <a:pt x="698" y="130"/>
                    <a:pt x="680" y="115"/>
                  </a:cubicBezTo>
                  <a:cubicBezTo>
                    <a:pt x="650" y="89"/>
                    <a:pt x="613" y="75"/>
                    <a:pt x="580" y="55"/>
                  </a:cubicBezTo>
                  <a:cubicBezTo>
                    <a:pt x="200" y="89"/>
                    <a:pt x="385" y="76"/>
                    <a:pt x="540" y="115"/>
                  </a:cubicBezTo>
                  <a:cubicBezTo>
                    <a:pt x="606" y="108"/>
                    <a:pt x="678" y="121"/>
                    <a:pt x="740" y="95"/>
                  </a:cubicBezTo>
                  <a:cubicBezTo>
                    <a:pt x="762" y="85"/>
                    <a:pt x="701" y="65"/>
                    <a:pt x="680" y="55"/>
                  </a:cubicBezTo>
                  <a:cubicBezTo>
                    <a:pt x="661" y="45"/>
                    <a:pt x="640" y="41"/>
                    <a:pt x="620" y="35"/>
                  </a:cubicBezTo>
                  <a:cubicBezTo>
                    <a:pt x="606" y="55"/>
                    <a:pt x="575" y="71"/>
                    <a:pt x="580" y="95"/>
                  </a:cubicBezTo>
                  <a:cubicBezTo>
                    <a:pt x="585" y="122"/>
                    <a:pt x="680" y="148"/>
                    <a:pt x="700" y="155"/>
                  </a:cubicBezTo>
                  <a:cubicBezTo>
                    <a:pt x="686" y="128"/>
                    <a:pt x="682" y="94"/>
                    <a:pt x="660" y="75"/>
                  </a:cubicBezTo>
                  <a:cubicBezTo>
                    <a:pt x="572" y="0"/>
                    <a:pt x="516" y="47"/>
                    <a:pt x="420" y="75"/>
                  </a:cubicBezTo>
                  <a:cubicBezTo>
                    <a:pt x="403" y="99"/>
                    <a:pt x="341" y="178"/>
                    <a:pt x="360" y="215"/>
                  </a:cubicBezTo>
                  <a:cubicBezTo>
                    <a:pt x="379" y="253"/>
                    <a:pt x="426" y="268"/>
                    <a:pt x="460" y="295"/>
                  </a:cubicBezTo>
                  <a:cubicBezTo>
                    <a:pt x="540" y="288"/>
                    <a:pt x="629" y="313"/>
                    <a:pt x="700" y="275"/>
                  </a:cubicBezTo>
                  <a:cubicBezTo>
                    <a:pt x="729" y="258"/>
                    <a:pt x="663" y="218"/>
                    <a:pt x="640" y="195"/>
                  </a:cubicBezTo>
                  <a:cubicBezTo>
                    <a:pt x="562" y="117"/>
                    <a:pt x="477" y="127"/>
                    <a:pt x="380" y="95"/>
                  </a:cubicBezTo>
                  <a:cubicBezTo>
                    <a:pt x="360" y="108"/>
                    <a:pt x="320" y="110"/>
                    <a:pt x="320" y="135"/>
                  </a:cubicBezTo>
                  <a:cubicBezTo>
                    <a:pt x="320" y="197"/>
                    <a:pt x="441" y="313"/>
                    <a:pt x="500" y="335"/>
                  </a:cubicBezTo>
                  <a:cubicBezTo>
                    <a:pt x="551" y="353"/>
                    <a:pt x="660" y="375"/>
                    <a:pt x="660" y="375"/>
                  </a:cubicBezTo>
                  <a:cubicBezTo>
                    <a:pt x="653" y="355"/>
                    <a:pt x="654" y="329"/>
                    <a:pt x="640" y="315"/>
                  </a:cubicBezTo>
                  <a:cubicBezTo>
                    <a:pt x="599" y="274"/>
                    <a:pt x="518" y="307"/>
                    <a:pt x="480" y="315"/>
                  </a:cubicBezTo>
                  <a:cubicBezTo>
                    <a:pt x="486" y="361"/>
                    <a:pt x="485" y="410"/>
                    <a:pt x="500" y="455"/>
                  </a:cubicBezTo>
                  <a:cubicBezTo>
                    <a:pt x="564" y="647"/>
                    <a:pt x="756" y="642"/>
                    <a:pt x="920" y="675"/>
                  </a:cubicBezTo>
                  <a:cubicBezTo>
                    <a:pt x="946" y="708"/>
                    <a:pt x="964" y="751"/>
                    <a:pt x="1000" y="775"/>
                  </a:cubicBezTo>
                  <a:cubicBezTo>
                    <a:pt x="1153" y="874"/>
                    <a:pt x="1324" y="919"/>
                    <a:pt x="1500" y="955"/>
                  </a:cubicBezTo>
                  <a:cubicBezTo>
                    <a:pt x="1526" y="948"/>
                    <a:pt x="1567" y="959"/>
                    <a:pt x="1580" y="935"/>
                  </a:cubicBezTo>
                  <a:cubicBezTo>
                    <a:pt x="1598" y="897"/>
                    <a:pt x="1482" y="835"/>
                    <a:pt x="1460" y="835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2167" name="Line 7"/>
            <p:cNvSpPr>
              <a:spLocks noChangeShapeType="1"/>
            </p:cNvSpPr>
            <p:nvPr/>
          </p:nvSpPr>
          <p:spPr bwMode="auto">
            <a:xfrm>
              <a:off x="1917" y="475"/>
              <a:ext cx="68" cy="15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2168" name="Line 8"/>
            <p:cNvSpPr>
              <a:spLocks noChangeShapeType="1"/>
            </p:cNvSpPr>
            <p:nvPr/>
          </p:nvSpPr>
          <p:spPr bwMode="auto">
            <a:xfrm>
              <a:off x="3980" y="1278"/>
              <a:ext cx="125" cy="22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2169" name="Line 9"/>
            <p:cNvSpPr>
              <a:spLocks noChangeShapeType="1"/>
            </p:cNvSpPr>
            <p:nvPr/>
          </p:nvSpPr>
          <p:spPr bwMode="auto">
            <a:xfrm>
              <a:off x="2146" y="1162"/>
              <a:ext cx="0" cy="377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2170" name="Freeform 10"/>
            <p:cNvSpPr>
              <a:spLocks/>
            </p:cNvSpPr>
            <p:nvPr/>
          </p:nvSpPr>
          <p:spPr bwMode="auto">
            <a:xfrm>
              <a:off x="3068" y="836"/>
              <a:ext cx="575" cy="369"/>
            </a:xfrm>
            <a:custGeom>
              <a:avLst/>
              <a:gdLst/>
              <a:ahLst/>
              <a:cxnLst>
                <a:cxn ang="0">
                  <a:pos x="760" y="295"/>
                </a:cxn>
                <a:cxn ang="0">
                  <a:pos x="940" y="395"/>
                </a:cxn>
                <a:cxn ang="0">
                  <a:pos x="1060" y="535"/>
                </a:cxn>
                <a:cxn ang="0">
                  <a:pos x="1080" y="555"/>
                </a:cxn>
                <a:cxn ang="0">
                  <a:pos x="940" y="575"/>
                </a:cxn>
                <a:cxn ang="0">
                  <a:pos x="600" y="675"/>
                </a:cxn>
                <a:cxn ang="0">
                  <a:pos x="600" y="395"/>
                </a:cxn>
                <a:cxn ang="0">
                  <a:pos x="480" y="635"/>
                </a:cxn>
                <a:cxn ang="0">
                  <a:pos x="640" y="415"/>
                </a:cxn>
                <a:cxn ang="0">
                  <a:pos x="460" y="275"/>
                </a:cxn>
                <a:cxn ang="0">
                  <a:pos x="660" y="435"/>
                </a:cxn>
                <a:cxn ang="0">
                  <a:pos x="1100" y="415"/>
                </a:cxn>
                <a:cxn ang="0">
                  <a:pos x="1280" y="275"/>
                </a:cxn>
                <a:cxn ang="0">
                  <a:pos x="1300" y="215"/>
                </a:cxn>
                <a:cxn ang="0">
                  <a:pos x="1040" y="195"/>
                </a:cxn>
                <a:cxn ang="0">
                  <a:pos x="1180" y="255"/>
                </a:cxn>
                <a:cxn ang="0">
                  <a:pos x="1200" y="235"/>
                </a:cxn>
                <a:cxn ang="0">
                  <a:pos x="1540" y="395"/>
                </a:cxn>
                <a:cxn ang="0">
                  <a:pos x="1640" y="435"/>
                </a:cxn>
                <a:cxn ang="0">
                  <a:pos x="1440" y="455"/>
                </a:cxn>
                <a:cxn ang="0">
                  <a:pos x="1840" y="695"/>
                </a:cxn>
                <a:cxn ang="0">
                  <a:pos x="1800" y="555"/>
                </a:cxn>
                <a:cxn ang="0">
                  <a:pos x="1660" y="575"/>
                </a:cxn>
                <a:cxn ang="0">
                  <a:pos x="1380" y="515"/>
                </a:cxn>
                <a:cxn ang="0">
                  <a:pos x="1260" y="395"/>
                </a:cxn>
                <a:cxn ang="0">
                  <a:pos x="1100" y="355"/>
                </a:cxn>
                <a:cxn ang="0">
                  <a:pos x="1340" y="575"/>
                </a:cxn>
                <a:cxn ang="0">
                  <a:pos x="1480" y="755"/>
                </a:cxn>
                <a:cxn ang="0">
                  <a:pos x="1120" y="795"/>
                </a:cxn>
                <a:cxn ang="0">
                  <a:pos x="1140" y="955"/>
                </a:cxn>
                <a:cxn ang="0">
                  <a:pos x="760" y="835"/>
                </a:cxn>
                <a:cxn ang="0">
                  <a:pos x="620" y="955"/>
                </a:cxn>
                <a:cxn ang="0">
                  <a:pos x="1020" y="995"/>
                </a:cxn>
                <a:cxn ang="0">
                  <a:pos x="1260" y="975"/>
                </a:cxn>
                <a:cxn ang="0">
                  <a:pos x="1280" y="875"/>
                </a:cxn>
                <a:cxn ang="0">
                  <a:pos x="1360" y="1015"/>
                </a:cxn>
                <a:cxn ang="0">
                  <a:pos x="1700" y="1015"/>
                </a:cxn>
                <a:cxn ang="0">
                  <a:pos x="1660" y="835"/>
                </a:cxn>
                <a:cxn ang="0">
                  <a:pos x="1740" y="995"/>
                </a:cxn>
                <a:cxn ang="0">
                  <a:pos x="1580" y="775"/>
                </a:cxn>
                <a:cxn ang="0">
                  <a:pos x="1860" y="735"/>
                </a:cxn>
                <a:cxn ang="0">
                  <a:pos x="1780" y="535"/>
                </a:cxn>
                <a:cxn ang="0">
                  <a:pos x="680" y="75"/>
                </a:cxn>
                <a:cxn ang="0">
                  <a:pos x="460" y="315"/>
                </a:cxn>
                <a:cxn ang="0">
                  <a:pos x="420" y="595"/>
                </a:cxn>
                <a:cxn ang="0">
                  <a:pos x="120" y="715"/>
                </a:cxn>
                <a:cxn ang="0">
                  <a:pos x="380" y="915"/>
                </a:cxn>
                <a:cxn ang="0">
                  <a:pos x="540" y="915"/>
                </a:cxn>
                <a:cxn ang="0">
                  <a:pos x="160" y="815"/>
                </a:cxn>
                <a:cxn ang="0">
                  <a:pos x="340" y="635"/>
                </a:cxn>
                <a:cxn ang="0">
                  <a:pos x="200" y="535"/>
                </a:cxn>
                <a:cxn ang="0">
                  <a:pos x="180" y="295"/>
                </a:cxn>
                <a:cxn ang="0">
                  <a:pos x="360" y="275"/>
                </a:cxn>
                <a:cxn ang="0">
                  <a:pos x="600" y="235"/>
                </a:cxn>
                <a:cxn ang="0">
                  <a:pos x="580" y="55"/>
                </a:cxn>
                <a:cxn ang="0">
                  <a:pos x="580" y="95"/>
                </a:cxn>
                <a:cxn ang="0">
                  <a:pos x="460" y="295"/>
                </a:cxn>
                <a:cxn ang="0">
                  <a:pos x="500" y="335"/>
                </a:cxn>
                <a:cxn ang="0">
                  <a:pos x="920" y="675"/>
                </a:cxn>
              </a:cxnLst>
              <a:rect l="0" t="0" r="r" b="b"/>
              <a:pathLst>
                <a:path w="1928" h="1115">
                  <a:moveTo>
                    <a:pt x="700" y="215"/>
                  </a:moveTo>
                  <a:cubicBezTo>
                    <a:pt x="702" y="216"/>
                    <a:pt x="803" y="291"/>
                    <a:pt x="820" y="275"/>
                  </a:cubicBezTo>
                  <a:cubicBezTo>
                    <a:pt x="834" y="260"/>
                    <a:pt x="806" y="235"/>
                    <a:pt x="800" y="215"/>
                  </a:cubicBezTo>
                  <a:cubicBezTo>
                    <a:pt x="780" y="221"/>
                    <a:pt x="749" y="216"/>
                    <a:pt x="740" y="235"/>
                  </a:cubicBezTo>
                  <a:cubicBezTo>
                    <a:pt x="730" y="253"/>
                    <a:pt x="738" y="295"/>
                    <a:pt x="760" y="295"/>
                  </a:cubicBezTo>
                  <a:cubicBezTo>
                    <a:pt x="785" y="295"/>
                    <a:pt x="830" y="144"/>
                    <a:pt x="780" y="295"/>
                  </a:cubicBezTo>
                  <a:cubicBezTo>
                    <a:pt x="802" y="302"/>
                    <a:pt x="877" y="340"/>
                    <a:pt x="900" y="295"/>
                  </a:cubicBezTo>
                  <a:cubicBezTo>
                    <a:pt x="909" y="276"/>
                    <a:pt x="886" y="255"/>
                    <a:pt x="880" y="235"/>
                  </a:cubicBezTo>
                  <a:cubicBezTo>
                    <a:pt x="866" y="255"/>
                    <a:pt x="840" y="270"/>
                    <a:pt x="840" y="295"/>
                  </a:cubicBezTo>
                  <a:cubicBezTo>
                    <a:pt x="840" y="343"/>
                    <a:pt x="913" y="372"/>
                    <a:pt x="940" y="395"/>
                  </a:cubicBezTo>
                  <a:cubicBezTo>
                    <a:pt x="961" y="413"/>
                    <a:pt x="975" y="440"/>
                    <a:pt x="1000" y="455"/>
                  </a:cubicBezTo>
                  <a:cubicBezTo>
                    <a:pt x="1023" y="468"/>
                    <a:pt x="1053" y="468"/>
                    <a:pt x="1080" y="475"/>
                  </a:cubicBezTo>
                  <a:cubicBezTo>
                    <a:pt x="1132" y="439"/>
                    <a:pt x="1185" y="424"/>
                    <a:pt x="1160" y="335"/>
                  </a:cubicBezTo>
                  <a:cubicBezTo>
                    <a:pt x="1153" y="311"/>
                    <a:pt x="1120" y="308"/>
                    <a:pt x="1100" y="295"/>
                  </a:cubicBezTo>
                  <a:cubicBezTo>
                    <a:pt x="1001" y="360"/>
                    <a:pt x="991" y="411"/>
                    <a:pt x="1060" y="535"/>
                  </a:cubicBezTo>
                  <a:cubicBezTo>
                    <a:pt x="1077" y="566"/>
                    <a:pt x="1149" y="584"/>
                    <a:pt x="1180" y="595"/>
                  </a:cubicBezTo>
                  <a:cubicBezTo>
                    <a:pt x="1195" y="532"/>
                    <a:pt x="1225" y="458"/>
                    <a:pt x="1180" y="395"/>
                  </a:cubicBezTo>
                  <a:cubicBezTo>
                    <a:pt x="1164" y="372"/>
                    <a:pt x="1126" y="381"/>
                    <a:pt x="1100" y="375"/>
                  </a:cubicBezTo>
                  <a:cubicBezTo>
                    <a:pt x="1060" y="381"/>
                    <a:pt x="1000" y="359"/>
                    <a:pt x="980" y="395"/>
                  </a:cubicBezTo>
                  <a:cubicBezTo>
                    <a:pt x="934" y="475"/>
                    <a:pt x="1038" y="527"/>
                    <a:pt x="1080" y="555"/>
                  </a:cubicBezTo>
                  <a:cubicBezTo>
                    <a:pt x="1121" y="541"/>
                    <a:pt x="1198" y="536"/>
                    <a:pt x="1100" y="475"/>
                  </a:cubicBezTo>
                  <a:cubicBezTo>
                    <a:pt x="1064" y="452"/>
                    <a:pt x="980" y="435"/>
                    <a:pt x="980" y="435"/>
                  </a:cubicBezTo>
                  <a:cubicBezTo>
                    <a:pt x="879" y="468"/>
                    <a:pt x="842" y="461"/>
                    <a:pt x="780" y="555"/>
                  </a:cubicBezTo>
                  <a:cubicBezTo>
                    <a:pt x="796" y="588"/>
                    <a:pt x="823" y="693"/>
                    <a:pt x="900" y="655"/>
                  </a:cubicBezTo>
                  <a:cubicBezTo>
                    <a:pt x="926" y="641"/>
                    <a:pt x="926" y="601"/>
                    <a:pt x="940" y="575"/>
                  </a:cubicBezTo>
                  <a:cubicBezTo>
                    <a:pt x="926" y="555"/>
                    <a:pt x="922" y="522"/>
                    <a:pt x="900" y="515"/>
                  </a:cubicBezTo>
                  <a:cubicBezTo>
                    <a:pt x="873" y="506"/>
                    <a:pt x="845" y="525"/>
                    <a:pt x="820" y="535"/>
                  </a:cubicBezTo>
                  <a:cubicBezTo>
                    <a:pt x="792" y="545"/>
                    <a:pt x="767" y="563"/>
                    <a:pt x="740" y="575"/>
                  </a:cubicBezTo>
                  <a:cubicBezTo>
                    <a:pt x="720" y="583"/>
                    <a:pt x="700" y="588"/>
                    <a:pt x="680" y="595"/>
                  </a:cubicBezTo>
                  <a:cubicBezTo>
                    <a:pt x="653" y="621"/>
                    <a:pt x="624" y="646"/>
                    <a:pt x="600" y="675"/>
                  </a:cubicBezTo>
                  <a:cubicBezTo>
                    <a:pt x="584" y="693"/>
                    <a:pt x="549" y="713"/>
                    <a:pt x="560" y="735"/>
                  </a:cubicBezTo>
                  <a:cubicBezTo>
                    <a:pt x="572" y="759"/>
                    <a:pt x="613" y="748"/>
                    <a:pt x="640" y="755"/>
                  </a:cubicBezTo>
                  <a:cubicBezTo>
                    <a:pt x="726" y="748"/>
                    <a:pt x="820" y="769"/>
                    <a:pt x="900" y="735"/>
                  </a:cubicBezTo>
                  <a:cubicBezTo>
                    <a:pt x="981" y="699"/>
                    <a:pt x="898" y="600"/>
                    <a:pt x="880" y="575"/>
                  </a:cubicBezTo>
                  <a:cubicBezTo>
                    <a:pt x="802" y="466"/>
                    <a:pt x="719" y="434"/>
                    <a:pt x="600" y="395"/>
                  </a:cubicBezTo>
                  <a:cubicBezTo>
                    <a:pt x="580" y="401"/>
                    <a:pt x="545" y="394"/>
                    <a:pt x="540" y="415"/>
                  </a:cubicBezTo>
                  <a:cubicBezTo>
                    <a:pt x="526" y="470"/>
                    <a:pt x="614" y="486"/>
                    <a:pt x="640" y="495"/>
                  </a:cubicBezTo>
                  <a:cubicBezTo>
                    <a:pt x="633" y="468"/>
                    <a:pt x="647" y="419"/>
                    <a:pt x="620" y="415"/>
                  </a:cubicBezTo>
                  <a:cubicBezTo>
                    <a:pt x="577" y="407"/>
                    <a:pt x="488" y="506"/>
                    <a:pt x="460" y="535"/>
                  </a:cubicBezTo>
                  <a:cubicBezTo>
                    <a:pt x="466" y="568"/>
                    <a:pt x="461" y="606"/>
                    <a:pt x="480" y="635"/>
                  </a:cubicBezTo>
                  <a:cubicBezTo>
                    <a:pt x="491" y="652"/>
                    <a:pt x="519" y="650"/>
                    <a:pt x="540" y="655"/>
                  </a:cubicBezTo>
                  <a:cubicBezTo>
                    <a:pt x="579" y="663"/>
                    <a:pt x="620" y="668"/>
                    <a:pt x="660" y="675"/>
                  </a:cubicBezTo>
                  <a:cubicBezTo>
                    <a:pt x="713" y="661"/>
                    <a:pt x="775" y="666"/>
                    <a:pt x="820" y="635"/>
                  </a:cubicBezTo>
                  <a:cubicBezTo>
                    <a:pt x="837" y="622"/>
                    <a:pt x="811" y="592"/>
                    <a:pt x="800" y="575"/>
                  </a:cubicBezTo>
                  <a:cubicBezTo>
                    <a:pt x="740" y="480"/>
                    <a:pt x="721" y="476"/>
                    <a:pt x="640" y="415"/>
                  </a:cubicBezTo>
                  <a:cubicBezTo>
                    <a:pt x="613" y="421"/>
                    <a:pt x="551" y="408"/>
                    <a:pt x="560" y="435"/>
                  </a:cubicBezTo>
                  <a:cubicBezTo>
                    <a:pt x="585" y="510"/>
                    <a:pt x="702" y="464"/>
                    <a:pt x="740" y="455"/>
                  </a:cubicBezTo>
                  <a:cubicBezTo>
                    <a:pt x="710" y="365"/>
                    <a:pt x="716" y="326"/>
                    <a:pt x="640" y="275"/>
                  </a:cubicBezTo>
                  <a:cubicBezTo>
                    <a:pt x="622" y="263"/>
                    <a:pt x="600" y="261"/>
                    <a:pt x="580" y="255"/>
                  </a:cubicBezTo>
                  <a:cubicBezTo>
                    <a:pt x="540" y="261"/>
                    <a:pt x="491" y="249"/>
                    <a:pt x="460" y="275"/>
                  </a:cubicBezTo>
                  <a:cubicBezTo>
                    <a:pt x="443" y="288"/>
                    <a:pt x="465" y="320"/>
                    <a:pt x="480" y="335"/>
                  </a:cubicBezTo>
                  <a:cubicBezTo>
                    <a:pt x="513" y="368"/>
                    <a:pt x="553" y="403"/>
                    <a:pt x="600" y="415"/>
                  </a:cubicBezTo>
                  <a:cubicBezTo>
                    <a:pt x="744" y="451"/>
                    <a:pt x="652" y="432"/>
                    <a:pt x="880" y="455"/>
                  </a:cubicBezTo>
                  <a:cubicBezTo>
                    <a:pt x="873" y="408"/>
                    <a:pt x="902" y="336"/>
                    <a:pt x="860" y="315"/>
                  </a:cubicBezTo>
                  <a:cubicBezTo>
                    <a:pt x="572" y="171"/>
                    <a:pt x="640" y="339"/>
                    <a:pt x="660" y="435"/>
                  </a:cubicBezTo>
                  <a:cubicBezTo>
                    <a:pt x="740" y="428"/>
                    <a:pt x="829" y="453"/>
                    <a:pt x="900" y="415"/>
                  </a:cubicBezTo>
                  <a:cubicBezTo>
                    <a:pt x="929" y="398"/>
                    <a:pt x="846" y="315"/>
                    <a:pt x="880" y="315"/>
                  </a:cubicBezTo>
                  <a:cubicBezTo>
                    <a:pt x="915" y="315"/>
                    <a:pt x="894" y="389"/>
                    <a:pt x="920" y="415"/>
                  </a:cubicBezTo>
                  <a:cubicBezTo>
                    <a:pt x="939" y="434"/>
                    <a:pt x="973" y="428"/>
                    <a:pt x="1000" y="435"/>
                  </a:cubicBezTo>
                  <a:cubicBezTo>
                    <a:pt x="1033" y="428"/>
                    <a:pt x="1072" y="434"/>
                    <a:pt x="1100" y="415"/>
                  </a:cubicBezTo>
                  <a:cubicBezTo>
                    <a:pt x="1195" y="346"/>
                    <a:pt x="1115" y="272"/>
                    <a:pt x="1060" y="235"/>
                  </a:cubicBezTo>
                  <a:cubicBezTo>
                    <a:pt x="1053" y="255"/>
                    <a:pt x="1025" y="280"/>
                    <a:pt x="1040" y="295"/>
                  </a:cubicBezTo>
                  <a:cubicBezTo>
                    <a:pt x="1088" y="343"/>
                    <a:pt x="1152" y="310"/>
                    <a:pt x="1200" y="295"/>
                  </a:cubicBezTo>
                  <a:cubicBezTo>
                    <a:pt x="1193" y="268"/>
                    <a:pt x="1153" y="221"/>
                    <a:pt x="1180" y="215"/>
                  </a:cubicBezTo>
                  <a:cubicBezTo>
                    <a:pt x="1217" y="205"/>
                    <a:pt x="1270" y="237"/>
                    <a:pt x="1280" y="275"/>
                  </a:cubicBezTo>
                  <a:cubicBezTo>
                    <a:pt x="1286" y="301"/>
                    <a:pt x="1226" y="288"/>
                    <a:pt x="1200" y="295"/>
                  </a:cubicBezTo>
                  <a:cubicBezTo>
                    <a:pt x="1237" y="313"/>
                    <a:pt x="1333" y="370"/>
                    <a:pt x="1380" y="355"/>
                  </a:cubicBezTo>
                  <a:cubicBezTo>
                    <a:pt x="1400" y="348"/>
                    <a:pt x="1393" y="315"/>
                    <a:pt x="1400" y="295"/>
                  </a:cubicBezTo>
                  <a:cubicBezTo>
                    <a:pt x="1386" y="275"/>
                    <a:pt x="1378" y="250"/>
                    <a:pt x="1360" y="235"/>
                  </a:cubicBezTo>
                  <a:cubicBezTo>
                    <a:pt x="1343" y="221"/>
                    <a:pt x="1318" y="224"/>
                    <a:pt x="1300" y="215"/>
                  </a:cubicBezTo>
                  <a:cubicBezTo>
                    <a:pt x="1278" y="204"/>
                    <a:pt x="1263" y="181"/>
                    <a:pt x="1240" y="175"/>
                  </a:cubicBezTo>
                  <a:cubicBezTo>
                    <a:pt x="1161" y="153"/>
                    <a:pt x="1078" y="154"/>
                    <a:pt x="1000" y="135"/>
                  </a:cubicBezTo>
                  <a:cubicBezTo>
                    <a:pt x="1076" y="249"/>
                    <a:pt x="1041" y="215"/>
                    <a:pt x="1240" y="315"/>
                  </a:cubicBezTo>
                  <a:cubicBezTo>
                    <a:pt x="1277" y="333"/>
                    <a:pt x="1360" y="355"/>
                    <a:pt x="1360" y="355"/>
                  </a:cubicBezTo>
                  <a:cubicBezTo>
                    <a:pt x="1274" y="227"/>
                    <a:pt x="1180" y="218"/>
                    <a:pt x="1040" y="195"/>
                  </a:cubicBezTo>
                  <a:cubicBezTo>
                    <a:pt x="1054" y="238"/>
                    <a:pt x="1085" y="389"/>
                    <a:pt x="1200" y="275"/>
                  </a:cubicBezTo>
                  <a:cubicBezTo>
                    <a:pt x="1307" y="167"/>
                    <a:pt x="1086" y="78"/>
                    <a:pt x="1040" y="55"/>
                  </a:cubicBezTo>
                  <a:cubicBezTo>
                    <a:pt x="1006" y="61"/>
                    <a:pt x="961" y="48"/>
                    <a:pt x="940" y="75"/>
                  </a:cubicBezTo>
                  <a:cubicBezTo>
                    <a:pt x="922" y="96"/>
                    <a:pt x="944" y="132"/>
                    <a:pt x="960" y="155"/>
                  </a:cubicBezTo>
                  <a:cubicBezTo>
                    <a:pt x="1010" y="226"/>
                    <a:pt x="1105" y="230"/>
                    <a:pt x="1180" y="255"/>
                  </a:cubicBezTo>
                  <a:cubicBezTo>
                    <a:pt x="1260" y="241"/>
                    <a:pt x="1348" y="253"/>
                    <a:pt x="1420" y="215"/>
                  </a:cubicBezTo>
                  <a:cubicBezTo>
                    <a:pt x="1444" y="201"/>
                    <a:pt x="1417" y="156"/>
                    <a:pt x="1400" y="135"/>
                  </a:cubicBezTo>
                  <a:cubicBezTo>
                    <a:pt x="1393" y="126"/>
                    <a:pt x="1276" y="99"/>
                    <a:pt x="1260" y="95"/>
                  </a:cubicBezTo>
                  <a:cubicBezTo>
                    <a:pt x="1213" y="101"/>
                    <a:pt x="1138" y="71"/>
                    <a:pt x="1120" y="115"/>
                  </a:cubicBezTo>
                  <a:cubicBezTo>
                    <a:pt x="1101" y="159"/>
                    <a:pt x="1157" y="213"/>
                    <a:pt x="1200" y="235"/>
                  </a:cubicBezTo>
                  <a:cubicBezTo>
                    <a:pt x="1357" y="313"/>
                    <a:pt x="1477" y="340"/>
                    <a:pt x="1640" y="395"/>
                  </a:cubicBezTo>
                  <a:cubicBezTo>
                    <a:pt x="1673" y="388"/>
                    <a:pt x="1726" y="406"/>
                    <a:pt x="1740" y="375"/>
                  </a:cubicBezTo>
                  <a:cubicBezTo>
                    <a:pt x="1756" y="336"/>
                    <a:pt x="1715" y="294"/>
                    <a:pt x="1700" y="255"/>
                  </a:cubicBezTo>
                  <a:cubicBezTo>
                    <a:pt x="1663" y="162"/>
                    <a:pt x="1673" y="184"/>
                    <a:pt x="1600" y="135"/>
                  </a:cubicBezTo>
                  <a:cubicBezTo>
                    <a:pt x="1479" y="175"/>
                    <a:pt x="1454" y="260"/>
                    <a:pt x="1540" y="395"/>
                  </a:cubicBezTo>
                  <a:cubicBezTo>
                    <a:pt x="1554" y="417"/>
                    <a:pt x="1690" y="447"/>
                    <a:pt x="1720" y="455"/>
                  </a:cubicBezTo>
                  <a:cubicBezTo>
                    <a:pt x="1740" y="441"/>
                    <a:pt x="1774" y="438"/>
                    <a:pt x="1780" y="415"/>
                  </a:cubicBezTo>
                  <a:cubicBezTo>
                    <a:pt x="1807" y="303"/>
                    <a:pt x="1712" y="205"/>
                    <a:pt x="1620" y="175"/>
                  </a:cubicBezTo>
                  <a:cubicBezTo>
                    <a:pt x="1600" y="195"/>
                    <a:pt x="1575" y="211"/>
                    <a:pt x="1560" y="235"/>
                  </a:cubicBezTo>
                  <a:cubicBezTo>
                    <a:pt x="1509" y="311"/>
                    <a:pt x="1573" y="395"/>
                    <a:pt x="1640" y="435"/>
                  </a:cubicBezTo>
                  <a:cubicBezTo>
                    <a:pt x="1676" y="456"/>
                    <a:pt x="1720" y="461"/>
                    <a:pt x="1760" y="475"/>
                  </a:cubicBezTo>
                  <a:cubicBezTo>
                    <a:pt x="1786" y="468"/>
                    <a:pt x="1827" y="479"/>
                    <a:pt x="1840" y="455"/>
                  </a:cubicBezTo>
                  <a:cubicBezTo>
                    <a:pt x="1850" y="433"/>
                    <a:pt x="1822" y="403"/>
                    <a:pt x="1800" y="395"/>
                  </a:cubicBezTo>
                  <a:cubicBezTo>
                    <a:pt x="1750" y="375"/>
                    <a:pt x="1693" y="381"/>
                    <a:pt x="1640" y="375"/>
                  </a:cubicBezTo>
                  <a:cubicBezTo>
                    <a:pt x="1560" y="394"/>
                    <a:pt x="1507" y="409"/>
                    <a:pt x="1440" y="455"/>
                  </a:cubicBezTo>
                  <a:cubicBezTo>
                    <a:pt x="1453" y="488"/>
                    <a:pt x="1456" y="527"/>
                    <a:pt x="1480" y="555"/>
                  </a:cubicBezTo>
                  <a:cubicBezTo>
                    <a:pt x="1550" y="635"/>
                    <a:pt x="1763" y="687"/>
                    <a:pt x="1860" y="715"/>
                  </a:cubicBezTo>
                  <a:cubicBezTo>
                    <a:pt x="1835" y="569"/>
                    <a:pt x="1851" y="578"/>
                    <a:pt x="1720" y="535"/>
                  </a:cubicBezTo>
                  <a:cubicBezTo>
                    <a:pt x="1700" y="541"/>
                    <a:pt x="1663" y="534"/>
                    <a:pt x="1660" y="555"/>
                  </a:cubicBezTo>
                  <a:cubicBezTo>
                    <a:pt x="1640" y="672"/>
                    <a:pt x="1769" y="677"/>
                    <a:pt x="1840" y="695"/>
                  </a:cubicBezTo>
                  <a:cubicBezTo>
                    <a:pt x="1860" y="681"/>
                    <a:pt x="1896" y="678"/>
                    <a:pt x="1900" y="655"/>
                  </a:cubicBezTo>
                  <a:cubicBezTo>
                    <a:pt x="1914" y="556"/>
                    <a:pt x="1857" y="554"/>
                    <a:pt x="1800" y="535"/>
                  </a:cubicBezTo>
                  <a:cubicBezTo>
                    <a:pt x="1706" y="541"/>
                    <a:pt x="1612" y="538"/>
                    <a:pt x="1520" y="555"/>
                  </a:cubicBezTo>
                  <a:cubicBezTo>
                    <a:pt x="1499" y="558"/>
                    <a:pt x="1558" y="575"/>
                    <a:pt x="1580" y="575"/>
                  </a:cubicBezTo>
                  <a:cubicBezTo>
                    <a:pt x="1653" y="575"/>
                    <a:pt x="1726" y="561"/>
                    <a:pt x="1800" y="555"/>
                  </a:cubicBezTo>
                  <a:cubicBezTo>
                    <a:pt x="1786" y="515"/>
                    <a:pt x="1782" y="470"/>
                    <a:pt x="1760" y="435"/>
                  </a:cubicBezTo>
                  <a:cubicBezTo>
                    <a:pt x="1723" y="377"/>
                    <a:pt x="1593" y="365"/>
                    <a:pt x="1540" y="355"/>
                  </a:cubicBezTo>
                  <a:cubicBezTo>
                    <a:pt x="1493" y="361"/>
                    <a:pt x="1442" y="353"/>
                    <a:pt x="1400" y="375"/>
                  </a:cubicBezTo>
                  <a:cubicBezTo>
                    <a:pt x="1381" y="384"/>
                    <a:pt x="1367" y="418"/>
                    <a:pt x="1380" y="435"/>
                  </a:cubicBezTo>
                  <a:cubicBezTo>
                    <a:pt x="1455" y="535"/>
                    <a:pt x="1556" y="540"/>
                    <a:pt x="1660" y="575"/>
                  </a:cubicBezTo>
                  <a:cubicBezTo>
                    <a:pt x="1613" y="389"/>
                    <a:pt x="1542" y="458"/>
                    <a:pt x="1340" y="475"/>
                  </a:cubicBezTo>
                  <a:cubicBezTo>
                    <a:pt x="1326" y="495"/>
                    <a:pt x="1303" y="511"/>
                    <a:pt x="1300" y="535"/>
                  </a:cubicBezTo>
                  <a:cubicBezTo>
                    <a:pt x="1287" y="612"/>
                    <a:pt x="1434" y="636"/>
                    <a:pt x="1480" y="655"/>
                  </a:cubicBezTo>
                  <a:cubicBezTo>
                    <a:pt x="1486" y="635"/>
                    <a:pt x="1506" y="615"/>
                    <a:pt x="1500" y="595"/>
                  </a:cubicBezTo>
                  <a:cubicBezTo>
                    <a:pt x="1481" y="538"/>
                    <a:pt x="1424" y="529"/>
                    <a:pt x="1380" y="515"/>
                  </a:cubicBezTo>
                  <a:cubicBezTo>
                    <a:pt x="1353" y="521"/>
                    <a:pt x="1308" y="508"/>
                    <a:pt x="1300" y="535"/>
                  </a:cubicBezTo>
                  <a:cubicBezTo>
                    <a:pt x="1292" y="557"/>
                    <a:pt x="1336" y="571"/>
                    <a:pt x="1360" y="575"/>
                  </a:cubicBezTo>
                  <a:cubicBezTo>
                    <a:pt x="1380" y="578"/>
                    <a:pt x="1400" y="561"/>
                    <a:pt x="1420" y="555"/>
                  </a:cubicBezTo>
                  <a:cubicBezTo>
                    <a:pt x="1413" y="521"/>
                    <a:pt x="1416" y="484"/>
                    <a:pt x="1400" y="455"/>
                  </a:cubicBezTo>
                  <a:cubicBezTo>
                    <a:pt x="1376" y="414"/>
                    <a:pt x="1294" y="403"/>
                    <a:pt x="1260" y="395"/>
                  </a:cubicBezTo>
                  <a:cubicBezTo>
                    <a:pt x="1215" y="406"/>
                    <a:pt x="1122" y="407"/>
                    <a:pt x="1140" y="495"/>
                  </a:cubicBezTo>
                  <a:cubicBezTo>
                    <a:pt x="1144" y="515"/>
                    <a:pt x="1180" y="508"/>
                    <a:pt x="1200" y="515"/>
                  </a:cubicBezTo>
                  <a:cubicBezTo>
                    <a:pt x="1250" y="438"/>
                    <a:pt x="1261" y="386"/>
                    <a:pt x="1280" y="295"/>
                  </a:cubicBezTo>
                  <a:cubicBezTo>
                    <a:pt x="1260" y="281"/>
                    <a:pt x="1243" y="258"/>
                    <a:pt x="1220" y="255"/>
                  </a:cubicBezTo>
                  <a:cubicBezTo>
                    <a:pt x="1158" y="244"/>
                    <a:pt x="1124" y="322"/>
                    <a:pt x="1100" y="355"/>
                  </a:cubicBezTo>
                  <a:cubicBezTo>
                    <a:pt x="1119" y="442"/>
                    <a:pt x="1114" y="570"/>
                    <a:pt x="1220" y="615"/>
                  </a:cubicBezTo>
                  <a:cubicBezTo>
                    <a:pt x="1269" y="635"/>
                    <a:pt x="1326" y="628"/>
                    <a:pt x="1380" y="635"/>
                  </a:cubicBezTo>
                  <a:cubicBezTo>
                    <a:pt x="1388" y="637"/>
                    <a:pt x="1553" y="703"/>
                    <a:pt x="1540" y="635"/>
                  </a:cubicBezTo>
                  <a:cubicBezTo>
                    <a:pt x="1530" y="587"/>
                    <a:pt x="1420" y="555"/>
                    <a:pt x="1420" y="555"/>
                  </a:cubicBezTo>
                  <a:cubicBezTo>
                    <a:pt x="1393" y="561"/>
                    <a:pt x="1362" y="559"/>
                    <a:pt x="1340" y="575"/>
                  </a:cubicBezTo>
                  <a:cubicBezTo>
                    <a:pt x="1287" y="612"/>
                    <a:pt x="1278" y="660"/>
                    <a:pt x="1260" y="715"/>
                  </a:cubicBezTo>
                  <a:cubicBezTo>
                    <a:pt x="1319" y="774"/>
                    <a:pt x="1360" y="808"/>
                    <a:pt x="1440" y="835"/>
                  </a:cubicBezTo>
                  <a:cubicBezTo>
                    <a:pt x="1433" y="801"/>
                    <a:pt x="1444" y="759"/>
                    <a:pt x="1420" y="735"/>
                  </a:cubicBezTo>
                  <a:cubicBezTo>
                    <a:pt x="1352" y="667"/>
                    <a:pt x="1254" y="702"/>
                    <a:pt x="1180" y="715"/>
                  </a:cubicBezTo>
                  <a:cubicBezTo>
                    <a:pt x="1274" y="785"/>
                    <a:pt x="1325" y="851"/>
                    <a:pt x="1480" y="755"/>
                  </a:cubicBezTo>
                  <a:cubicBezTo>
                    <a:pt x="1494" y="746"/>
                    <a:pt x="1366" y="619"/>
                    <a:pt x="1360" y="615"/>
                  </a:cubicBezTo>
                  <a:cubicBezTo>
                    <a:pt x="1291" y="569"/>
                    <a:pt x="1179" y="574"/>
                    <a:pt x="1100" y="555"/>
                  </a:cubicBezTo>
                  <a:cubicBezTo>
                    <a:pt x="968" y="573"/>
                    <a:pt x="929" y="550"/>
                    <a:pt x="860" y="655"/>
                  </a:cubicBezTo>
                  <a:cubicBezTo>
                    <a:pt x="873" y="675"/>
                    <a:pt x="879" y="702"/>
                    <a:pt x="900" y="715"/>
                  </a:cubicBezTo>
                  <a:cubicBezTo>
                    <a:pt x="966" y="756"/>
                    <a:pt x="1047" y="766"/>
                    <a:pt x="1120" y="795"/>
                  </a:cubicBezTo>
                  <a:cubicBezTo>
                    <a:pt x="1113" y="761"/>
                    <a:pt x="1126" y="716"/>
                    <a:pt x="1100" y="695"/>
                  </a:cubicBezTo>
                  <a:cubicBezTo>
                    <a:pt x="1021" y="632"/>
                    <a:pt x="982" y="808"/>
                    <a:pt x="980" y="815"/>
                  </a:cubicBezTo>
                  <a:cubicBezTo>
                    <a:pt x="986" y="848"/>
                    <a:pt x="981" y="886"/>
                    <a:pt x="1000" y="915"/>
                  </a:cubicBezTo>
                  <a:cubicBezTo>
                    <a:pt x="1011" y="932"/>
                    <a:pt x="1039" y="929"/>
                    <a:pt x="1060" y="935"/>
                  </a:cubicBezTo>
                  <a:cubicBezTo>
                    <a:pt x="1086" y="942"/>
                    <a:pt x="1113" y="948"/>
                    <a:pt x="1140" y="955"/>
                  </a:cubicBezTo>
                  <a:cubicBezTo>
                    <a:pt x="1146" y="928"/>
                    <a:pt x="1169" y="900"/>
                    <a:pt x="1160" y="875"/>
                  </a:cubicBezTo>
                  <a:cubicBezTo>
                    <a:pt x="1124" y="781"/>
                    <a:pt x="1082" y="806"/>
                    <a:pt x="1020" y="775"/>
                  </a:cubicBezTo>
                  <a:cubicBezTo>
                    <a:pt x="998" y="764"/>
                    <a:pt x="982" y="744"/>
                    <a:pt x="960" y="735"/>
                  </a:cubicBezTo>
                  <a:cubicBezTo>
                    <a:pt x="912" y="714"/>
                    <a:pt x="772" y="699"/>
                    <a:pt x="740" y="695"/>
                  </a:cubicBezTo>
                  <a:cubicBezTo>
                    <a:pt x="746" y="741"/>
                    <a:pt x="717" y="815"/>
                    <a:pt x="760" y="835"/>
                  </a:cubicBezTo>
                  <a:cubicBezTo>
                    <a:pt x="832" y="868"/>
                    <a:pt x="926" y="847"/>
                    <a:pt x="1000" y="815"/>
                  </a:cubicBezTo>
                  <a:cubicBezTo>
                    <a:pt x="1025" y="803"/>
                    <a:pt x="960" y="775"/>
                    <a:pt x="940" y="755"/>
                  </a:cubicBezTo>
                  <a:cubicBezTo>
                    <a:pt x="780" y="768"/>
                    <a:pt x="612" y="744"/>
                    <a:pt x="460" y="795"/>
                  </a:cubicBezTo>
                  <a:cubicBezTo>
                    <a:pt x="423" y="807"/>
                    <a:pt x="492" y="867"/>
                    <a:pt x="520" y="895"/>
                  </a:cubicBezTo>
                  <a:cubicBezTo>
                    <a:pt x="547" y="922"/>
                    <a:pt x="584" y="938"/>
                    <a:pt x="620" y="955"/>
                  </a:cubicBezTo>
                  <a:cubicBezTo>
                    <a:pt x="658" y="972"/>
                    <a:pt x="740" y="995"/>
                    <a:pt x="740" y="995"/>
                  </a:cubicBezTo>
                  <a:cubicBezTo>
                    <a:pt x="760" y="981"/>
                    <a:pt x="791" y="977"/>
                    <a:pt x="800" y="955"/>
                  </a:cubicBezTo>
                  <a:cubicBezTo>
                    <a:pt x="825" y="892"/>
                    <a:pt x="748" y="884"/>
                    <a:pt x="720" y="875"/>
                  </a:cubicBezTo>
                  <a:cubicBezTo>
                    <a:pt x="726" y="908"/>
                    <a:pt x="715" y="950"/>
                    <a:pt x="740" y="975"/>
                  </a:cubicBezTo>
                  <a:cubicBezTo>
                    <a:pt x="809" y="1044"/>
                    <a:pt x="947" y="1004"/>
                    <a:pt x="1020" y="995"/>
                  </a:cubicBezTo>
                  <a:cubicBezTo>
                    <a:pt x="1013" y="968"/>
                    <a:pt x="1019" y="934"/>
                    <a:pt x="1000" y="915"/>
                  </a:cubicBezTo>
                  <a:cubicBezTo>
                    <a:pt x="980" y="895"/>
                    <a:pt x="946" y="900"/>
                    <a:pt x="920" y="895"/>
                  </a:cubicBezTo>
                  <a:cubicBezTo>
                    <a:pt x="880" y="887"/>
                    <a:pt x="840" y="881"/>
                    <a:pt x="800" y="875"/>
                  </a:cubicBezTo>
                  <a:cubicBezTo>
                    <a:pt x="855" y="1095"/>
                    <a:pt x="978" y="1009"/>
                    <a:pt x="1200" y="995"/>
                  </a:cubicBezTo>
                  <a:cubicBezTo>
                    <a:pt x="1220" y="988"/>
                    <a:pt x="1260" y="996"/>
                    <a:pt x="1260" y="975"/>
                  </a:cubicBezTo>
                  <a:cubicBezTo>
                    <a:pt x="1260" y="940"/>
                    <a:pt x="1128" y="917"/>
                    <a:pt x="1120" y="915"/>
                  </a:cubicBezTo>
                  <a:cubicBezTo>
                    <a:pt x="1133" y="941"/>
                    <a:pt x="1134" y="979"/>
                    <a:pt x="1160" y="995"/>
                  </a:cubicBezTo>
                  <a:cubicBezTo>
                    <a:pt x="1227" y="1037"/>
                    <a:pt x="1379" y="1002"/>
                    <a:pt x="1440" y="995"/>
                  </a:cubicBezTo>
                  <a:cubicBezTo>
                    <a:pt x="1453" y="975"/>
                    <a:pt x="1549" y="861"/>
                    <a:pt x="1460" y="835"/>
                  </a:cubicBezTo>
                  <a:cubicBezTo>
                    <a:pt x="1401" y="817"/>
                    <a:pt x="1340" y="861"/>
                    <a:pt x="1280" y="875"/>
                  </a:cubicBezTo>
                  <a:cubicBezTo>
                    <a:pt x="1286" y="895"/>
                    <a:pt x="1285" y="920"/>
                    <a:pt x="1300" y="935"/>
                  </a:cubicBezTo>
                  <a:cubicBezTo>
                    <a:pt x="1341" y="976"/>
                    <a:pt x="1429" y="984"/>
                    <a:pt x="1480" y="995"/>
                  </a:cubicBezTo>
                  <a:cubicBezTo>
                    <a:pt x="1500" y="988"/>
                    <a:pt x="1546" y="995"/>
                    <a:pt x="1540" y="975"/>
                  </a:cubicBezTo>
                  <a:cubicBezTo>
                    <a:pt x="1524" y="929"/>
                    <a:pt x="1320" y="915"/>
                    <a:pt x="1320" y="915"/>
                  </a:cubicBezTo>
                  <a:cubicBezTo>
                    <a:pt x="1333" y="948"/>
                    <a:pt x="1339" y="985"/>
                    <a:pt x="1360" y="1015"/>
                  </a:cubicBezTo>
                  <a:cubicBezTo>
                    <a:pt x="1398" y="1068"/>
                    <a:pt x="1550" y="1087"/>
                    <a:pt x="1580" y="1095"/>
                  </a:cubicBezTo>
                  <a:cubicBezTo>
                    <a:pt x="1606" y="1101"/>
                    <a:pt x="1660" y="1115"/>
                    <a:pt x="1660" y="1115"/>
                  </a:cubicBezTo>
                  <a:cubicBezTo>
                    <a:pt x="1693" y="1108"/>
                    <a:pt x="1730" y="1111"/>
                    <a:pt x="1760" y="1095"/>
                  </a:cubicBezTo>
                  <a:cubicBezTo>
                    <a:pt x="1857" y="1039"/>
                    <a:pt x="1767" y="966"/>
                    <a:pt x="1720" y="935"/>
                  </a:cubicBezTo>
                  <a:cubicBezTo>
                    <a:pt x="1713" y="961"/>
                    <a:pt x="1684" y="992"/>
                    <a:pt x="1700" y="1015"/>
                  </a:cubicBezTo>
                  <a:cubicBezTo>
                    <a:pt x="1711" y="1032"/>
                    <a:pt x="1754" y="1015"/>
                    <a:pt x="1760" y="995"/>
                  </a:cubicBezTo>
                  <a:cubicBezTo>
                    <a:pt x="1771" y="949"/>
                    <a:pt x="1757" y="898"/>
                    <a:pt x="1740" y="855"/>
                  </a:cubicBezTo>
                  <a:cubicBezTo>
                    <a:pt x="1715" y="794"/>
                    <a:pt x="1628" y="774"/>
                    <a:pt x="1580" y="755"/>
                  </a:cubicBezTo>
                  <a:cubicBezTo>
                    <a:pt x="1566" y="775"/>
                    <a:pt x="1535" y="791"/>
                    <a:pt x="1540" y="815"/>
                  </a:cubicBezTo>
                  <a:cubicBezTo>
                    <a:pt x="1554" y="887"/>
                    <a:pt x="1632" y="844"/>
                    <a:pt x="1660" y="835"/>
                  </a:cubicBezTo>
                  <a:cubicBezTo>
                    <a:pt x="1666" y="808"/>
                    <a:pt x="1688" y="781"/>
                    <a:pt x="1680" y="755"/>
                  </a:cubicBezTo>
                  <a:cubicBezTo>
                    <a:pt x="1651" y="669"/>
                    <a:pt x="1526" y="746"/>
                    <a:pt x="1500" y="755"/>
                  </a:cubicBezTo>
                  <a:cubicBezTo>
                    <a:pt x="1493" y="775"/>
                    <a:pt x="1477" y="794"/>
                    <a:pt x="1480" y="815"/>
                  </a:cubicBezTo>
                  <a:cubicBezTo>
                    <a:pt x="1495" y="925"/>
                    <a:pt x="1552" y="895"/>
                    <a:pt x="1640" y="935"/>
                  </a:cubicBezTo>
                  <a:cubicBezTo>
                    <a:pt x="1675" y="951"/>
                    <a:pt x="1705" y="977"/>
                    <a:pt x="1740" y="995"/>
                  </a:cubicBezTo>
                  <a:cubicBezTo>
                    <a:pt x="1780" y="1015"/>
                    <a:pt x="1861" y="1027"/>
                    <a:pt x="1900" y="1035"/>
                  </a:cubicBezTo>
                  <a:cubicBezTo>
                    <a:pt x="1924" y="936"/>
                    <a:pt x="1928" y="863"/>
                    <a:pt x="1820" y="815"/>
                  </a:cubicBezTo>
                  <a:cubicBezTo>
                    <a:pt x="1781" y="797"/>
                    <a:pt x="1740" y="788"/>
                    <a:pt x="1700" y="775"/>
                  </a:cubicBezTo>
                  <a:cubicBezTo>
                    <a:pt x="1680" y="768"/>
                    <a:pt x="1640" y="755"/>
                    <a:pt x="1640" y="755"/>
                  </a:cubicBezTo>
                  <a:cubicBezTo>
                    <a:pt x="1620" y="761"/>
                    <a:pt x="1589" y="756"/>
                    <a:pt x="1580" y="775"/>
                  </a:cubicBezTo>
                  <a:cubicBezTo>
                    <a:pt x="1543" y="848"/>
                    <a:pt x="1712" y="868"/>
                    <a:pt x="1740" y="875"/>
                  </a:cubicBezTo>
                  <a:cubicBezTo>
                    <a:pt x="1740" y="874"/>
                    <a:pt x="1874" y="812"/>
                    <a:pt x="1780" y="775"/>
                  </a:cubicBezTo>
                  <a:cubicBezTo>
                    <a:pt x="1754" y="764"/>
                    <a:pt x="1726" y="788"/>
                    <a:pt x="1700" y="795"/>
                  </a:cubicBezTo>
                  <a:cubicBezTo>
                    <a:pt x="1747" y="806"/>
                    <a:pt x="1834" y="840"/>
                    <a:pt x="1880" y="795"/>
                  </a:cubicBezTo>
                  <a:cubicBezTo>
                    <a:pt x="1894" y="780"/>
                    <a:pt x="1872" y="751"/>
                    <a:pt x="1860" y="735"/>
                  </a:cubicBezTo>
                  <a:cubicBezTo>
                    <a:pt x="1825" y="690"/>
                    <a:pt x="1793" y="632"/>
                    <a:pt x="1740" y="615"/>
                  </a:cubicBezTo>
                  <a:cubicBezTo>
                    <a:pt x="1700" y="601"/>
                    <a:pt x="1620" y="575"/>
                    <a:pt x="1620" y="575"/>
                  </a:cubicBezTo>
                  <a:cubicBezTo>
                    <a:pt x="1613" y="595"/>
                    <a:pt x="1590" y="616"/>
                    <a:pt x="1600" y="635"/>
                  </a:cubicBezTo>
                  <a:cubicBezTo>
                    <a:pt x="1628" y="692"/>
                    <a:pt x="1751" y="618"/>
                    <a:pt x="1760" y="615"/>
                  </a:cubicBezTo>
                  <a:cubicBezTo>
                    <a:pt x="1766" y="588"/>
                    <a:pt x="1780" y="562"/>
                    <a:pt x="1780" y="535"/>
                  </a:cubicBezTo>
                  <a:cubicBezTo>
                    <a:pt x="1780" y="432"/>
                    <a:pt x="1736" y="231"/>
                    <a:pt x="1660" y="155"/>
                  </a:cubicBezTo>
                  <a:cubicBezTo>
                    <a:pt x="1641" y="136"/>
                    <a:pt x="1495" y="81"/>
                    <a:pt x="1480" y="75"/>
                  </a:cubicBezTo>
                  <a:cubicBezTo>
                    <a:pt x="1393" y="103"/>
                    <a:pt x="1369" y="105"/>
                    <a:pt x="1340" y="195"/>
                  </a:cubicBezTo>
                  <a:cubicBezTo>
                    <a:pt x="1183" y="90"/>
                    <a:pt x="983" y="81"/>
                    <a:pt x="800" y="55"/>
                  </a:cubicBezTo>
                  <a:cubicBezTo>
                    <a:pt x="760" y="61"/>
                    <a:pt x="703" y="42"/>
                    <a:pt x="680" y="75"/>
                  </a:cubicBezTo>
                  <a:cubicBezTo>
                    <a:pt x="642" y="127"/>
                    <a:pt x="713" y="215"/>
                    <a:pt x="740" y="255"/>
                  </a:cubicBezTo>
                  <a:cubicBezTo>
                    <a:pt x="760" y="241"/>
                    <a:pt x="805" y="238"/>
                    <a:pt x="800" y="215"/>
                  </a:cubicBezTo>
                  <a:cubicBezTo>
                    <a:pt x="792" y="186"/>
                    <a:pt x="749" y="175"/>
                    <a:pt x="720" y="175"/>
                  </a:cubicBezTo>
                  <a:cubicBezTo>
                    <a:pt x="645" y="175"/>
                    <a:pt x="573" y="201"/>
                    <a:pt x="500" y="215"/>
                  </a:cubicBezTo>
                  <a:cubicBezTo>
                    <a:pt x="486" y="248"/>
                    <a:pt x="457" y="279"/>
                    <a:pt x="460" y="315"/>
                  </a:cubicBezTo>
                  <a:cubicBezTo>
                    <a:pt x="470" y="457"/>
                    <a:pt x="554" y="543"/>
                    <a:pt x="680" y="575"/>
                  </a:cubicBezTo>
                  <a:cubicBezTo>
                    <a:pt x="693" y="555"/>
                    <a:pt x="720" y="539"/>
                    <a:pt x="720" y="515"/>
                  </a:cubicBezTo>
                  <a:cubicBezTo>
                    <a:pt x="720" y="430"/>
                    <a:pt x="565" y="424"/>
                    <a:pt x="520" y="415"/>
                  </a:cubicBezTo>
                  <a:cubicBezTo>
                    <a:pt x="486" y="421"/>
                    <a:pt x="446" y="413"/>
                    <a:pt x="420" y="435"/>
                  </a:cubicBezTo>
                  <a:cubicBezTo>
                    <a:pt x="375" y="471"/>
                    <a:pt x="410" y="558"/>
                    <a:pt x="420" y="595"/>
                  </a:cubicBezTo>
                  <a:cubicBezTo>
                    <a:pt x="433" y="575"/>
                    <a:pt x="470" y="556"/>
                    <a:pt x="460" y="535"/>
                  </a:cubicBezTo>
                  <a:cubicBezTo>
                    <a:pt x="447" y="510"/>
                    <a:pt x="407" y="515"/>
                    <a:pt x="380" y="515"/>
                  </a:cubicBezTo>
                  <a:cubicBezTo>
                    <a:pt x="293" y="515"/>
                    <a:pt x="206" y="528"/>
                    <a:pt x="120" y="535"/>
                  </a:cubicBezTo>
                  <a:cubicBezTo>
                    <a:pt x="100" y="541"/>
                    <a:pt x="74" y="540"/>
                    <a:pt x="60" y="555"/>
                  </a:cubicBezTo>
                  <a:cubicBezTo>
                    <a:pt x="0" y="614"/>
                    <a:pt x="65" y="691"/>
                    <a:pt x="120" y="715"/>
                  </a:cubicBezTo>
                  <a:cubicBezTo>
                    <a:pt x="157" y="731"/>
                    <a:pt x="292" y="750"/>
                    <a:pt x="320" y="755"/>
                  </a:cubicBezTo>
                  <a:cubicBezTo>
                    <a:pt x="313" y="735"/>
                    <a:pt x="318" y="704"/>
                    <a:pt x="300" y="695"/>
                  </a:cubicBezTo>
                  <a:cubicBezTo>
                    <a:pt x="281" y="685"/>
                    <a:pt x="242" y="694"/>
                    <a:pt x="240" y="715"/>
                  </a:cubicBezTo>
                  <a:cubicBezTo>
                    <a:pt x="233" y="763"/>
                    <a:pt x="252" y="815"/>
                    <a:pt x="280" y="855"/>
                  </a:cubicBezTo>
                  <a:cubicBezTo>
                    <a:pt x="302" y="886"/>
                    <a:pt x="344" y="898"/>
                    <a:pt x="380" y="915"/>
                  </a:cubicBezTo>
                  <a:cubicBezTo>
                    <a:pt x="418" y="932"/>
                    <a:pt x="500" y="955"/>
                    <a:pt x="500" y="955"/>
                  </a:cubicBezTo>
                  <a:cubicBezTo>
                    <a:pt x="526" y="948"/>
                    <a:pt x="560" y="954"/>
                    <a:pt x="580" y="935"/>
                  </a:cubicBezTo>
                  <a:cubicBezTo>
                    <a:pt x="682" y="832"/>
                    <a:pt x="490" y="807"/>
                    <a:pt x="440" y="795"/>
                  </a:cubicBezTo>
                  <a:cubicBezTo>
                    <a:pt x="426" y="821"/>
                    <a:pt x="391" y="846"/>
                    <a:pt x="400" y="875"/>
                  </a:cubicBezTo>
                  <a:cubicBezTo>
                    <a:pt x="427" y="970"/>
                    <a:pt x="492" y="930"/>
                    <a:pt x="540" y="915"/>
                  </a:cubicBezTo>
                  <a:cubicBezTo>
                    <a:pt x="546" y="895"/>
                    <a:pt x="564" y="875"/>
                    <a:pt x="560" y="855"/>
                  </a:cubicBezTo>
                  <a:cubicBezTo>
                    <a:pt x="519" y="650"/>
                    <a:pt x="375" y="640"/>
                    <a:pt x="200" y="615"/>
                  </a:cubicBezTo>
                  <a:cubicBezTo>
                    <a:pt x="173" y="621"/>
                    <a:pt x="141" y="617"/>
                    <a:pt x="120" y="635"/>
                  </a:cubicBezTo>
                  <a:cubicBezTo>
                    <a:pt x="77" y="670"/>
                    <a:pt x="63" y="749"/>
                    <a:pt x="100" y="795"/>
                  </a:cubicBezTo>
                  <a:cubicBezTo>
                    <a:pt x="113" y="811"/>
                    <a:pt x="140" y="808"/>
                    <a:pt x="160" y="815"/>
                  </a:cubicBezTo>
                  <a:cubicBezTo>
                    <a:pt x="233" y="808"/>
                    <a:pt x="310" y="818"/>
                    <a:pt x="380" y="795"/>
                  </a:cubicBezTo>
                  <a:cubicBezTo>
                    <a:pt x="400" y="788"/>
                    <a:pt x="400" y="756"/>
                    <a:pt x="400" y="735"/>
                  </a:cubicBezTo>
                  <a:cubicBezTo>
                    <a:pt x="400" y="701"/>
                    <a:pt x="406" y="655"/>
                    <a:pt x="380" y="635"/>
                  </a:cubicBezTo>
                  <a:cubicBezTo>
                    <a:pt x="336" y="601"/>
                    <a:pt x="167" y="577"/>
                    <a:pt x="220" y="595"/>
                  </a:cubicBezTo>
                  <a:cubicBezTo>
                    <a:pt x="260" y="608"/>
                    <a:pt x="340" y="635"/>
                    <a:pt x="340" y="635"/>
                  </a:cubicBezTo>
                  <a:cubicBezTo>
                    <a:pt x="367" y="625"/>
                    <a:pt x="451" y="611"/>
                    <a:pt x="440" y="555"/>
                  </a:cubicBezTo>
                  <a:cubicBezTo>
                    <a:pt x="435" y="531"/>
                    <a:pt x="402" y="523"/>
                    <a:pt x="380" y="515"/>
                  </a:cubicBezTo>
                  <a:cubicBezTo>
                    <a:pt x="328" y="496"/>
                    <a:pt x="220" y="475"/>
                    <a:pt x="220" y="475"/>
                  </a:cubicBezTo>
                  <a:cubicBezTo>
                    <a:pt x="193" y="481"/>
                    <a:pt x="148" y="468"/>
                    <a:pt x="140" y="495"/>
                  </a:cubicBezTo>
                  <a:cubicBezTo>
                    <a:pt x="132" y="517"/>
                    <a:pt x="176" y="538"/>
                    <a:pt x="200" y="535"/>
                  </a:cubicBezTo>
                  <a:cubicBezTo>
                    <a:pt x="227" y="530"/>
                    <a:pt x="240" y="495"/>
                    <a:pt x="260" y="475"/>
                  </a:cubicBezTo>
                  <a:cubicBezTo>
                    <a:pt x="253" y="441"/>
                    <a:pt x="240" y="375"/>
                    <a:pt x="240" y="375"/>
                  </a:cubicBezTo>
                  <a:cubicBezTo>
                    <a:pt x="273" y="368"/>
                    <a:pt x="318" y="381"/>
                    <a:pt x="340" y="355"/>
                  </a:cubicBezTo>
                  <a:cubicBezTo>
                    <a:pt x="357" y="333"/>
                    <a:pt x="345" y="284"/>
                    <a:pt x="320" y="275"/>
                  </a:cubicBezTo>
                  <a:cubicBezTo>
                    <a:pt x="275" y="258"/>
                    <a:pt x="226" y="288"/>
                    <a:pt x="180" y="295"/>
                  </a:cubicBezTo>
                  <a:cubicBezTo>
                    <a:pt x="186" y="321"/>
                    <a:pt x="182" y="353"/>
                    <a:pt x="200" y="375"/>
                  </a:cubicBezTo>
                  <a:cubicBezTo>
                    <a:pt x="228" y="409"/>
                    <a:pt x="405" y="450"/>
                    <a:pt x="420" y="455"/>
                  </a:cubicBezTo>
                  <a:cubicBezTo>
                    <a:pt x="493" y="448"/>
                    <a:pt x="576" y="471"/>
                    <a:pt x="640" y="435"/>
                  </a:cubicBezTo>
                  <a:cubicBezTo>
                    <a:pt x="668" y="418"/>
                    <a:pt x="587" y="394"/>
                    <a:pt x="560" y="375"/>
                  </a:cubicBezTo>
                  <a:cubicBezTo>
                    <a:pt x="474" y="314"/>
                    <a:pt x="486" y="329"/>
                    <a:pt x="360" y="275"/>
                  </a:cubicBezTo>
                  <a:cubicBezTo>
                    <a:pt x="380" y="268"/>
                    <a:pt x="410" y="273"/>
                    <a:pt x="420" y="255"/>
                  </a:cubicBezTo>
                  <a:cubicBezTo>
                    <a:pt x="429" y="236"/>
                    <a:pt x="381" y="185"/>
                    <a:pt x="400" y="195"/>
                  </a:cubicBezTo>
                  <a:cubicBezTo>
                    <a:pt x="429" y="209"/>
                    <a:pt x="431" y="257"/>
                    <a:pt x="460" y="275"/>
                  </a:cubicBezTo>
                  <a:cubicBezTo>
                    <a:pt x="488" y="293"/>
                    <a:pt x="526" y="288"/>
                    <a:pt x="560" y="295"/>
                  </a:cubicBezTo>
                  <a:cubicBezTo>
                    <a:pt x="573" y="275"/>
                    <a:pt x="612" y="255"/>
                    <a:pt x="600" y="235"/>
                  </a:cubicBezTo>
                  <a:cubicBezTo>
                    <a:pt x="581" y="204"/>
                    <a:pt x="534" y="206"/>
                    <a:pt x="500" y="195"/>
                  </a:cubicBezTo>
                  <a:cubicBezTo>
                    <a:pt x="457" y="180"/>
                    <a:pt x="305" y="152"/>
                    <a:pt x="520" y="195"/>
                  </a:cubicBezTo>
                  <a:cubicBezTo>
                    <a:pt x="586" y="188"/>
                    <a:pt x="660" y="204"/>
                    <a:pt x="720" y="175"/>
                  </a:cubicBezTo>
                  <a:cubicBezTo>
                    <a:pt x="741" y="164"/>
                    <a:pt x="698" y="130"/>
                    <a:pt x="680" y="115"/>
                  </a:cubicBezTo>
                  <a:cubicBezTo>
                    <a:pt x="650" y="89"/>
                    <a:pt x="613" y="75"/>
                    <a:pt x="580" y="55"/>
                  </a:cubicBezTo>
                  <a:cubicBezTo>
                    <a:pt x="200" y="89"/>
                    <a:pt x="385" y="76"/>
                    <a:pt x="540" y="115"/>
                  </a:cubicBezTo>
                  <a:cubicBezTo>
                    <a:pt x="606" y="108"/>
                    <a:pt x="678" y="121"/>
                    <a:pt x="740" y="95"/>
                  </a:cubicBezTo>
                  <a:cubicBezTo>
                    <a:pt x="762" y="85"/>
                    <a:pt x="701" y="65"/>
                    <a:pt x="680" y="55"/>
                  </a:cubicBezTo>
                  <a:cubicBezTo>
                    <a:pt x="661" y="45"/>
                    <a:pt x="640" y="41"/>
                    <a:pt x="620" y="35"/>
                  </a:cubicBezTo>
                  <a:cubicBezTo>
                    <a:pt x="606" y="55"/>
                    <a:pt x="575" y="71"/>
                    <a:pt x="580" y="95"/>
                  </a:cubicBezTo>
                  <a:cubicBezTo>
                    <a:pt x="585" y="122"/>
                    <a:pt x="680" y="148"/>
                    <a:pt x="700" y="155"/>
                  </a:cubicBezTo>
                  <a:cubicBezTo>
                    <a:pt x="686" y="128"/>
                    <a:pt x="682" y="94"/>
                    <a:pt x="660" y="75"/>
                  </a:cubicBezTo>
                  <a:cubicBezTo>
                    <a:pt x="572" y="0"/>
                    <a:pt x="516" y="47"/>
                    <a:pt x="420" y="75"/>
                  </a:cubicBezTo>
                  <a:cubicBezTo>
                    <a:pt x="403" y="99"/>
                    <a:pt x="341" y="178"/>
                    <a:pt x="360" y="215"/>
                  </a:cubicBezTo>
                  <a:cubicBezTo>
                    <a:pt x="379" y="253"/>
                    <a:pt x="426" y="268"/>
                    <a:pt x="460" y="295"/>
                  </a:cubicBezTo>
                  <a:cubicBezTo>
                    <a:pt x="540" y="288"/>
                    <a:pt x="629" y="313"/>
                    <a:pt x="700" y="275"/>
                  </a:cubicBezTo>
                  <a:cubicBezTo>
                    <a:pt x="729" y="258"/>
                    <a:pt x="663" y="218"/>
                    <a:pt x="640" y="195"/>
                  </a:cubicBezTo>
                  <a:cubicBezTo>
                    <a:pt x="562" y="117"/>
                    <a:pt x="477" y="127"/>
                    <a:pt x="380" y="95"/>
                  </a:cubicBezTo>
                  <a:cubicBezTo>
                    <a:pt x="360" y="108"/>
                    <a:pt x="320" y="110"/>
                    <a:pt x="320" y="135"/>
                  </a:cubicBezTo>
                  <a:cubicBezTo>
                    <a:pt x="320" y="197"/>
                    <a:pt x="441" y="313"/>
                    <a:pt x="500" y="335"/>
                  </a:cubicBezTo>
                  <a:cubicBezTo>
                    <a:pt x="551" y="353"/>
                    <a:pt x="660" y="375"/>
                    <a:pt x="660" y="375"/>
                  </a:cubicBezTo>
                  <a:cubicBezTo>
                    <a:pt x="653" y="355"/>
                    <a:pt x="654" y="329"/>
                    <a:pt x="640" y="315"/>
                  </a:cubicBezTo>
                  <a:cubicBezTo>
                    <a:pt x="599" y="274"/>
                    <a:pt x="518" y="307"/>
                    <a:pt x="480" y="315"/>
                  </a:cubicBezTo>
                  <a:cubicBezTo>
                    <a:pt x="486" y="361"/>
                    <a:pt x="485" y="410"/>
                    <a:pt x="500" y="455"/>
                  </a:cubicBezTo>
                  <a:cubicBezTo>
                    <a:pt x="564" y="647"/>
                    <a:pt x="756" y="642"/>
                    <a:pt x="920" y="675"/>
                  </a:cubicBezTo>
                  <a:cubicBezTo>
                    <a:pt x="946" y="708"/>
                    <a:pt x="964" y="751"/>
                    <a:pt x="1000" y="775"/>
                  </a:cubicBezTo>
                  <a:cubicBezTo>
                    <a:pt x="1153" y="874"/>
                    <a:pt x="1324" y="919"/>
                    <a:pt x="1500" y="955"/>
                  </a:cubicBezTo>
                  <a:cubicBezTo>
                    <a:pt x="1526" y="948"/>
                    <a:pt x="1567" y="959"/>
                    <a:pt x="1580" y="935"/>
                  </a:cubicBezTo>
                  <a:cubicBezTo>
                    <a:pt x="1598" y="897"/>
                    <a:pt x="1482" y="835"/>
                    <a:pt x="1460" y="835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0448" name="Text Box 11"/>
            <p:cNvSpPr txBox="1">
              <a:spLocks noChangeArrowheads="1"/>
            </p:cNvSpPr>
            <p:nvPr/>
          </p:nvSpPr>
          <p:spPr bwMode="auto">
            <a:xfrm>
              <a:off x="1531" y="235"/>
              <a:ext cx="712" cy="23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 eaLnBrk="0" hangingPunct="0"/>
              <a:r>
                <a:rPr lang="en-US" altLang="en-US" sz="1800" b="1">
                  <a:effectLst/>
                  <a:latin typeface="Comic Sans MS" pitchFamily="66" charset="0"/>
                  <a:cs typeface="Times" charset="0"/>
                </a:rPr>
                <a:t>cell wall</a:t>
              </a:r>
              <a:endParaRPr lang="en-US" altLang="en-US" sz="1800">
                <a:effectLst/>
                <a:latin typeface="Comic Sans MS" pitchFamily="66" charset="0"/>
                <a:cs typeface="Times" charset="0"/>
              </a:endParaRPr>
            </a:p>
          </p:txBody>
        </p:sp>
        <p:sp>
          <p:nvSpPr>
            <p:cNvPr id="60449" name="Text Box 12"/>
            <p:cNvSpPr txBox="1">
              <a:spLocks noChangeArrowheads="1"/>
            </p:cNvSpPr>
            <p:nvPr/>
          </p:nvSpPr>
          <p:spPr bwMode="auto">
            <a:xfrm>
              <a:off x="1795" y="1571"/>
              <a:ext cx="720" cy="24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 eaLnBrk="0" hangingPunct="0"/>
              <a:r>
                <a:rPr lang="en-US" altLang="en-US" sz="1800" b="1">
                  <a:effectLst/>
                  <a:latin typeface="Comic Sans MS" pitchFamily="66" charset="0"/>
                  <a:cs typeface="Times" charset="0"/>
                </a:rPr>
                <a:t>nucleoid</a:t>
              </a:r>
              <a:endParaRPr lang="en-US" altLang="en-US" sz="1800">
                <a:effectLst/>
                <a:latin typeface="Comic Sans MS" pitchFamily="66" charset="0"/>
                <a:cs typeface="Times" charset="0"/>
              </a:endParaRPr>
            </a:p>
          </p:txBody>
        </p:sp>
        <p:sp>
          <p:nvSpPr>
            <p:cNvPr id="60450" name="Text Box 13"/>
            <p:cNvSpPr txBox="1">
              <a:spLocks noChangeArrowheads="1"/>
            </p:cNvSpPr>
            <p:nvPr/>
          </p:nvSpPr>
          <p:spPr bwMode="auto">
            <a:xfrm>
              <a:off x="3755" y="1507"/>
              <a:ext cx="920" cy="39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n-US" altLang="en-US" sz="1800" b="1">
                  <a:effectLst/>
                  <a:latin typeface="Comic Sans MS" pitchFamily="66" charset="0"/>
                  <a:cs typeface="Times" charset="0"/>
                </a:rPr>
                <a:t>cytoplasmic membrane</a:t>
              </a:r>
              <a:endParaRPr lang="en-US" altLang="en-US" sz="1800">
                <a:effectLst/>
                <a:latin typeface="Comic Sans MS" pitchFamily="66" charset="0"/>
                <a:cs typeface="Times" charset="0"/>
              </a:endParaRPr>
            </a:p>
          </p:txBody>
        </p:sp>
      </p:grpSp>
      <p:sp>
        <p:nvSpPr>
          <p:cNvPr id="92174" name="Text Box 14"/>
          <p:cNvSpPr txBox="1">
            <a:spLocks noChangeArrowheads="1"/>
          </p:cNvSpPr>
          <p:nvPr/>
        </p:nvSpPr>
        <p:spPr bwMode="auto">
          <a:xfrm>
            <a:off x="3033713" y="187325"/>
            <a:ext cx="3830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eaLnBrk="0" hangingPunct="0">
              <a:defRPr/>
            </a:pPr>
            <a:r>
              <a:rPr lang="en-US" altLang="en-US" sz="2400" b="1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kia" charset="0"/>
              </a:rPr>
              <a:t>Replication of the nucleoid</a:t>
            </a:r>
          </a:p>
        </p:txBody>
      </p:sp>
      <p:sp>
        <p:nvSpPr>
          <p:cNvPr id="60420" name="Text Box 15"/>
          <p:cNvSpPr txBox="1">
            <a:spLocks noChangeArrowheads="1"/>
          </p:cNvSpPr>
          <p:nvPr/>
        </p:nvSpPr>
        <p:spPr bwMode="auto">
          <a:xfrm>
            <a:off x="7077075" y="1339850"/>
            <a:ext cx="17589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/>
            <a:r>
              <a:rPr lang="en-US" altLang="en-US" sz="1800" b="1">
                <a:effectLst/>
                <a:latin typeface="Comic Sans MS" pitchFamily="66" charset="0"/>
              </a:rPr>
              <a:t>No attachment of nucleoid to membrane</a:t>
            </a:r>
          </a:p>
        </p:txBody>
      </p:sp>
      <p:sp>
        <p:nvSpPr>
          <p:cNvPr id="92176" name="AutoShape 16"/>
          <p:cNvSpPr>
            <a:spLocks noChangeArrowheads="1"/>
          </p:cNvSpPr>
          <p:nvPr/>
        </p:nvSpPr>
        <p:spPr bwMode="auto">
          <a:xfrm>
            <a:off x="2166938" y="4565650"/>
            <a:ext cx="4546600" cy="1235075"/>
          </a:xfrm>
          <a:prstGeom prst="roundRect">
            <a:avLst>
              <a:gd name="adj" fmla="val 31944"/>
            </a:avLst>
          </a:prstGeom>
          <a:solidFill>
            <a:srgbClr val="A5002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2177" name="AutoShape 17"/>
          <p:cNvSpPr>
            <a:spLocks noChangeArrowheads="1"/>
          </p:cNvSpPr>
          <p:nvPr/>
        </p:nvSpPr>
        <p:spPr bwMode="auto">
          <a:xfrm>
            <a:off x="2309813" y="4670425"/>
            <a:ext cx="4260850" cy="1027113"/>
          </a:xfrm>
          <a:prstGeom prst="roundRect">
            <a:avLst>
              <a:gd name="adj" fmla="val 31944"/>
            </a:avLst>
          </a:prstGeom>
          <a:solidFill>
            <a:srgbClr val="FF66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2178" name="AutoShape 18"/>
          <p:cNvSpPr>
            <a:spLocks noChangeArrowheads="1"/>
          </p:cNvSpPr>
          <p:nvPr/>
        </p:nvSpPr>
        <p:spPr bwMode="auto">
          <a:xfrm>
            <a:off x="2452688" y="4760913"/>
            <a:ext cx="3992562" cy="858837"/>
          </a:xfrm>
          <a:prstGeom prst="roundRect">
            <a:avLst>
              <a:gd name="adj" fmla="val 31944"/>
            </a:avLst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2179" name="Freeform 19"/>
          <p:cNvSpPr>
            <a:spLocks/>
          </p:cNvSpPr>
          <p:nvPr/>
        </p:nvSpPr>
        <p:spPr bwMode="auto">
          <a:xfrm>
            <a:off x="2879725" y="4892675"/>
            <a:ext cx="912813" cy="585788"/>
          </a:xfrm>
          <a:custGeom>
            <a:avLst/>
            <a:gdLst/>
            <a:ahLst/>
            <a:cxnLst>
              <a:cxn ang="0">
                <a:pos x="760" y="295"/>
              </a:cxn>
              <a:cxn ang="0">
                <a:pos x="940" y="395"/>
              </a:cxn>
              <a:cxn ang="0">
                <a:pos x="1060" y="535"/>
              </a:cxn>
              <a:cxn ang="0">
                <a:pos x="1080" y="555"/>
              </a:cxn>
              <a:cxn ang="0">
                <a:pos x="940" y="575"/>
              </a:cxn>
              <a:cxn ang="0">
                <a:pos x="600" y="675"/>
              </a:cxn>
              <a:cxn ang="0">
                <a:pos x="600" y="395"/>
              </a:cxn>
              <a:cxn ang="0">
                <a:pos x="480" y="635"/>
              </a:cxn>
              <a:cxn ang="0">
                <a:pos x="640" y="415"/>
              </a:cxn>
              <a:cxn ang="0">
                <a:pos x="460" y="275"/>
              </a:cxn>
              <a:cxn ang="0">
                <a:pos x="660" y="435"/>
              </a:cxn>
              <a:cxn ang="0">
                <a:pos x="1100" y="415"/>
              </a:cxn>
              <a:cxn ang="0">
                <a:pos x="1280" y="275"/>
              </a:cxn>
              <a:cxn ang="0">
                <a:pos x="1300" y="215"/>
              </a:cxn>
              <a:cxn ang="0">
                <a:pos x="1040" y="195"/>
              </a:cxn>
              <a:cxn ang="0">
                <a:pos x="1180" y="255"/>
              </a:cxn>
              <a:cxn ang="0">
                <a:pos x="1200" y="235"/>
              </a:cxn>
              <a:cxn ang="0">
                <a:pos x="1540" y="395"/>
              </a:cxn>
              <a:cxn ang="0">
                <a:pos x="1640" y="435"/>
              </a:cxn>
              <a:cxn ang="0">
                <a:pos x="1440" y="455"/>
              </a:cxn>
              <a:cxn ang="0">
                <a:pos x="1840" y="695"/>
              </a:cxn>
              <a:cxn ang="0">
                <a:pos x="1800" y="555"/>
              </a:cxn>
              <a:cxn ang="0">
                <a:pos x="1660" y="575"/>
              </a:cxn>
              <a:cxn ang="0">
                <a:pos x="1380" y="515"/>
              </a:cxn>
              <a:cxn ang="0">
                <a:pos x="1260" y="395"/>
              </a:cxn>
              <a:cxn ang="0">
                <a:pos x="1100" y="355"/>
              </a:cxn>
              <a:cxn ang="0">
                <a:pos x="1340" y="575"/>
              </a:cxn>
              <a:cxn ang="0">
                <a:pos x="1480" y="755"/>
              </a:cxn>
              <a:cxn ang="0">
                <a:pos x="1120" y="795"/>
              </a:cxn>
              <a:cxn ang="0">
                <a:pos x="1140" y="955"/>
              </a:cxn>
              <a:cxn ang="0">
                <a:pos x="760" y="835"/>
              </a:cxn>
              <a:cxn ang="0">
                <a:pos x="620" y="955"/>
              </a:cxn>
              <a:cxn ang="0">
                <a:pos x="1020" y="995"/>
              </a:cxn>
              <a:cxn ang="0">
                <a:pos x="1260" y="975"/>
              </a:cxn>
              <a:cxn ang="0">
                <a:pos x="1280" y="875"/>
              </a:cxn>
              <a:cxn ang="0">
                <a:pos x="1360" y="1015"/>
              </a:cxn>
              <a:cxn ang="0">
                <a:pos x="1700" y="1015"/>
              </a:cxn>
              <a:cxn ang="0">
                <a:pos x="1660" y="835"/>
              </a:cxn>
              <a:cxn ang="0">
                <a:pos x="1740" y="995"/>
              </a:cxn>
              <a:cxn ang="0">
                <a:pos x="1580" y="775"/>
              </a:cxn>
              <a:cxn ang="0">
                <a:pos x="1860" y="735"/>
              </a:cxn>
              <a:cxn ang="0">
                <a:pos x="1780" y="535"/>
              </a:cxn>
              <a:cxn ang="0">
                <a:pos x="680" y="75"/>
              </a:cxn>
              <a:cxn ang="0">
                <a:pos x="460" y="315"/>
              </a:cxn>
              <a:cxn ang="0">
                <a:pos x="420" y="595"/>
              </a:cxn>
              <a:cxn ang="0">
                <a:pos x="120" y="715"/>
              </a:cxn>
              <a:cxn ang="0">
                <a:pos x="380" y="915"/>
              </a:cxn>
              <a:cxn ang="0">
                <a:pos x="540" y="915"/>
              </a:cxn>
              <a:cxn ang="0">
                <a:pos x="160" y="815"/>
              </a:cxn>
              <a:cxn ang="0">
                <a:pos x="340" y="635"/>
              </a:cxn>
              <a:cxn ang="0">
                <a:pos x="200" y="535"/>
              </a:cxn>
              <a:cxn ang="0">
                <a:pos x="180" y="295"/>
              </a:cxn>
              <a:cxn ang="0">
                <a:pos x="360" y="275"/>
              </a:cxn>
              <a:cxn ang="0">
                <a:pos x="600" y="235"/>
              </a:cxn>
              <a:cxn ang="0">
                <a:pos x="580" y="55"/>
              </a:cxn>
              <a:cxn ang="0">
                <a:pos x="580" y="95"/>
              </a:cxn>
              <a:cxn ang="0">
                <a:pos x="460" y="295"/>
              </a:cxn>
              <a:cxn ang="0">
                <a:pos x="500" y="335"/>
              </a:cxn>
              <a:cxn ang="0">
                <a:pos x="920" y="675"/>
              </a:cxn>
            </a:cxnLst>
            <a:rect l="0" t="0" r="r" b="b"/>
            <a:pathLst>
              <a:path w="1928" h="1115">
                <a:moveTo>
                  <a:pt x="700" y="215"/>
                </a:moveTo>
                <a:cubicBezTo>
                  <a:pt x="702" y="216"/>
                  <a:pt x="803" y="291"/>
                  <a:pt x="820" y="275"/>
                </a:cubicBezTo>
                <a:cubicBezTo>
                  <a:pt x="834" y="260"/>
                  <a:pt x="806" y="235"/>
                  <a:pt x="800" y="215"/>
                </a:cubicBezTo>
                <a:cubicBezTo>
                  <a:pt x="780" y="221"/>
                  <a:pt x="749" y="216"/>
                  <a:pt x="740" y="235"/>
                </a:cubicBezTo>
                <a:cubicBezTo>
                  <a:pt x="730" y="253"/>
                  <a:pt x="738" y="295"/>
                  <a:pt x="760" y="295"/>
                </a:cubicBezTo>
                <a:cubicBezTo>
                  <a:pt x="785" y="295"/>
                  <a:pt x="830" y="144"/>
                  <a:pt x="780" y="295"/>
                </a:cubicBezTo>
                <a:cubicBezTo>
                  <a:pt x="802" y="302"/>
                  <a:pt x="877" y="340"/>
                  <a:pt x="900" y="295"/>
                </a:cubicBezTo>
                <a:cubicBezTo>
                  <a:pt x="909" y="276"/>
                  <a:pt x="886" y="255"/>
                  <a:pt x="880" y="235"/>
                </a:cubicBezTo>
                <a:cubicBezTo>
                  <a:pt x="866" y="255"/>
                  <a:pt x="840" y="270"/>
                  <a:pt x="840" y="295"/>
                </a:cubicBezTo>
                <a:cubicBezTo>
                  <a:pt x="840" y="343"/>
                  <a:pt x="913" y="372"/>
                  <a:pt x="940" y="395"/>
                </a:cubicBezTo>
                <a:cubicBezTo>
                  <a:pt x="961" y="413"/>
                  <a:pt x="975" y="440"/>
                  <a:pt x="1000" y="455"/>
                </a:cubicBezTo>
                <a:cubicBezTo>
                  <a:pt x="1023" y="468"/>
                  <a:pt x="1053" y="468"/>
                  <a:pt x="1080" y="475"/>
                </a:cubicBezTo>
                <a:cubicBezTo>
                  <a:pt x="1132" y="439"/>
                  <a:pt x="1185" y="424"/>
                  <a:pt x="1160" y="335"/>
                </a:cubicBezTo>
                <a:cubicBezTo>
                  <a:pt x="1153" y="311"/>
                  <a:pt x="1120" y="308"/>
                  <a:pt x="1100" y="295"/>
                </a:cubicBezTo>
                <a:cubicBezTo>
                  <a:pt x="1001" y="360"/>
                  <a:pt x="991" y="411"/>
                  <a:pt x="1060" y="535"/>
                </a:cubicBezTo>
                <a:cubicBezTo>
                  <a:pt x="1077" y="566"/>
                  <a:pt x="1149" y="584"/>
                  <a:pt x="1180" y="595"/>
                </a:cubicBezTo>
                <a:cubicBezTo>
                  <a:pt x="1195" y="532"/>
                  <a:pt x="1225" y="458"/>
                  <a:pt x="1180" y="395"/>
                </a:cubicBezTo>
                <a:cubicBezTo>
                  <a:pt x="1164" y="372"/>
                  <a:pt x="1126" y="381"/>
                  <a:pt x="1100" y="375"/>
                </a:cubicBezTo>
                <a:cubicBezTo>
                  <a:pt x="1060" y="381"/>
                  <a:pt x="1000" y="359"/>
                  <a:pt x="980" y="395"/>
                </a:cubicBezTo>
                <a:cubicBezTo>
                  <a:pt x="934" y="475"/>
                  <a:pt x="1038" y="527"/>
                  <a:pt x="1080" y="555"/>
                </a:cubicBezTo>
                <a:cubicBezTo>
                  <a:pt x="1121" y="541"/>
                  <a:pt x="1198" y="536"/>
                  <a:pt x="1100" y="475"/>
                </a:cubicBezTo>
                <a:cubicBezTo>
                  <a:pt x="1064" y="452"/>
                  <a:pt x="980" y="435"/>
                  <a:pt x="980" y="435"/>
                </a:cubicBezTo>
                <a:cubicBezTo>
                  <a:pt x="879" y="468"/>
                  <a:pt x="842" y="461"/>
                  <a:pt x="780" y="555"/>
                </a:cubicBezTo>
                <a:cubicBezTo>
                  <a:pt x="796" y="588"/>
                  <a:pt x="823" y="693"/>
                  <a:pt x="900" y="655"/>
                </a:cubicBezTo>
                <a:cubicBezTo>
                  <a:pt x="926" y="641"/>
                  <a:pt x="926" y="601"/>
                  <a:pt x="940" y="575"/>
                </a:cubicBezTo>
                <a:cubicBezTo>
                  <a:pt x="926" y="555"/>
                  <a:pt x="922" y="522"/>
                  <a:pt x="900" y="515"/>
                </a:cubicBezTo>
                <a:cubicBezTo>
                  <a:pt x="873" y="506"/>
                  <a:pt x="845" y="525"/>
                  <a:pt x="820" y="535"/>
                </a:cubicBezTo>
                <a:cubicBezTo>
                  <a:pt x="792" y="545"/>
                  <a:pt x="767" y="563"/>
                  <a:pt x="740" y="575"/>
                </a:cubicBezTo>
                <a:cubicBezTo>
                  <a:pt x="720" y="583"/>
                  <a:pt x="700" y="588"/>
                  <a:pt x="680" y="595"/>
                </a:cubicBezTo>
                <a:cubicBezTo>
                  <a:pt x="653" y="621"/>
                  <a:pt x="624" y="646"/>
                  <a:pt x="600" y="675"/>
                </a:cubicBezTo>
                <a:cubicBezTo>
                  <a:pt x="584" y="693"/>
                  <a:pt x="549" y="713"/>
                  <a:pt x="560" y="735"/>
                </a:cubicBezTo>
                <a:cubicBezTo>
                  <a:pt x="572" y="759"/>
                  <a:pt x="613" y="748"/>
                  <a:pt x="640" y="755"/>
                </a:cubicBezTo>
                <a:cubicBezTo>
                  <a:pt x="726" y="748"/>
                  <a:pt x="820" y="769"/>
                  <a:pt x="900" y="735"/>
                </a:cubicBezTo>
                <a:cubicBezTo>
                  <a:pt x="981" y="699"/>
                  <a:pt x="898" y="600"/>
                  <a:pt x="880" y="575"/>
                </a:cubicBezTo>
                <a:cubicBezTo>
                  <a:pt x="802" y="466"/>
                  <a:pt x="719" y="434"/>
                  <a:pt x="600" y="395"/>
                </a:cubicBezTo>
                <a:cubicBezTo>
                  <a:pt x="580" y="401"/>
                  <a:pt x="545" y="394"/>
                  <a:pt x="540" y="415"/>
                </a:cubicBezTo>
                <a:cubicBezTo>
                  <a:pt x="526" y="470"/>
                  <a:pt x="614" y="486"/>
                  <a:pt x="640" y="495"/>
                </a:cubicBezTo>
                <a:cubicBezTo>
                  <a:pt x="633" y="468"/>
                  <a:pt x="647" y="419"/>
                  <a:pt x="620" y="415"/>
                </a:cubicBezTo>
                <a:cubicBezTo>
                  <a:pt x="577" y="407"/>
                  <a:pt x="488" y="506"/>
                  <a:pt x="460" y="535"/>
                </a:cubicBezTo>
                <a:cubicBezTo>
                  <a:pt x="466" y="568"/>
                  <a:pt x="461" y="606"/>
                  <a:pt x="480" y="635"/>
                </a:cubicBezTo>
                <a:cubicBezTo>
                  <a:pt x="491" y="652"/>
                  <a:pt x="519" y="650"/>
                  <a:pt x="540" y="655"/>
                </a:cubicBezTo>
                <a:cubicBezTo>
                  <a:pt x="579" y="663"/>
                  <a:pt x="620" y="668"/>
                  <a:pt x="660" y="675"/>
                </a:cubicBezTo>
                <a:cubicBezTo>
                  <a:pt x="713" y="661"/>
                  <a:pt x="775" y="666"/>
                  <a:pt x="820" y="635"/>
                </a:cubicBezTo>
                <a:cubicBezTo>
                  <a:pt x="837" y="622"/>
                  <a:pt x="811" y="592"/>
                  <a:pt x="800" y="575"/>
                </a:cubicBezTo>
                <a:cubicBezTo>
                  <a:pt x="740" y="480"/>
                  <a:pt x="721" y="476"/>
                  <a:pt x="640" y="415"/>
                </a:cubicBezTo>
                <a:cubicBezTo>
                  <a:pt x="613" y="421"/>
                  <a:pt x="551" y="408"/>
                  <a:pt x="560" y="435"/>
                </a:cubicBezTo>
                <a:cubicBezTo>
                  <a:pt x="585" y="510"/>
                  <a:pt x="702" y="464"/>
                  <a:pt x="740" y="455"/>
                </a:cubicBezTo>
                <a:cubicBezTo>
                  <a:pt x="710" y="365"/>
                  <a:pt x="716" y="326"/>
                  <a:pt x="640" y="275"/>
                </a:cubicBezTo>
                <a:cubicBezTo>
                  <a:pt x="622" y="263"/>
                  <a:pt x="600" y="261"/>
                  <a:pt x="580" y="255"/>
                </a:cubicBezTo>
                <a:cubicBezTo>
                  <a:pt x="540" y="261"/>
                  <a:pt x="491" y="249"/>
                  <a:pt x="460" y="275"/>
                </a:cubicBezTo>
                <a:cubicBezTo>
                  <a:pt x="443" y="288"/>
                  <a:pt x="465" y="320"/>
                  <a:pt x="480" y="335"/>
                </a:cubicBezTo>
                <a:cubicBezTo>
                  <a:pt x="513" y="368"/>
                  <a:pt x="553" y="403"/>
                  <a:pt x="600" y="415"/>
                </a:cubicBezTo>
                <a:cubicBezTo>
                  <a:pt x="744" y="451"/>
                  <a:pt x="652" y="432"/>
                  <a:pt x="880" y="455"/>
                </a:cubicBezTo>
                <a:cubicBezTo>
                  <a:pt x="873" y="408"/>
                  <a:pt x="902" y="336"/>
                  <a:pt x="860" y="315"/>
                </a:cubicBezTo>
                <a:cubicBezTo>
                  <a:pt x="572" y="171"/>
                  <a:pt x="640" y="339"/>
                  <a:pt x="660" y="435"/>
                </a:cubicBezTo>
                <a:cubicBezTo>
                  <a:pt x="740" y="428"/>
                  <a:pt x="829" y="453"/>
                  <a:pt x="900" y="415"/>
                </a:cubicBezTo>
                <a:cubicBezTo>
                  <a:pt x="929" y="398"/>
                  <a:pt x="846" y="315"/>
                  <a:pt x="880" y="315"/>
                </a:cubicBezTo>
                <a:cubicBezTo>
                  <a:pt x="915" y="315"/>
                  <a:pt x="894" y="389"/>
                  <a:pt x="920" y="415"/>
                </a:cubicBezTo>
                <a:cubicBezTo>
                  <a:pt x="939" y="434"/>
                  <a:pt x="973" y="428"/>
                  <a:pt x="1000" y="435"/>
                </a:cubicBezTo>
                <a:cubicBezTo>
                  <a:pt x="1033" y="428"/>
                  <a:pt x="1072" y="434"/>
                  <a:pt x="1100" y="415"/>
                </a:cubicBezTo>
                <a:cubicBezTo>
                  <a:pt x="1195" y="346"/>
                  <a:pt x="1115" y="272"/>
                  <a:pt x="1060" y="235"/>
                </a:cubicBezTo>
                <a:cubicBezTo>
                  <a:pt x="1053" y="255"/>
                  <a:pt x="1025" y="280"/>
                  <a:pt x="1040" y="295"/>
                </a:cubicBezTo>
                <a:cubicBezTo>
                  <a:pt x="1088" y="343"/>
                  <a:pt x="1152" y="310"/>
                  <a:pt x="1200" y="295"/>
                </a:cubicBezTo>
                <a:cubicBezTo>
                  <a:pt x="1193" y="268"/>
                  <a:pt x="1153" y="221"/>
                  <a:pt x="1180" y="215"/>
                </a:cubicBezTo>
                <a:cubicBezTo>
                  <a:pt x="1217" y="205"/>
                  <a:pt x="1270" y="237"/>
                  <a:pt x="1280" y="275"/>
                </a:cubicBezTo>
                <a:cubicBezTo>
                  <a:pt x="1286" y="301"/>
                  <a:pt x="1226" y="288"/>
                  <a:pt x="1200" y="295"/>
                </a:cubicBezTo>
                <a:cubicBezTo>
                  <a:pt x="1237" y="313"/>
                  <a:pt x="1333" y="370"/>
                  <a:pt x="1380" y="355"/>
                </a:cubicBezTo>
                <a:cubicBezTo>
                  <a:pt x="1400" y="348"/>
                  <a:pt x="1393" y="315"/>
                  <a:pt x="1400" y="295"/>
                </a:cubicBezTo>
                <a:cubicBezTo>
                  <a:pt x="1386" y="275"/>
                  <a:pt x="1378" y="250"/>
                  <a:pt x="1360" y="235"/>
                </a:cubicBezTo>
                <a:cubicBezTo>
                  <a:pt x="1343" y="221"/>
                  <a:pt x="1318" y="224"/>
                  <a:pt x="1300" y="215"/>
                </a:cubicBezTo>
                <a:cubicBezTo>
                  <a:pt x="1278" y="204"/>
                  <a:pt x="1263" y="181"/>
                  <a:pt x="1240" y="175"/>
                </a:cubicBezTo>
                <a:cubicBezTo>
                  <a:pt x="1161" y="153"/>
                  <a:pt x="1078" y="154"/>
                  <a:pt x="1000" y="135"/>
                </a:cubicBezTo>
                <a:cubicBezTo>
                  <a:pt x="1076" y="249"/>
                  <a:pt x="1041" y="215"/>
                  <a:pt x="1240" y="315"/>
                </a:cubicBezTo>
                <a:cubicBezTo>
                  <a:pt x="1277" y="333"/>
                  <a:pt x="1360" y="355"/>
                  <a:pt x="1360" y="355"/>
                </a:cubicBezTo>
                <a:cubicBezTo>
                  <a:pt x="1274" y="227"/>
                  <a:pt x="1180" y="218"/>
                  <a:pt x="1040" y="195"/>
                </a:cubicBezTo>
                <a:cubicBezTo>
                  <a:pt x="1054" y="238"/>
                  <a:pt x="1085" y="389"/>
                  <a:pt x="1200" y="275"/>
                </a:cubicBezTo>
                <a:cubicBezTo>
                  <a:pt x="1307" y="167"/>
                  <a:pt x="1086" y="78"/>
                  <a:pt x="1040" y="55"/>
                </a:cubicBezTo>
                <a:cubicBezTo>
                  <a:pt x="1006" y="61"/>
                  <a:pt x="961" y="48"/>
                  <a:pt x="940" y="75"/>
                </a:cubicBezTo>
                <a:cubicBezTo>
                  <a:pt x="922" y="96"/>
                  <a:pt x="944" y="132"/>
                  <a:pt x="960" y="155"/>
                </a:cubicBezTo>
                <a:cubicBezTo>
                  <a:pt x="1010" y="226"/>
                  <a:pt x="1105" y="230"/>
                  <a:pt x="1180" y="255"/>
                </a:cubicBezTo>
                <a:cubicBezTo>
                  <a:pt x="1260" y="241"/>
                  <a:pt x="1348" y="253"/>
                  <a:pt x="1420" y="215"/>
                </a:cubicBezTo>
                <a:cubicBezTo>
                  <a:pt x="1444" y="201"/>
                  <a:pt x="1417" y="156"/>
                  <a:pt x="1400" y="135"/>
                </a:cubicBezTo>
                <a:cubicBezTo>
                  <a:pt x="1393" y="126"/>
                  <a:pt x="1276" y="99"/>
                  <a:pt x="1260" y="95"/>
                </a:cubicBezTo>
                <a:cubicBezTo>
                  <a:pt x="1213" y="101"/>
                  <a:pt x="1138" y="71"/>
                  <a:pt x="1120" y="115"/>
                </a:cubicBezTo>
                <a:cubicBezTo>
                  <a:pt x="1101" y="159"/>
                  <a:pt x="1157" y="213"/>
                  <a:pt x="1200" y="235"/>
                </a:cubicBezTo>
                <a:cubicBezTo>
                  <a:pt x="1357" y="313"/>
                  <a:pt x="1477" y="340"/>
                  <a:pt x="1640" y="395"/>
                </a:cubicBezTo>
                <a:cubicBezTo>
                  <a:pt x="1673" y="388"/>
                  <a:pt x="1726" y="406"/>
                  <a:pt x="1740" y="375"/>
                </a:cubicBezTo>
                <a:cubicBezTo>
                  <a:pt x="1756" y="336"/>
                  <a:pt x="1715" y="294"/>
                  <a:pt x="1700" y="255"/>
                </a:cubicBezTo>
                <a:cubicBezTo>
                  <a:pt x="1663" y="162"/>
                  <a:pt x="1673" y="184"/>
                  <a:pt x="1600" y="135"/>
                </a:cubicBezTo>
                <a:cubicBezTo>
                  <a:pt x="1479" y="175"/>
                  <a:pt x="1454" y="260"/>
                  <a:pt x="1540" y="395"/>
                </a:cubicBezTo>
                <a:cubicBezTo>
                  <a:pt x="1554" y="417"/>
                  <a:pt x="1690" y="447"/>
                  <a:pt x="1720" y="455"/>
                </a:cubicBezTo>
                <a:cubicBezTo>
                  <a:pt x="1740" y="441"/>
                  <a:pt x="1774" y="438"/>
                  <a:pt x="1780" y="415"/>
                </a:cubicBezTo>
                <a:cubicBezTo>
                  <a:pt x="1807" y="303"/>
                  <a:pt x="1712" y="205"/>
                  <a:pt x="1620" y="175"/>
                </a:cubicBezTo>
                <a:cubicBezTo>
                  <a:pt x="1600" y="195"/>
                  <a:pt x="1575" y="211"/>
                  <a:pt x="1560" y="235"/>
                </a:cubicBezTo>
                <a:cubicBezTo>
                  <a:pt x="1509" y="311"/>
                  <a:pt x="1573" y="395"/>
                  <a:pt x="1640" y="435"/>
                </a:cubicBezTo>
                <a:cubicBezTo>
                  <a:pt x="1676" y="456"/>
                  <a:pt x="1720" y="461"/>
                  <a:pt x="1760" y="475"/>
                </a:cubicBezTo>
                <a:cubicBezTo>
                  <a:pt x="1786" y="468"/>
                  <a:pt x="1827" y="479"/>
                  <a:pt x="1840" y="455"/>
                </a:cubicBezTo>
                <a:cubicBezTo>
                  <a:pt x="1850" y="433"/>
                  <a:pt x="1822" y="403"/>
                  <a:pt x="1800" y="395"/>
                </a:cubicBezTo>
                <a:cubicBezTo>
                  <a:pt x="1750" y="375"/>
                  <a:pt x="1693" y="381"/>
                  <a:pt x="1640" y="375"/>
                </a:cubicBezTo>
                <a:cubicBezTo>
                  <a:pt x="1560" y="394"/>
                  <a:pt x="1507" y="409"/>
                  <a:pt x="1440" y="455"/>
                </a:cubicBezTo>
                <a:cubicBezTo>
                  <a:pt x="1453" y="488"/>
                  <a:pt x="1456" y="527"/>
                  <a:pt x="1480" y="555"/>
                </a:cubicBezTo>
                <a:cubicBezTo>
                  <a:pt x="1550" y="635"/>
                  <a:pt x="1763" y="687"/>
                  <a:pt x="1860" y="715"/>
                </a:cubicBezTo>
                <a:cubicBezTo>
                  <a:pt x="1835" y="569"/>
                  <a:pt x="1851" y="578"/>
                  <a:pt x="1720" y="535"/>
                </a:cubicBezTo>
                <a:cubicBezTo>
                  <a:pt x="1700" y="541"/>
                  <a:pt x="1663" y="534"/>
                  <a:pt x="1660" y="555"/>
                </a:cubicBezTo>
                <a:cubicBezTo>
                  <a:pt x="1640" y="672"/>
                  <a:pt x="1769" y="677"/>
                  <a:pt x="1840" y="695"/>
                </a:cubicBezTo>
                <a:cubicBezTo>
                  <a:pt x="1860" y="681"/>
                  <a:pt x="1896" y="678"/>
                  <a:pt x="1900" y="655"/>
                </a:cubicBezTo>
                <a:cubicBezTo>
                  <a:pt x="1914" y="556"/>
                  <a:pt x="1857" y="554"/>
                  <a:pt x="1800" y="535"/>
                </a:cubicBezTo>
                <a:cubicBezTo>
                  <a:pt x="1706" y="541"/>
                  <a:pt x="1612" y="538"/>
                  <a:pt x="1520" y="555"/>
                </a:cubicBezTo>
                <a:cubicBezTo>
                  <a:pt x="1499" y="558"/>
                  <a:pt x="1558" y="575"/>
                  <a:pt x="1580" y="575"/>
                </a:cubicBezTo>
                <a:cubicBezTo>
                  <a:pt x="1653" y="575"/>
                  <a:pt x="1726" y="561"/>
                  <a:pt x="1800" y="555"/>
                </a:cubicBezTo>
                <a:cubicBezTo>
                  <a:pt x="1786" y="515"/>
                  <a:pt x="1782" y="470"/>
                  <a:pt x="1760" y="435"/>
                </a:cubicBezTo>
                <a:cubicBezTo>
                  <a:pt x="1723" y="377"/>
                  <a:pt x="1593" y="365"/>
                  <a:pt x="1540" y="355"/>
                </a:cubicBezTo>
                <a:cubicBezTo>
                  <a:pt x="1493" y="361"/>
                  <a:pt x="1442" y="353"/>
                  <a:pt x="1400" y="375"/>
                </a:cubicBezTo>
                <a:cubicBezTo>
                  <a:pt x="1381" y="384"/>
                  <a:pt x="1367" y="418"/>
                  <a:pt x="1380" y="435"/>
                </a:cubicBezTo>
                <a:cubicBezTo>
                  <a:pt x="1455" y="535"/>
                  <a:pt x="1556" y="540"/>
                  <a:pt x="1660" y="575"/>
                </a:cubicBezTo>
                <a:cubicBezTo>
                  <a:pt x="1613" y="389"/>
                  <a:pt x="1542" y="458"/>
                  <a:pt x="1340" y="475"/>
                </a:cubicBezTo>
                <a:cubicBezTo>
                  <a:pt x="1326" y="495"/>
                  <a:pt x="1303" y="511"/>
                  <a:pt x="1300" y="535"/>
                </a:cubicBezTo>
                <a:cubicBezTo>
                  <a:pt x="1287" y="612"/>
                  <a:pt x="1434" y="636"/>
                  <a:pt x="1480" y="655"/>
                </a:cubicBezTo>
                <a:cubicBezTo>
                  <a:pt x="1486" y="635"/>
                  <a:pt x="1506" y="615"/>
                  <a:pt x="1500" y="595"/>
                </a:cubicBezTo>
                <a:cubicBezTo>
                  <a:pt x="1481" y="538"/>
                  <a:pt x="1424" y="529"/>
                  <a:pt x="1380" y="515"/>
                </a:cubicBezTo>
                <a:cubicBezTo>
                  <a:pt x="1353" y="521"/>
                  <a:pt x="1308" y="508"/>
                  <a:pt x="1300" y="535"/>
                </a:cubicBezTo>
                <a:cubicBezTo>
                  <a:pt x="1292" y="557"/>
                  <a:pt x="1336" y="571"/>
                  <a:pt x="1360" y="575"/>
                </a:cubicBezTo>
                <a:cubicBezTo>
                  <a:pt x="1380" y="578"/>
                  <a:pt x="1400" y="561"/>
                  <a:pt x="1420" y="555"/>
                </a:cubicBezTo>
                <a:cubicBezTo>
                  <a:pt x="1413" y="521"/>
                  <a:pt x="1416" y="484"/>
                  <a:pt x="1400" y="455"/>
                </a:cubicBezTo>
                <a:cubicBezTo>
                  <a:pt x="1376" y="414"/>
                  <a:pt x="1294" y="403"/>
                  <a:pt x="1260" y="395"/>
                </a:cubicBezTo>
                <a:cubicBezTo>
                  <a:pt x="1215" y="406"/>
                  <a:pt x="1122" y="407"/>
                  <a:pt x="1140" y="495"/>
                </a:cubicBezTo>
                <a:cubicBezTo>
                  <a:pt x="1144" y="515"/>
                  <a:pt x="1180" y="508"/>
                  <a:pt x="1200" y="515"/>
                </a:cubicBezTo>
                <a:cubicBezTo>
                  <a:pt x="1250" y="438"/>
                  <a:pt x="1261" y="386"/>
                  <a:pt x="1280" y="295"/>
                </a:cubicBezTo>
                <a:cubicBezTo>
                  <a:pt x="1260" y="281"/>
                  <a:pt x="1243" y="258"/>
                  <a:pt x="1220" y="255"/>
                </a:cubicBezTo>
                <a:cubicBezTo>
                  <a:pt x="1158" y="244"/>
                  <a:pt x="1124" y="322"/>
                  <a:pt x="1100" y="355"/>
                </a:cubicBezTo>
                <a:cubicBezTo>
                  <a:pt x="1119" y="442"/>
                  <a:pt x="1114" y="570"/>
                  <a:pt x="1220" y="615"/>
                </a:cubicBezTo>
                <a:cubicBezTo>
                  <a:pt x="1269" y="635"/>
                  <a:pt x="1326" y="628"/>
                  <a:pt x="1380" y="635"/>
                </a:cubicBezTo>
                <a:cubicBezTo>
                  <a:pt x="1388" y="637"/>
                  <a:pt x="1553" y="703"/>
                  <a:pt x="1540" y="635"/>
                </a:cubicBezTo>
                <a:cubicBezTo>
                  <a:pt x="1530" y="587"/>
                  <a:pt x="1420" y="555"/>
                  <a:pt x="1420" y="555"/>
                </a:cubicBezTo>
                <a:cubicBezTo>
                  <a:pt x="1393" y="561"/>
                  <a:pt x="1362" y="559"/>
                  <a:pt x="1340" y="575"/>
                </a:cubicBezTo>
                <a:cubicBezTo>
                  <a:pt x="1287" y="612"/>
                  <a:pt x="1278" y="660"/>
                  <a:pt x="1260" y="715"/>
                </a:cubicBezTo>
                <a:cubicBezTo>
                  <a:pt x="1319" y="774"/>
                  <a:pt x="1360" y="808"/>
                  <a:pt x="1440" y="835"/>
                </a:cubicBezTo>
                <a:cubicBezTo>
                  <a:pt x="1433" y="801"/>
                  <a:pt x="1444" y="759"/>
                  <a:pt x="1420" y="735"/>
                </a:cubicBezTo>
                <a:cubicBezTo>
                  <a:pt x="1352" y="667"/>
                  <a:pt x="1254" y="702"/>
                  <a:pt x="1180" y="715"/>
                </a:cubicBezTo>
                <a:cubicBezTo>
                  <a:pt x="1274" y="785"/>
                  <a:pt x="1325" y="851"/>
                  <a:pt x="1480" y="755"/>
                </a:cubicBezTo>
                <a:cubicBezTo>
                  <a:pt x="1494" y="746"/>
                  <a:pt x="1366" y="619"/>
                  <a:pt x="1360" y="615"/>
                </a:cubicBezTo>
                <a:cubicBezTo>
                  <a:pt x="1291" y="569"/>
                  <a:pt x="1179" y="574"/>
                  <a:pt x="1100" y="555"/>
                </a:cubicBezTo>
                <a:cubicBezTo>
                  <a:pt x="968" y="573"/>
                  <a:pt x="929" y="550"/>
                  <a:pt x="860" y="655"/>
                </a:cubicBezTo>
                <a:cubicBezTo>
                  <a:pt x="873" y="675"/>
                  <a:pt x="879" y="702"/>
                  <a:pt x="900" y="715"/>
                </a:cubicBezTo>
                <a:cubicBezTo>
                  <a:pt x="966" y="756"/>
                  <a:pt x="1047" y="766"/>
                  <a:pt x="1120" y="795"/>
                </a:cubicBezTo>
                <a:cubicBezTo>
                  <a:pt x="1113" y="761"/>
                  <a:pt x="1126" y="716"/>
                  <a:pt x="1100" y="695"/>
                </a:cubicBezTo>
                <a:cubicBezTo>
                  <a:pt x="1021" y="632"/>
                  <a:pt x="982" y="808"/>
                  <a:pt x="980" y="815"/>
                </a:cubicBezTo>
                <a:cubicBezTo>
                  <a:pt x="986" y="848"/>
                  <a:pt x="981" y="886"/>
                  <a:pt x="1000" y="915"/>
                </a:cubicBezTo>
                <a:cubicBezTo>
                  <a:pt x="1011" y="932"/>
                  <a:pt x="1039" y="929"/>
                  <a:pt x="1060" y="935"/>
                </a:cubicBezTo>
                <a:cubicBezTo>
                  <a:pt x="1086" y="942"/>
                  <a:pt x="1113" y="948"/>
                  <a:pt x="1140" y="955"/>
                </a:cubicBezTo>
                <a:cubicBezTo>
                  <a:pt x="1146" y="928"/>
                  <a:pt x="1169" y="900"/>
                  <a:pt x="1160" y="875"/>
                </a:cubicBezTo>
                <a:cubicBezTo>
                  <a:pt x="1124" y="781"/>
                  <a:pt x="1082" y="806"/>
                  <a:pt x="1020" y="775"/>
                </a:cubicBezTo>
                <a:cubicBezTo>
                  <a:pt x="998" y="764"/>
                  <a:pt x="982" y="744"/>
                  <a:pt x="960" y="735"/>
                </a:cubicBezTo>
                <a:cubicBezTo>
                  <a:pt x="912" y="714"/>
                  <a:pt x="772" y="699"/>
                  <a:pt x="740" y="695"/>
                </a:cubicBezTo>
                <a:cubicBezTo>
                  <a:pt x="746" y="741"/>
                  <a:pt x="717" y="815"/>
                  <a:pt x="760" y="835"/>
                </a:cubicBezTo>
                <a:cubicBezTo>
                  <a:pt x="832" y="868"/>
                  <a:pt x="926" y="847"/>
                  <a:pt x="1000" y="815"/>
                </a:cubicBezTo>
                <a:cubicBezTo>
                  <a:pt x="1025" y="803"/>
                  <a:pt x="960" y="775"/>
                  <a:pt x="940" y="755"/>
                </a:cubicBezTo>
                <a:cubicBezTo>
                  <a:pt x="780" y="768"/>
                  <a:pt x="612" y="744"/>
                  <a:pt x="460" y="795"/>
                </a:cubicBezTo>
                <a:cubicBezTo>
                  <a:pt x="423" y="807"/>
                  <a:pt x="492" y="867"/>
                  <a:pt x="520" y="895"/>
                </a:cubicBezTo>
                <a:cubicBezTo>
                  <a:pt x="547" y="922"/>
                  <a:pt x="584" y="938"/>
                  <a:pt x="620" y="955"/>
                </a:cubicBezTo>
                <a:cubicBezTo>
                  <a:pt x="658" y="972"/>
                  <a:pt x="740" y="995"/>
                  <a:pt x="740" y="995"/>
                </a:cubicBezTo>
                <a:cubicBezTo>
                  <a:pt x="760" y="981"/>
                  <a:pt x="791" y="977"/>
                  <a:pt x="800" y="955"/>
                </a:cubicBezTo>
                <a:cubicBezTo>
                  <a:pt x="825" y="892"/>
                  <a:pt x="748" y="884"/>
                  <a:pt x="720" y="875"/>
                </a:cubicBezTo>
                <a:cubicBezTo>
                  <a:pt x="726" y="908"/>
                  <a:pt x="715" y="950"/>
                  <a:pt x="740" y="975"/>
                </a:cubicBezTo>
                <a:cubicBezTo>
                  <a:pt x="809" y="1044"/>
                  <a:pt x="947" y="1004"/>
                  <a:pt x="1020" y="995"/>
                </a:cubicBezTo>
                <a:cubicBezTo>
                  <a:pt x="1013" y="968"/>
                  <a:pt x="1019" y="934"/>
                  <a:pt x="1000" y="915"/>
                </a:cubicBezTo>
                <a:cubicBezTo>
                  <a:pt x="980" y="895"/>
                  <a:pt x="946" y="900"/>
                  <a:pt x="920" y="895"/>
                </a:cubicBezTo>
                <a:cubicBezTo>
                  <a:pt x="880" y="887"/>
                  <a:pt x="840" y="881"/>
                  <a:pt x="800" y="875"/>
                </a:cubicBezTo>
                <a:cubicBezTo>
                  <a:pt x="855" y="1095"/>
                  <a:pt x="978" y="1009"/>
                  <a:pt x="1200" y="995"/>
                </a:cubicBezTo>
                <a:cubicBezTo>
                  <a:pt x="1220" y="988"/>
                  <a:pt x="1260" y="996"/>
                  <a:pt x="1260" y="975"/>
                </a:cubicBezTo>
                <a:cubicBezTo>
                  <a:pt x="1260" y="940"/>
                  <a:pt x="1128" y="917"/>
                  <a:pt x="1120" y="915"/>
                </a:cubicBezTo>
                <a:cubicBezTo>
                  <a:pt x="1133" y="941"/>
                  <a:pt x="1134" y="979"/>
                  <a:pt x="1160" y="995"/>
                </a:cubicBezTo>
                <a:cubicBezTo>
                  <a:pt x="1227" y="1037"/>
                  <a:pt x="1379" y="1002"/>
                  <a:pt x="1440" y="995"/>
                </a:cubicBezTo>
                <a:cubicBezTo>
                  <a:pt x="1453" y="975"/>
                  <a:pt x="1549" y="861"/>
                  <a:pt x="1460" y="835"/>
                </a:cubicBezTo>
                <a:cubicBezTo>
                  <a:pt x="1401" y="817"/>
                  <a:pt x="1340" y="861"/>
                  <a:pt x="1280" y="875"/>
                </a:cubicBezTo>
                <a:cubicBezTo>
                  <a:pt x="1286" y="895"/>
                  <a:pt x="1285" y="920"/>
                  <a:pt x="1300" y="935"/>
                </a:cubicBezTo>
                <a:cubicBezTo>
                  <a:pt x="1341" y="976"/>
                  <a:pt x="1429" y="984"/>
                  <a:pt x="1480" y="995"/>
                </a:cubicBezTo>
                <a:cubicBezTo>
                  <a:pt x="1500" y="988"/>
                  <a:pt x="1546" y="995"/>
                  <a:pt x="1540" y="975"/>
                </a:cubicBezTo>
                <a:cubicBezTo>
                  <a:pt x="1524" y="929"/>
                  <a:pt x="1320" y="915"/>
                  <a:pt x="1320" y="915"/>
                </a:cubicBezTo>
                <a:cubicBezTo>
                  <a:pt x="1333" y="948"/>
                  <a:pt x="1339" y="985"/>
                  <a:pt x="1360" y="1015"/>
                </a:cubicBezTo>
                <a:cubicBezTo>
                  <a:pt x="1398" y="1068"/>
                  <a:pt x="1550" y="1087"/>
                  <a:pt x="1580" y="1095"/>
                </a:cubicBezTo>
                <a:cubicBezTo>
                  <a:pt x="1606" y="1101"/>
                  <a:pt x="1660" y="1115"/>
                  <a:pt x="1660" y="1115"/>
                </a:cubicBezTo>
                <a:cubicBezTo>
                  <a:pt x="1693" y="1108"/>
                  <a:pt x="1730" y="1111"/>
                  <a:pt x="1760" y="1095"/>
                </a:cubicBezTo>
                <a:cubicBezTo>
                  <a:pt x="1857" y="1039"/>
                  <a:pt x="1767" y="966"/>
                  <a:pt x="1720" y="935"/>
                </a:cubicBezTo>
                <a:cubicBezTo>
                  <a:pt x="1713" y="961"/>
                  <a:pt x="1684" y="992"/>
                  <a:pt x="1700" y="1015"/>
                </a:cubicBezTo>
                <a:cubicBezTo>
                  <a:pt x="1711" y="1032"/>
                  <a:pt x="1754" y="1015"/>
                  <a:pt x="1760" y="995"/>
                </a:cubicBezTo>
                <a:cubicBezTo>
                  <a:pt x="1771" y="949"/>
                  <a:pt x="1757" y="898"/>
                  <a:pt x="1740" y="855"/>
                </a:cubicBezTo>
                <a:cubicBezTo>
                  <a:pt x="1715" y="794"/>
                  <a:pt x="1628" y="774"/>
                  <a:pt x="1580" y="755"/>
                </a:cubicBezTo>
                <a:cubicBezTo>
                  <a:pt x="1566" y="775"/>
                  <a:pt x="1535" y="791"/>
                  <a:pt x="1540" y="815"/>
                </a:cubicBezTo>
                <a:cubicBezTo>
                  <a:pt x="1554" y="887"/>
                  <a:pt x="1632" y="844"/>
                  <a:pt x="1660" y="835"/>
                </a:cubicBezTo>
                <a:cubicBezTo>
                  <a:pt x="1666" y="808"/>
                  <a:pt x="1688" y="781"/>
                  <a:pt x="1680" y="755"/>
                </a:cubicBezTo>
                <a:cubicBezTo>
                  <a:pt x="1651" y="669"/>
                  <a:pt x="1526" y="746"/>
                  <a:pt x="1500" y="755"/>
                </a:cubicBezTo>
                <a:cubicBezTo>
                  <a:pt x="1493" y="775"/>
                  <a:pt x="1477" y="794"/>
                  <a:pt x="1480" y="815"/>
                </a:cubicBezTo>
                <a:cubicBezTo>
                  <a:pt x="1495" y="925"/>
                  <a:pt x="1552" y="895"/>
                  <a:pt x="1640" y="935"/>
                </a:cubicBezTo>
                <a:cubicBezTo>
                  <a:pt x="1675" y="951"/>
                  <a:pt x="1705" y="977"/>
                  <a:pt x="1740" y="995"/>
                </a:cubicBezTo>
                <a:cubicBezTo>
                  <a:pt x="1780" y="1015"/>
                  <a:pt x="1861" y="1027"/>
                  <a:pt x="1900" y="1035"/>
                </a:cubicBezTo>
                <a:cubicBezTo>
                  <a:pt x="1924" y="936"/>
                  <a:pt x="1928" y="863"/>
                  <a:pt x="1820" y="815"/>
                </a:cubicBezTo>
                <a:cubicBezTo>
                  <a:pt x="1781" y="797"/>
                  <a:pt x="1740" y="788"/>
                  <a:pt x="1700" y="775"/>
                </a:cubicBezTo>
                <a:cubicBezTo>
                  <a:pt x="1680" y="768"/>
                  <a:pt x="1640" y="755"/>
                  <a:pt x="1640" y="755"/>
                </a:cubicBezTo>
                <a:cubicBezTo>
                  <a:pt x="1620" y="761"/>
                  <a:pt x="1589" y="756"/>
                  <a:pt x="1580" y="775"/>
                </a:cubicBezTo>
                <a:cubicBezTo>
                  <a:pt x="1543" y="848"/>
                  <a:pt x="1712" y="868"/>
                  <a:pt x="1740" y="875"/>
                </a:cubicBezTo>
                <a:cubicBezTo>
                  <a:pt x="1740" y="874"/>
                  <a:pt x="1874" y="812"/>
                  <a:pt x="1780" y="775"/>
                </a:cubicBezTo>
                <a:cubicBezTo>
                  <a:pt x="1754" y="764"/>
                  <a:pt x="1726" y="788"/>
                  <a:pt x="1700" y="795"/>
                </a:cubicBezTo>
                <a:cubicBezTo>
                  <a:pt x="1747" y="806"/>
                  <a:pt x="1834" y="840"/>
                  <a:pt x="1880" y="795"/>
                </a:cubicBezTo>
                <a:cubicBezTo>
                  <a:pt x="1894" y="780"/>
                  <a:pt x="1872" y="751"/>
                  <a:pt x="1860" y="735"/>
                </a:cubicBezTo>
                <a:cubicBezTo>
                  <a:pt x="1825" y="690"/>
                  <a:pt x="1793" y="632"/>
                  <a:pt x="1740" y="615"/>
                </a:cubicBezTo>
                <a:cubicBezTo>
                  <a:pt x="1700" y="601"/>
                  <a:pt x="1620" y="575"/>
                  <a:pt x="1620" y="575"/>
                </a:cubicBezTo>
                <a:cubicBezTo>
                  <a:pt x="1613" y="595"/>
                  <a:pt x="1590" y="616"/>
                  <a:pt x="1600" y="635"/>
                </a:cubicBezTo>
                <a:cubicBezTo>
                  <a:pt x="1628" y="692"/>
                  <a:pt x="1751" y="618"/>
                  <a:pt x="1760" y="615"/>
                </a:cubicBezTo>
                <a:cubicBezTo>
                  <a:pt x="1766" y="588"/>
                  <a:pt x="1780" y="562"/>
                  <a:pt x="1780" y="535"/>
                </a:cubicBezTo>
                <a:cubicBezTo>
                  <a:pt x="1780" y="432"/>
                  <a:pt x="1736" y="231"/>
                  <a:pt x="1660" y="155"/>
                </a:cubicBezTo>
                <a:cubicBezTo>
                  <a:pt x="1641" y="136"/>
                  <a:pt x="1495" y="81"/>
                  <a:pt x="1480" y="75"/>
                </a:cubicBezTo>
                <a:cubicBezTo>
                  <a:pt x="1393" y="103"/>
                  <a:pt x="1369" y="105"/>
                  <a:pt x="1340" y="195"/>
                </a:cubicBezTo>
                <a:cubicBezTo>
                  <a:pt x="1183" y="90"/>
                  <a:pt x="983" y="81"/>
                  <a:pt x="800" y="55"/>
                </a:cubicBezTo>
                <a:cubicBezTo>
                  <a:pt x="760" y="61"/>
                  <a:pt x="703" y="42"/>
                  <a:pt x="680" y="75"/>
                </a:cubicBezTo>
                <a:cubicBezTo>
                  <a:pt x="642" y="127"/>
                  <a:pt x="713" y="215"/>
                  <a:pt x="740" y="255"/>
                </a:cubicBezTo>
                <a:cubicBezTo>
                  <a:pt x="760" y="241"/>
                  <a:pt x="805" y="238"/>
                  <a:pt x="800" y="215"/>
                </a:cubicBezTo>
                <a:cubicBezTo>
                  <a:pt x="792" y="186"/>
                  <a:pt x="749" y="175"/>
                  <a:pt x="720" y="175"/>
                </a:cubicBezTo>
                <a:cubicBezTo>
                  <a:pt x="645" y="175"/>
                  <a:pt x="573" y="201"/>
                  <a:pt x="500" y="215"/>
                </a:cubicBezTo>
                <a:cubicBezTo>
                  <a:pt x="486" y="248"/>
                  <a:pt x="457" y="279"/>
                  <a:pt x="460" y="315"/>
                </a:cubicBezTo>
                <a:cubicBezTo>
                  <a:pt x="470" y="457"/>
                  <a:pt x="554" y="543"/>
                  <a:pt x="680" y="575"/>
                </a:cubicBezTo>
                <a:cubicBezTo>
                  <a:pt x="693" y="555"/>
                  <a:pt x="720" y="539"/>
                  <a:pt x="720" y="515"/>
                </a:cubicBezTo>
                <a:cubicBezTo>
                  <a:pt x="720" y="430"/>
                  <a:pt x="565" y="424"/>
                  <a:pt x="520" y="415"/>
                </a:cubicBezTo>
                <a:cubicBezTo>
                  <a:pt x="486" y="421"/>
                  <a:pt x="446" y="413"/>
                  <a:pt x="420" y="435"/>
                </a:cubicBezTo>
                <a:cubicBezTo>
                  <a:pt x="375" y="471"/>
                  <a:pt x="410" y="558"/>
                  <a:pt x="420" y="595"/>
                </a:cubicBezTo>
                <a:cubicBezTo>
                  <a:pt x="433" y="575"/>
                  <a:pt x="470" y="556"/>
                  <a:pt x="460" y="535"/>
                </a:cubicBezTo>
                <a:cubicBezTo>
                  <a:pt x="447" y="510"/>
                  <a:pt x="407" y="515"/>
                  <a:pt x="380" y="515"/>
                </a:cubicBezTo>
                <a:cubicBezTo>
                  <a:pt x="293" y="515"/>
                  <a:pt x="206" y="528"/>
                  <a:pt x="120" y="535"/>
                </a:cubicBezTo>
                <a:cubicBezTo>
                  <a:pt x="100" y="541"/>
                  <a:pt x="74" y="540"/>
                  <a:pt x="60" y="555"/>
                </a:cubicBezTo>
                <a:cubicBezTo>
                  <a:pt x="0" y="614"/>
                  <a:pt x="65" y="691"/>
                  <a:pt x="120" y="715"/>
                </a:cubicBezTo>
                <a:cubicBezTo>
                  <a:pt x="157" y="731"/>
                  <a:pt x="292" y="750"/>
                  <a:pt x="320" y="755"/>
                </a:cubicBezTo>
                <a:cubicBezTo>
                  <a:pt x="313" y="735"/>
                  <a:pt x="318" y="704"/>
                  <a:pt x="300" y="695"/>
                </a:cubicBezTo>
                <a:cubicBezTo>
                  <a:pt x="281" y="685"/>
                  <a:pt x="242" y="694"/>
                  <a:pt x="240" y="715"/>
                </a:cubicBezTo>
                <a:cubicBezTo>
                  <a:pt x="233" y="763"/>
                  <a:pt x="252" y="815"/>
                  <a:pt x="280" y="855"/>
                </a:cubicBezTo>
                <a:cubicBezTo>
                  <a:pt x="302" y="886"/>
                  <a:pt x="344" y="898"/>
                  <a:pt x="380" y="915"/>
                </a:cubicBezTo>
                <a:cubicBezTo>
                  <a:pt x="418" y="932"/>
                  <a:pt x="500" y="955"/>
                  <a:pt x="500" y="955"/>
                </a:cubicBezTo>
                <a:cubicBezTo>
                  <a:pt x="526" y="948"/>
                  <a:pt x="560" y="954"/>
                  <a:pt x="580" y="935"/>
                </a:cubicBezTo>
                <a:cubicBezTo>
                  <a:pt x="682" y="832"/>
                  <a:pt x="490" y="807"/>
                  <a:pt x="440" y="795"/>
                </a:cubicBezTo>
                <a:cubicBezTo>
                  <a:pt x="426" y="821"/>
                  <a:pt x="391" y="846"/>
                  <a:pt x="400" y="875"/>
                </a:cubicBezTo>
                <a:cubicBezTo>
                  <a:pt x="427" y="970"/>
                  <a:pt x="492" y="930"/>
                  <a:pt x="540" y="915"/>
                </a:cubicBezTo>
                <a:cubicBezTo>
                  <a:pt x="546" y="895"/>
                  <a:pt x="564" y="875"/>
                  <a:pt x="560" y="855"/>
                </a:cubicBezTo>
                <a:cubicBezTo>
                  <a:pt x="519" y="650"/>
                  <a:pt x="375" y="640"/>
                  <a:pt x="200" y="615"/>
                </a:cubicBezTo>
                <a:cubicBezTo>
                  <a:pt x="173" y="621"/>
                  <a:pt x="141" y="617"/>
                  <a:pt x="120" y="635"/>
                </a:cubicBezTo>
                <a:cubicBezTo>
                  <a:pt x="77" y="670"/>
                  <a:pt x="63" y="749"/>
                  <a:pt x="100" y="795"/>
                </a:cubicBezTo>
                <a:cubicBezTo>
                  <a:pt x="113" y="811"/>
                  <a:pt x="140" y="808"/>
                  <a:pt x="160" y="815"/>
                </a:cubicBezTo>
                <a:cubicBezTo>
                  <a:pt x="233" y="808"/>
                  <a:pt x="310" y="818"/>
                  <a:pt x="380" y="795"/>
                </a:cubicBezTo>
                <a:cubicBezTo>
                  <a:pt x="400" y="788"/>
                  <a:pt x="400" y="756"/>
                  <a:pt x="400" y="735"/>
                </a:cubicBezTo>
                <a:cubicBezTo>
                  <a:pt x="400" y="701"/>
                  <a:pt x="406" y="655"/>
                  <a:pt x="380" y="635"/>
                </a:cubicBezTo>
                <a:cubicBezTo>
                  <a:pt x="336" y="601"/>
                  <a:pt x="167" y="577"/>
                  <a:pt x="220" y="595"/>
                </a:cubicBezTo>
                <a:cubicBezTo>
                  <a:pt x="260" y="608"/>
                  <a:pt x="340" y="635"/>
                  <a:pt x="340" y="635"/>
                </a:cubicBezTo>
                <a:cubicBezTo>
                  <a:pt x="367" y="625"/>
                  <a:pt x="451" y="611"/>
                  <a:pt x="440" y="555"/>
                </a:cubicBezTo>
                <a:cubicBezTo>
                  <a:pt x="435" y="531"/>
                  <a:pt x="402" y="523"/>
                  <a:pt x="380" y="515"/>
                </a:cubicBezTo>
                <a:cubicBezTo>
                  <a:pt x="328" y="496"/>
                  <a:pt x="220" y="475"/>
                  <a:pt x="220" y="475"/>
                </a:cubicBezTo>
                <a:cubicBezTo>
                  <a:pt x="193" y="481"/>
                  <a:pt x="148" y="468"/>
                  <a:pt x="140" y="495"/>
                </a:cubicBezTo>
                <a:cubicBezTo>
                  <a:pt x="132" y="517"/>
                  <a:pt x="176" y="538"/>
                  <a:pt x="200" y="535"/>
                </a:cubicBezTo>
                <a:cubicBezTo>
                  <a:pt x="227" y="530"/>
                  <a:pt x="240" y="495"/>
                  <a:pt x="260" y="475"/>
                </a:cubicBezTo>
                <a:cubicBezTo>
                  <a:pt x="253" y="441"/>
                  <a:pt x="240" y="375"/>
                  <a:pt x="240" y="375"/>
                </a:cubicBezTo>
                <a:cubicBezTo>
                  <a:pt x="273" y="368"/>
                  <a:pt x="318" y="381"/>
                  <a:pt x="340" y="355"/>
                </a:cubicBezTo>
                <a:cubicBezTo>
                  <a:pt x="357" y="333"/>
                  <a:pt x="345" y="284"/>
                  <a:pt x="320" y="275"/>
                </a:cubicBezTo>
                <a:cubicBezTo>
                  <a:pt x="275" y="258"/>
                  <a:pt x="226" y="288"/>
                  <a:pt x="180" y="295"/>
                </a:cubicBezTo>
                <a:cubicBezTo>
                  <a:pt x="186" y="321"/>
                  <a:pt x="182" y="353"/>
                  <a:pt x="200" y="375"/>
                </a:cubicBezTo>
                <a:cubicBezTo>
                  <a:pt x="228" y="409"/>
                  <a:pt x="405" y="450"/>
                  <a:pt x="420" y="455"/>
                </a:cubicBezTo>
                <a:cubicBezTo>
                  <a:pt x="493" y="448"/>
                  <a:pt x="576" y="471"/>
                  <a:pt x="640" y="435"/>
                </a:cubicBezTo>
                <a:cubicBezTo>
                  <a:pt x="668" y="418"/>
                  <a:pt x="587" y="394"/>
                  <a:pt x="560" y="375"/>
                </a:cubicBezTo>
                <a:cubicBezTo>
                  <a:pt x="474" y="314"/>
                  <a:pt x="486" y="329"/>
                  <a:pt x="360" y="275"/>
                </a:cubicBezTo>
                <a:cubicBezTo>
                  <a:pt x="380" y="268"/>
                  <a:pt x="410" y="273"/>
                  <a:pt x="420" y="255"/>
                </a:cubicBezTo>
                <a:cubicBezTo>
                  <a:pt x="429" y="236"/>
                  <a:pt x="381" y="185"/>
                  <a:pt x="400" y="195"/>
                </a:cubicBezTo>
                <a:cubicBezTo>
                  <a:pt x="429" y="209"/>
                  <a:pt x="431" y="257"/>
                  <a:pt x="460" y="275"/>
                </a:cubicBezTo>
                <a:cubicBezTo>
                  <a:pt x="488" y="293"/>
                  <a:pt x="526" y="288"/>
                  <a:pt x="560" y="295"/>
                </a:cubicBezTo>
                <a:cubicBezTo>
                  <a:pt x="573" y="275"/>
                  <a:pt x="612" y="255"/>
                  <a:pt x="600" y="235"/>
                </a:cubicBezTo>
                <a:cubicBezTo>
                  <a:pt x="581" y="204"/>
                  <a:pt x="534" y="206"/>
                  <a:pt x="500" y="195"/>
                </a:cubicBezTo>
                <a:cubicBezTo>
                  <a:pt x="457" y="180"/>
                  <a:pt x="305" y="152"/>
                  <a:pt x="520" y="195"/>
                </a:cubicBezTo>
                <a:cubicBezTo>
                  <a:pt x="586" y="188"/>
                  <a:pt x="660" y="204"/>
                  <a:pt x="720" y="175"/>
                </a:cubicBezTo>
                <a:cubicBezTo>
                  <a:pt x="741" y="164"/>
                  <a:pt x="698" y="130"/>
                  <a:pt x="680" y="115"/>
                </a:cubicBezTo>
                <a:cubicBezTo>
                  <a:pt x="650" y="89"/>
                  <a:pt x="613" y="75"/>
                  <a:pt x="580" y="55"/>
                </a:cubicBezTo>
                <a:cubicBezTo>
                  <a:pt x="200" y="89"/>
                  <a:pt x="385" y="76"/>
                  <a:pt x="540" y="115"/>
                </a:cubicBezTo>
                <a:cubicBezTo>
                  <a:pt x="606" y="108"/>
                  <a:pt x="678" y="121"/>
                  <a:pt x="740" y="95"/>
                </a:cubicBezTo>
                <a:cubicBezTo>
                  <a:pt x="762" y="85"/>
                  <a:pt x="701" y="65"/>
                  <a:pt x="680" y="55"/>
                </a:cubicBezTo>
                <a:cubicBezTo>
                  <a:pt x="661" y="45"/>
                  <a:pt x="640" y="41"/>
                  <a:pt x="620" y="35"/>
                </a:cubicBezTo>
                <a:cubicBezTo>
                  <a:pt x="606" y="55"/>
                  <a:pt x="575" y="71"/>
                  <a:pt x="580" y="95"/>
                </a:cubicBezTo>
                <a:cubicBezTo>
                  <a:pt x="585" y="122"/>
                  <a:pt x="680" y="148"/>
                  <a:pt x="700" y="155"/>
                </a:cubicBezTo>
                <a:cubicBezTo>
                  <a:pt x="686" y="128"/>
                  <a:pt x="682" y="94"/>
                  <a:pt x="660" y="75"/>
                </a:cubicBezTo>
                <a:cubicBezTo>
                  <a:pt x="572" y="0"/>
                  <a:pt x="516" y="47"/>
                  <a:pt x="420" y="75"/>
                </a:cubicBezTo>
                <a:cubicBezTo>
                  <a:pt x="403" y="99"/>
                  <a:pt x="341" y="178"/>
                  <a:pt x="360" y="215"/>
                </a:cubicBezTo>
                <a:cubicBezTo>
                  <a:pt x="379" y="253"/>
                  <a:pt x="426" y="268"/>
                  <a:pt x="460" y="295"/>
                </a:cubicBezTo>
                <a:cubicBezTo>
                  <a:pt x="540" y="288"/>
                  <a:pt x="629" y="313"/>
                  <a:pt x="700" y="275"/>
                </a:cubicBezTo>
                <a:cubicBezTo>
                  <a:pt x="729" y="258"/>
                  <a:pt x="663" y="218"/>
                  <a:pt x="640" y="195"/>
                </a:cubicBezTo>
                <a:cubicBezTo>
                  <a:pt x="562" y="117"/>
                  <a:pt x="477" y="127"/>
                  <a:pt x="380" y="95"/>
                </a:cubicBezTo>
                <a:cubicBezTo>
                  <a:pt x="360" y="108"/>
                  <a:pt x="320" y="110"/>
                  <a:pt x="320" y="135"/>
                </a:cubicBezTo>
                <a:cubicBezTo>
                  <a:pt x="320" y="197"/>
                  <a:pt x="441" y="313"/>
                  <a:pt x="500" y="335"/>
                </a:cubicBezTo>
                <a:cubicBezTo>
                  <a:pt x="551" y="353"/>
                  <a:pt x="660" y="375"/>
                  <a:pt x="660" y="375"/>
                </a:cubicBezTo>
                <a:cubicBezTo>
                  <a:pt x="653" y="355"/>
                  <a:pt x="654" y="329"/>
                  <a:pt x="640" y="315"/>
                </a:cubicBezTo>
                <a:cubicBezTo>
                  <a:pt x="599" y="274"/>
                  <a:pt x="518" y="307"/>
                  <a:pt x="480" y="315"/>
                </a:cubicBezTo>
                <a:cubicBezTo>
                  <a:pt x="486" y="361"/>
                  <a:pt x="485" y="410"/>
                  <a:pt x="500" y="455"/>
                </a:cubicBezTo>
                <a:cubicBezTo>
                  <a:pt x="564" y="647"/>
                  <a:pt x="756" y="642"/>
                  <a:pt x="920" y="675"/>
                </a:cubicBezTo>
                <a:cubicBezTo>
                  <a:pt x="946" y="708"/>
                  <a:pt x="964" y="751"/>
                  <a:pt x="1000" y="775"/>
                </a:cubicBezTo>
                <a:cubicBezTo>
                  <a:pt x="1153" y="874"/>
                  <a:pt x="1324" y="919"/>
                  <a:pt x="1500" y="955"/>
                </a:cubicBezTo>
                <a:cubicBezTo>
                  <a:pt x="1526" y="948"/>
                  <a:pt x="1567" y="959"/>
                  <a:pt x="1580" y="935"/>
                </a:cubicBezTo>
                <a:cubicBezTo>
                  <a:pt x="1598" y="897"/>
                  <a:pt x="1482" y="835"/>
                  <a:pt x="1460" y="835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2180" name="Line 20"/>
          <p:cNvSpPr>
            <a:spLocks noChangeShapeType="1"/>
          </p:cNvSpPr>
          <p:nvPr/>
        </p:nvSpPr>
        <p:spPr bwMode="auto">
          <a:xfrm>
            <a:off x="3008313" y="4344988"/>
            <a:ext cx="107950" cy="24765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2181" name="Line 21"/>
          <p:cNvSpPr>
            <a:spLocks noChangeShapeType="1"/>
          </p:cNvSpPr>
          <p:nvPr/>
        </p:nvSpPr>
        <p:spPr bwMode="auto">
          <a:xfrm>
            <a:off x="6283325" y="5619750"/>
            <a:ext cx="198438" cy="35083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2182" name="Line 22"/>
          <p:cNvSpPr>
            <a:spLocks noChangeShapeType="1"/>
          </p:cNvSpPr>
          <p:nvPr/>
        </p:nvSpPr>
        <p:spPr bwMode="auto">
          <a:xfrm>
            <a:off x="3371850" y="5435600"/>
            <a:ext cx="0" cy="5984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2183" name="Freeform 23"/>
          <p:cNvSpPr>
            <a:spLocks/>
          </p:cNvSpPr>
          <p:nvPr/>
        </p:nvSpPr>
        <p:spPr bwMode="auto">
          <a:xfrm>
            <a:off x="4835525" y="4918075"/>
            <a:ext cx="912813" cy="585788"/>
          </a:xfrm>
          <a:custGeom>
            <a:avLst/>
            <a:gdLst/>
            <a:ahLst/>
            <a:cxnLst>
              <a:cxn ang="0">
                <a:pos x="760" y="295"/>
              </a:cxn>
              <a:cxn ang="0">
                <a:pos x="940" y="395"/>
              </a:cxn>
              <a:cxn ang="0">
                <a:pos x="1060" y="535"/>
              </a:cxn>
              <a:cxn ang="0">
                <a:pos x="1080" y="555"/>
              </a:cxn>
              <a:cxn ang="0">
                <a:pos x="940" y="575"/>
              </a:cxn>
              <a:cxn ang="0">
                <a:pos x="600" y="675"/>
              </a:cxn>
              <a:cxn ang="0">
                <a:pos x="600" y="395"/>
              </a:cxn>
              <a:cxn ang="0">
                <a:pos x="480" y="635"/>
              </a:cxn>
              <a:cxn ang="0">
                <a:pos x="640" y="415"/>
              </a:cxn>
              <a:cxn ang="0">
                <a:pos x="460" y="275"/>
              </a:cxn>
              <a:cxn ang="0">
                <a:pos x="660" y="435"/>
              </a:cxn>
              <a:cxn ang="0">
                <a:pos x="1100" y="415"/>
              </a:cxn>
              <a:cxn ang="0">
                <a:pos x="1280" y="275"/>
              </a:cxn>
              <a:cxn ang="0">
                <a:pos x="1300" y="215"/>
              </a:cxn>
              <a:cxn ang="0">
                <a:pos x="1040" y="195"/>
              </a:cxn>
              <a:cxn ang="0">
                <a:pos x="1180" y="255"/>
              </a:cxn>
              <a:cxn ang="0">
                <a:pos x="1200" y="235"/>
              </a:cxn>
              <a:cxn ang="0">
                <a:pos x="1540" y="395"/>
              </a:cxn>
              <a:cxn ang="0">
                <a:pos x="1640" y="435"/>
              </a:cxn>
              <a:cxn ang="0">
                <a:pos x="1440" y="455"/>
              </a:cxn>
              <a:cxn ang="0">
                <a:pos x="1840" y="695"/>
              </a:cxn>
              <a:cxn ang="0">
                <a:pos x="1800" y="555"/>
              </a:cxn>
              <a:cxn ang="0">
                <a:pos x="1660" y="575"/>
              </a:cxn>
              <a:cxn ang="0">
                <a:pos x="1380" y="515"/>
              </a:cxn>
              <a:cxn ang="0">
                <a:pos x="1260" y="395"/>
              </a:cxn>
              <a:cxn ang="0">
                <a:pos x="1100" y="355"/>
              </a:cxn>
              <a:cxn ang="0">
                <a:pos x="1340" y="575"/>
              </a:cxn>
              <a:cxn ang="0">
                <a:pos x="1480" y="755"/>
              </a:cxn>
              <a:cxn ang="0">
                <a:pos x="1120" y="795"/>
              </a:cxn>
              <a:cxn ang="0">
                <a:pos x="1140" y="955"/>
              </a:cxn>
              <a:cxn ang="0">
                <a:pos x="760" y="835"/>
              </a:cxn>
              <a:cxn ang="0">
                <a:pos x="620" y="955"/>
              </a:cxn>
              <a:cxn ang="0">
                <a:pos x="1020" y="995"/>
              </a:cxn>
              <a:cxn ang="0">
                <a:pos x="1260" y="975"/>
              </a:cxn>
              <a:cxn ang="0">
                <a:pos x="1280" y="875"/>
              </a:cxn>
              <a:cxn ang="0">
                <a:pos x="1360" y="1015"/>
              </a:cxn>
              <a:cxn ang="0">
                <a:pos x="1700" y="1015"/>
              </a:cxn>
              <a:cxn ang="0">
                <a:pos x="1660" y="835"/>
              </a:cxn>
              <a:cxn ang="0">
                <a:pos x="1740" y="995"/>
              </a:cxn>
              <a:cxn ang="0">
                <a:pos x="1580" y="775"/>
              </a:cxn>
              <a:cxn ang="0">
                <a:pos x="1860" y="735"/>
              </a:cxn>
              <a:cxn ang="0">
                <a:pos x="1780" y="535"/>
              </a:cxn>
              <a:cxn ang="0">
                <a:pos x="680" y="75"/>
              </a:cxn>
              <a:cxn ang="0">
                <a:pos x="460" y="315"/>
              </a:cxn>
              <a:cxn ang="0">
                <a:pos x="420" y="595"/>
              </a:cxn>
              <a:cxn ang="0">
                <a:pos x="120" y="715"/>
              </a:cxn>
              <a:cxn ang="0">
                <a:pos x="380" y="915"/>
              </a:cxn>
              <a:cxn ang="0">
                <a:pos x="540" y="915"/>
              </a:cxn>
              <a:cxn ang="0">
                <a:pos x="160" y="815"/>
              </a:cxn>
              <a:cxn ang="0">
                <a:pos x="340" y="635"/>
              </a:cxn>
              <a:cxn ang="0">
                <a:pos x="200" y="535"/>
              </a:cxn>
              <a:cxn ang="0">
                <a:pos x="180" y="295"/>
              </a:cxn>
              <a:cxn ang="0">
                <a:pos x="360" y="275"/>
              </a:cxn>
              <a:cxn ang="0">
                <a:pos x="600" y="235"/>
              </a:cxn>
              <a:cxn ang="0">
                <a:pos x="580" y="55"/>
              </a:cxn>
              <a:cxn ang="0">
                <a:pos x="580" y="95"/>
              </a:cxn>
              <a:cxn ang="0">
                <a:pos x="460" y="295"/>
              </a:cxn>
              <a:cxn ang="0">
                <a:pos x="500" y="335"/>
              </a:cxn>
              <a:cxn ang="0">
                <a:pos x="920" y="675"/>
              </a:cxn>
            </a:cxnLst>
            <a:rect l="0" t="0" r="r" b="b"/>
            <a:pathLst>
              <a:path w="1928" h="1115">
                <a:moveTo>
                  <a:pt x="700" y="215"/>
                </a:moveTo>
                <a:cubicBezTo>
                  <a:pt x="702" y="216"/>
                  <a:pt x="803" y="291"/>
                  <a:pt x="820" y="275"/>
                </a:cubicBezTo>
                <a:cubicBezTo>
                  <a:pt x="834" y="260"/>
                  <a:pt x="806" y="235"/>
                  <a:pt x="800" y="215"/>
                </a:cubicBezTo>
                <a:cubicBezTo>
                  <a:pt x="780" y="221"/>
                  <a:pt x="749" y="216"/>
                  <a:pt x="740" y="235"/>
                </a:cubicBezTo>
                <a:cubicBezTo>
                  <a:pt x="730" y="253"/>
                  <a:pt x="738" y="295"/>
                  <a:pt x="760" y="295"/>
                </a:cubicBezTo>
                <a:cubicBezTo>
                  <a:pt x="785" y="295"/>
                  <a:pt x="830" y="144"/>
                  <a:pt x="780" y="295"/>
                </a:cubicBezTo>
                <a:cubicBezTo>
                  <a:pt x="802" y="302"/>
                  <a:pt x="877" y="340"/>
                  <a:pt x="900" y="295"/>
                </a:cubicBezTo>
                <a:cubicBezTo>
                  <a:pt x="909" y="276"/>
                  <a:pt x="886" y="255"/>
                  <a:pt x="880" y="235"/>
                </a:cubicBezTo>
                <a:cubicBezTo>
                  <a:pt x="866" y="255"/>
                  <a:pt x="840" y="270"/>
                  <a:pt x="840" y="295"/>
                </a:cubicBezTo>
                <a:cubicBezTo>
                  <a:pt x="840" y="343"/>
                  <a:pt x="913" y="372"/>
                  <a:pt x="940" y="395"/>
                </a:cubicBezTo>
                <a:cubicBezTo>
                  <a:pt x="961" y="413"/>
                  <a:pt x="975" y="440"/>
                  <a:pt x="1000" y="455"/>
                </a:cubicBezTo>
                <a:cubicBezTo>
                  <a:pt x="1023" y="468"/>
                  <a:pt x="1053" y="468"/>
                  <a:pt x="1080" y="475"/>
                </a:cubicBezTo>
                <a:cubicBezTo>
                  <a:pt x="1132" y="439"/>
                  <a:pt x="1185" y="424"/>
                  <a:pt x="1160" y="335"/>
                </a:cubicBezTo>
                <a:cubicBezTo>
                  <a:pt x="1153" y="311"/>
                  <a:pt x="1120" y="308"/>
                  <a:pt x="1100" y="295"/>
                </a:cubicBezTo>
                <a:cubicBezTo>
                  <a:pt x="1001" y="360"/>
                  <a:pt x="991" y="411"/>
                  <a:pt x="1060" y="535"/>
                </a:cubicBezTo>
                <a:cubicBezTo>
                  <a:pt x="1077" y="566"/>
                  <a:pt x="1149" y="584"/>
                  <a:pt x="1180" y="595"/>
                </a:cubicBezTo>
                <a:cubicBezTo>
                  <a:pt x="1195" y="532"/>
                  <a:pt x="1225" y="458"/>
                  <a:pt x="1180" y="395"/>
                </a:cubicBezTo>
                <a:cubicBezTo>
                  <a:pt x="1164" y="372"/>
                  <a:pt x="1126" y="381"/>
                  <a:pt x="1100" y="375"/>
                </a:cubicBezTo>
                <a:cubicBezTo>
                  <a:pt x="1060" y="381"/>
                  <a:pt x="1000" y="359"/>
                  <a:pt x="980" y="395"/>
                </a:cubicBezTo>
                <a:cubicBezTo>
                  <a:pt x="934" y="475"/>
                  <a:pt x="1038" y="527"/>
                  <a:pt x="1080" y="555"/>
                </a:cubicBezTo>
                <a:cubicBezTo>
                  <a:pt x="1121" y="541"/>
                  <a:pt x="1198" y="536"/>
                  <a:pt x="1100" y="475"/>
                </a:cubicBezTo>
                <a:cubicBezTo>
                  <a:pt x="1064" y="452"/>
                  <a:pt x="980" y="435"/>
                  <a:pt x="980" y="435"/>
                </a:cubicBezTo>
                <a:cubicBezTo>
                  <a:pt x="879" y="468"/>
                  <a:pt x="842" y="461"/>
                  <a:pt x="780" y="555"/>
                </a:cubicBezTo>
                <a:cubicBezTo>
                  <a:pt x="796" y="588"/>
                  <a:pt x="823" y="693"/>
                  <a:pt x="900" y="655"/>
                </a:cubicBezTo>
                <a:cubicBezTo>
                  <a:pt x="926" y="641"/>
                  <a:pt x="926" y="601"/>
                  <a:pt x="940" y="575"/>
                </a:cubicBezTo>
                <a:cubicBezTo>
                  <a:pt x="926" y="555"/>
                  <a:pt x="922" y="522"/>
                  <a:pt x="900" y="515"/>
                </a:cubicBezTo>
                <a:cubicBezTo>
                  <a:pt x="873" y="506"/>
                  <a:pt x="845" y="525"/>
                  <a:pt x="820" y="535"/>
                </a:cubicBezTo>
                <a:cubicBezTo>
                  <a:pt x="792" y="545"/>
                  <a:pt x="767" y="563"/>
                  <a:pt x="740" y="575"/>
                </a:cubicBezTo>
                <a:cubicBezTo>
                  <a:pt x="720" y="583"/>
                  <a:pt x="700" y="588"/>
                  <a:pt x="680" y="595"/>
                </a:cubicBezTo>
                <a:cubicBezTo>
                  <a:pt x="653" y="621"/>
                  <a:pt x="624" y="646"/>
                  <a:pt x="600" y="675"/>
                </a:cubicBezTo>
                <a:cubicBezTo>
                  <a:pt x="584" y="693"/>
                  <a:pt x="549" y="713"/>
                  <a:pt x="560" y="735"/>
                </a:cubicBezTo>
                <a:cubicBezTo>
                  <a:pt x="572" y="759"/>
                  <a:pt x="613" y="748"/>
                  <a:pt x="640" y="755"/>
                </a:cubicBezTo>
                <a:cubicBezTo>
                  <a:pt x="726" y="748"/>
                  <a:pt x="820" y="769"/>
                  <a:pt x="900" y="735"/>
                </a:cubicBezTo>
                <a:cubicBezTo>
                  <a:pt x="981" y="699"/>
                  <a:pt x="898" y="600"/>
                  <a:pt x="880" y="575"/>
                </a:cubicBezTo>
                <a:cubicBezTo>
                  <a:pt x="802" y="466"/>
                  <a:pt x="719" y="434"/>
                  <a:pt x="600" y="395"/>
                </a:cubicBezTo>
                <a:cubicBezTo>
                  <a:pt x="580" y="401"/>
                  <a:pt x="545" y="394"/>
                  <a:pt x="540" y="415"/>
                </a:cubicBezTo>
                <a:cubicBezTo>
                  <a:pt x="526" y="470"/>
                  <a:pt x="614" y="486"/>
                  <a:pt x="640" y="495"/>
                </a:cubicBezTo>
                <a:cubicBezTo>
                  <a:pt x="633" y="468"/>
                  <a:pt x="647" y="419"/>
                  <a:pt x="620" y="415"/>
                </a:cubicBezTo>
                <a:cubicBezTo>
                  <a:pt x="577" y="407"/>
                  <a:pt x="488" y="506"/>
                  <a:pt x="460" y="535"/>
                </a:cubicBezTo>
                <a:cubicBezTo>
                  <a:pt x="466" y="568"/>
                  <a:pt x="461" y="606"/>
                  <a:pt x="480" y="635"/>
                </a:cubicBezTo>
                <a:cubicBezTo>
                  <a:pt x="491" y="652"/>
                  <a:pt x="519" y="650"/>
                  <a:pt x="540" y="655"/>
                </a:cubicBezTo>
                <a:cubicBezTo>
                  <a:pt x="579" y="663"/>
                  <a:pt x="620" y="668"/>
                  <a:pt x="660" y="675"/>
                </a:cubicBezTo>
                <a:cubicBezTo>
                  <a:pt x="713" y="661"/>
                  <a:pt x="775" y="666"/>
                  <a:pt x="820" y="635"/>
                </a:cubicBezTo>
                <a:cubicBezTo>
                  <a:pt x="837" y="622"/>
                  <a:pt x="811" y="592"/>
                  <a:pt x="800" y="575"/>
                </a:cubicBezTo>
                <a:cubicBezTo>
                  <a:pt x="740" y="480"/>
                  <a:pt x="721" y="476"/>
                  <a:pt x="640" y="415"/>
                </a:cubicBezTo>
                <a:cubicBezTo>
                  <a:pt x="613" y="421"/>
                  <a:pt x="551" y="408"/>
                  <a:pt x="560" y="435"/>
                </a:cubicBezTo>
                <a:cubicBezTo>
                  <a:pt x="585" y="510"/>
                  <a:pt x="702" y="464"/>
                  <a:pt x="740" y="455"/>
                </a:cubicBezTo>
                <a:cubicBezTo>
                  <a:pt x="710" y="365"/>
                  <a:pt x="716" y="326"/>
                  <a:pt x="640" y="275"/>
                </a:cubicBezTo>
                <a:cubicBezTo>
                  <a:pt x="622" y="263"/>
                  <a:pt x="600" y="261"/>
                  <a:pt x="580" y="255"/>
                </a:cubicBezTo>
                <a:cubicBezTo>
                  <a:pt x="540" y="261"/>
                  <a:pt x="491" y="249"/>
                  <a:pt x="460" y="275"/>
                </a:cubicBezTo>
                <a:cubicBezTo>
                  <a:pt x="443" y="288"/>
                  <a:pt x="465" y="320"/>
                  <a:pt x="480" y="335"/>
                </a:cubicBezTo>
                <a:cubicBezTo>
                  <a:pt x="513" y="368"/>
                  <a:pt x="553" y="403"/>
                  <a:pt x="600" y="415"/>
                </a:cubicBezTo>
                <a:cubicBezTo>
                  <a:pt x="744" y="451"/>
                  <a:pt x="652" y="432"/>
                  <a:pt x="880" y="455"/>
                </a:cubicBezTo>
                <a:cubicBezTo>
                  <a:pt x="873" y="408"/>
                  <a:pt x="902" y="336"/>
                  <a:pt x="860" y="315"/>
                </a:cubicBezTo>
                <a:cubicBezTo>
                  <a:pt x="572" y="171"/>
                  <a:pt x="640" y="339"/>
                  <a:pt x="660" y="435"/>
                </a:cubicBezTo>
                <a:cubicBezTo>
                  <a:pt x="740" y="428"/>
                  <a:pt x="829" y="453"/>
                  <a:pt x="900" y="415"/>
                </a:cubicBezTo>
                <a:cubicBezTo>
                  <a:pt x="929" y="398"/>
                  <a:pt x="846" y="315"/>
                  <a:pt x="880" y="315"/>
                </a:cubicBezTo>
                <a:cubicBezTo>
                  <a:pt x="915" y="315"/>
                  <a:pt x="894" y="389"/>
                  <a:pt x="920" y="415"/>
                </a:cubicBezTo>
                <a:cubicBezTo>
                  <a:pt x="939" y="434"/>
                  <a:pt x="973" y="428"/>
                  <a:pt x="1000" y="435"/>
                </a:cubicBezTo>
                <a:cubicBezTo>
                  <a:pt x="1033" y="428"/>
                  <a:pt x="1072" y="434"/>
                  <a:pt x="1100" y="415"/>
                </a:cubicBezTo>
                <a:cubicBezTo>
                  <a:pt x="1195" y="346"/>
                  <a:pt x="1115" y="272"/>
                  <a:pt x="1060" y="235"/>
                </a:cubicBezTo>
                <a:cubicBezTo>
                  <a:pt x="1053" y="255"/>
                  <a:pt x="1025" y="280"/>
                  <a:pt x="1040" y="295"/>
                </a:cubicBezTo>
                <a:cubicBezTo>
                  <a:pt x="1088" y="343"/>
                  <a:pt x="1152" y="310"/>
                  <a:pt x="1200" y="295"/>
                </a:cubicBezTo>
                <a:cubicBezTo>
                  <a:pt x="1193" y="268"/>
                  <a:pt x="1153" y="221"/>
                  <a:pt x="1180" y="215"/>
                </a:cubicBezTo>
                <a:cubicBezTo>
                  <a:pt x="1217" y="205"/>
                  <a:pt x="1270" y="237"/>
                  <a:pt x="1280" y="275"/>
                </a:cubicBezTo>
                <a:cubicBezTo>
                  <a:pt x="1286" y="301"/>
                  <a:pt x="1226" y="288"/>
                  <a:pt x="1200" y="295"/>
                </a:cubicBezTo>
                <a:cubicBezTo>
                  <a:pt x="1237" y="313"/>
                  <a:pt x="1333" y="370"/>
                  <a:pt x="1380" y="355"/>
                </a:cubicBezTo>
                <a:cubicBezTo>
                  <a:pt x="1400" y="348"/>
                  <a:pt x="1393" y="315"/>
                  <a:pt x="1400" y="295"/>
                </a:cubicBezTo>
                <a:cubicBezTo>
                  <a:pt x="1386" y="275"/>
                  <a:pt x="1378" y="250"/>
                  <a:pt x="1360" y="235"/>
                </a:cubicBezTo>
                <a:cubicBezTo>
                  <a:pt x="1343" y="221"/>
                  <a:pt x="1318" y="224"/>
                  <a:pt x="1300" y="215"/>
                </a:cubicBezTo>
                <a:cubicBezTo>
                  <a:pt x="1278" y="204"/>
                  <a:pt x="1263" y="181"/>
                  <a:pt x="1240" y="175"/>
                </a:cubicBezTo>
                <a:cubicBezTo>
                  <a:pt x="1161" y="153"/>
                  <a:pt x="1078" y="154"/>
                  <a:pt x="1000" y="135"/>
                </a:cubicBezTo>
                <a:cubicBezTo>
                  <a:pt x="1076" y="249"/>
                  <a:pt x="1041" y="215"/>
                  <a:pt x="1240" y="315"/>
                </a:cubicBezTo>
                <a:cubicBezTo>
                  <a:pt x="1277" y="333"/>
                  <a:pt x="1360" y="355"/>
                  <a:pt x="1360" y="355"/>
                </a:cubicBezTo>
                <a:cubicBezTo>
                  <a:pt x="1274" y="227"/>
                  <a:pt x="1180" y="218"/>
                  <a:pt x="1040" y="195"/>
                </a:cubicBezTo>
                <a:cubicBezTo>
                  <a:pt x="1054" y="238"/>
                  <a:pt x="1085" y="389"/>
                  <a:pt x="1200" y="275"/>
                </a:cubicBezTo>
                <a:cubicBezTo>
                  <a:pt x="1307" y="167"/>
                  <a:pt x="1086" y="78"/>
                  <a:pt x="1040" y="55"/>
                </a:cubicBezTo>
                <a:cubicBezTo>
                  <a:pt x="1006" y="61"/>
                  <a:pt x="961" y="48"/>
                  <a:pt x="940" y="75"/>
                </a:cubicBezTo>
                <a:cubicBezTo>
                  <a:pt x="922" y="96"/>
                  <a:pt x="944" y="132"/>
                  <a:pt x="960" y="155"/>
                </a:cubicBezTo>
                <a:cubicBezTo>
                  <a:pt x="1010" y="226"/>
                  <a:pt x="1105" y="230"/>
                  <a:pt x="1180" y="255"/>
                </a:cubicBezTo>
                <a:cubicBezTo>
                  <a:pt x="1260" y="241"/>
                  <a:pt x="1348" y="253"/>
                  <a:pt x="1420" y="215"/>
                </a:cubicBezTo>
                <a:cubicBezTo>
                  <a:pt x="1444" y="201"/>
                  <a:pt x="1417" y="156"/>
                  <a:pt x="1400" y="135"/>
                </a:cubicBezTo>
                <a:cubicBezTo>
                  <a:pt x="1393" y="126"/>
                  <a:pt x="1276" y="99"/>
                  <a:pt x="1260" y="95"/>
                </a:cubicBezTo>
                <a:cubicBezTo>
                  <a:pt x="1213" y="101"/>
                  <a:pt x="1138" y="71"/>
                  <a:pt x="1120" y="115"/>
                </a:cubicBezTo>
                <a:cubicBezTo>
                  <a:pt x="1101" y="159"/>
                  <a:pt x="1157" y="213"/>
                  <a:pt x="1200" y="235"/>
                </a:cubicBezTo>
                <a:cubicBezTo>
                  <a:pt x="1357" y="313"/>
                  <a:pt x="1477" y="340"/>
                  <a:pt x="1640" y="395"/>
                </a:cubicBezTo>
                <a:cubicBezTo>
                  <a:pt x="1673" y="388"/>
                  <a:pt x="1726" y="406"/>
                  <a:pt x="1740" y="375"/>
                </a:cubicBezTo>
                <a:cubicBezTo>
                  <a:pt x="1756" y="336"/>
                  <a:pt x="1715" y="294"/>
                  <a:pt x="1700" y="255"/>
                </a:cubicBezTo>
                <a:cubicBezTo>
                  <a:pt x="1663" y="162"/>
                  <a:pt x="1673" y="184"/>
                  <a:pt x="1600" y="135"/>
                </a:cubicBezTo>
                <a:cubicBezTo>
                  <a:pt x="1479" y="175"/>
                  <a:pt x="1454" y="260"/>
                  <a:pt x="1540" y="395"/>
                </a:cubicBezTo>
                <a:cubicBezTo>
                  <a:pt x="1554" y="417"/>
                  <a:pt x="1690" y="447"/>
                  <a:pt x="1720" y="455"/>
                </a:cubicBezTo>
                <a:cubicBezTo>
                  <a:pt x="1740" y="441"/>
                  <a:pt x="1774" y="438"/>
                  <a:pt x="1780" y="415"/>
                </a:cubicBezTo>
                <a:cubicBezTo>
                  <a:pt x="1807" y="303"/>
                  <a:pt x="1712" y="205"/>
                  <a:pt x="1620" y="175"/>
                </a:cubicBezTo>
                <a:cubicBezTo>
                  <a:pt x="1600" y="195"/>
                  <a:pt x="1575" y="211"/>
                  <a:pt x="1560" y="235"/>
                </a:cubicBezTo>
                <a:cubicBezTo>
                  <a:pt x="1509" y="311"/>
                  <a:pt x="1573" y="395"/>
                  <a:pt x="1640" y="435"/>
                </a:cubicBezTo>
                <a:cubicBezTo>
                  <a:pt x="1676" y="456"/>
                  <a:pt x="1720" y="461"/>
                  <a:pt x="1760" y="475"/>
                </a:cubicBezTo>
                <a:cubicBezTo>
                  <a:pt x="1786" y="468"/>
                  <a:pt x="1827" y="479"/>
                  <a:pt x="1840" y="455"/>
                </a:cubicBezTo>
                <a:cubicBezTo>
                  <a:pt x="1850" y="433"/>
                  <a:pt x="1822" y="403"/>
                  <a:pt x="1800" y="395"/>
                </a:cubicBezTo>
                <a:cubicBezTo>
                  <a:pt x="1750" y="375"/>
                  <a:pt x="1693" y="381"/>
                  <a:pt x="1640" y="375"/>
                </a:cubicBezTo>
                <a:cubicBezTo>
                  <a:pt x="1560" y="394"/>
                  <a:pt x="1507" y="409"/>
                  <a:pt x="1440" y="455"/>
                </a:cubicBezTo>
                <a:cubicBezTo>
                  <a:pt x="1453" y="488"/>
                  <a:pt x="1456" y="527"/>
                  <a:pt x="1480" y="555"/>
                </a:cubicBezTo>
                <a:cubicBezTo>
                  <a:pt x="1550" y="635"/>
                  <a:pt x="1763" y="687"/>
                  <a:pt x="1860" y="715"/>
                </a:cubicBezTo>
                <a:cubicBezTo>
                  <a:pt x="1835" y="569"/>
                  <a:pt x="1851" y="578"/>
                  <a:pt x="1720" y="535"/>
                </a:cubicBezTo>
                <a:cubicBezTo>
                  <a:pt x="1700" y="541"/>
                  <a:pt x="1663" y="534"/>
                  <a:pt x="1660" y="555"/>
                </a:cubicBezTo>
                <a:cubicBezTo>
                  <a:pt x="1640" y="672"/>
                  <a:pt x="1769" y="677"/>
                  <a:pt x="1840" y="695"/>
                </a:cubicBezTo>
                <a:cubicBezTo>
                  <a:pt x="1860" y="681"/>
                  <a:pt x="1896" y="678"/>
                  <a:pt x="1900" y="655"/>
                </a:cubicBezTo>
                <a:cubicBezTo>
                  <a:pt x="1914" y="556"/>
                  <a:pt x="1857" y="554"/>
                  <a:pt x="1800" y="535"/>
                </a:cubicBezTo>
                <a:cubicBezTo>
                  <a:pt x="1706" y="541"/>
                  <a:pt x="1612" y="538"/>
                  <a:pt x="1520" y="555"/>
                </a:cubicBezTo>
                <a:cubicBezTo>
                  <a:pt x="1499" y="558"/>
                  <a:pt x="1558" y="575"/>
                  <a:pt x="1580" y="575"/>
                </a:cubicBezTo>
                <a:cubicBezTo>
                  <a:pt x="1653" y="575"/>
                  <a:pt x="1726" y="561"/>
                  <a:pt x="1800" y="555"/>
                </a:cubicBezTo>
                <a:cubicBezTo>
                  <a:pt x="1786" y="515"/>
                  <a:pt x="1782" y="470"/>
                  <a:pt x="1760" y="435"/>
                </a:cubicBezTo>
                <a:cubicBezTo>
                  <a:pt x="1723" y="377"/>
                  <a:pt x="1593" y="365"/>
                  <a:pt x="1540" y="355"/>
                </a:cubicBezTo>
                <a:cubicBezTo>
                  <a:pt x="1493" y="361"/>
                  <a:pt x="1442" y="353"/>
                  <a:pt x="1400" y="375"/>
                </a:cubicBezTo>
                <a:cubicBezTo>
                  <a:pt x="1381" y="384"/>
                  <a:pt x="1367" y="418"/>
                  <a:pt x="1380" y="435"/>
                </a:cubicBezTo>
                <a:cubicBezTo>
                  <a:pt x="1455" y="535"/>
                  <a:pt x="1556" y="540"/>
                  <a:pt x="1660" y="575"/>
                </a:cubicBezTo>
                <a:cubicBezTo>
                  <a:pt x="1613" y="389"/>
                  <a:pt x="1542" y="458"/>
                  <a:pt x="1340" y="475"/>
                </a:cubicBezTo>
                <a:cubicBezTo>
                  <a:pt x="1326" y="495"/>
                  <a:pt x="1303" y="511"/>
                  <a:pt x="1300" y="535"/>
                </a:cubicBezTo>
                <a:cubicBezTo>
                  <a:pt x="1287" y="612"/>
                  <a:pt x="1434" y="636"/>
                  <a:pt x="1480" y="655"/>
                </a:cubicBezTo>
                <a:cubicBezTo>
                  <a:pt x="1486" y="635"/>
                  <a:pt x="1506" y="615"/>
                  <a:pt x="1500" y="595"/>
                </a:cubicBezTo>
                <a:cubicBezTo>
                  <a:pt x="1481" y="538"/>
                  <a:pt x="1424" y="529"/>
                  <a:pt x="1380" y="515"/>
                </a:cubicBezTo>
                <a:cubicBezTo>
                  <a:pt x="1353" y="521"/>
                  <a:pt x="1308" y="508"/>
                  <a:pt x="1300" y="535"/>
                </a:cubicBezTo>
                <a:cubicBezTo>
                  <a:pt x="1292" y="557"/>
                  <a:pt x="1336" y="571"/>
                  <a:pt x="1360" y="575"/>
                </a:cubicBezTo>
                <a:cubicBezTo>
                  <a:pt x="1380" y="578"/>
                  <a:pt x="1400" y="561"/>
                  <a:pt x="1420" y="555"/>
                </a:cubicBezTo>
                <a:cubicBezTo>
                  <a:pt x="1413" y="521"/>
                  <a:pt x="1416" y="484"/>
                  <a:pt x="1400" y="455"/>
                </a:cubicBezTo>
                <a:cubicBezTo>
                  <a:pt x="1376" y="414"/>
                  <a:pt x="1294" y="403"/>
                  <a:pt x="1260" y="395"/>
                </a:cubicBezTo>
                <a:cubicBezTo>
                  <a:pt x="1215" y="406"/>
                  <a:pt x="1122" y="407"/>
                  <a:pt x="1140" y="495"/>
                </a:cubicBezTo>
                <a:cubicBezTo>
                  <a:pt x="1144" y="515"/>
                  <a:pt x="1180" y="508"/>
                  <a:pt x="1200" y="515"/>
                </a:cubicBezTo>
                <a:cubicBezTo>
                  <a:pt x="1250" y="438"/>
                  <a:pt x="1261" y="386"/>
                  <a:pt x="1280" y="295"/>
                </a:cubicBezTo>
                <a:cubicBezTo>
                  <a:pt x="1260" y="281"/>
                  <a:pt x="1243" y="258"/>
                  <a:pt x="1220" y="255"/>
                </a:cubicBezTo>
                <a:cubicBezTo>
                  <a:pt x="1158" y="244"/>
                  <a:pt x="1124" y="322"/>
                  <a:pt x="1100" y="355"/>
                </a:cubicBezTo>
                <a:cubicBezTo>
                  <a:pt x="1119" y="442"/>
                  <a:pt x="1114" y="570"/>
                  <a:pt x="1220" y="615"/>
                </a:cubicBezTo>
                <a:cubicBezTo>
                  <a:pt x="1269" y="635"/>
                  <a:pt x="1326" y="628"/>
                  <a:pt x="1380" y="635"/>
                </a:cubicBezTo>
                <a:cubicBezTo>
                  <a:pt x="1388" y="637"/>
                  <a:pt x="1553" y="703"/>
                  <a:pt x="1540" y="635"/>
                </a:cubicBezTo>
                <a:cubicBezTo>
                  <a:pt x="1530" y="587"/>
                  <a:pt x="1420" y="555"/>
                  <a:pt x="1420" y="555"/>
                </a:cubicBezTo>
                <a:cubicBezTo>
                  <a:pt x="1393" y="561"/>
                  <a:pt x="1362" y="559"/>
                  <a:pt x="1340" y="575"/>
                </a:cubicBezTo>
                <a:cubicBezTo>
                  <a:pt x="1287" y="612"/>
                  <a:pt x="1278" y="660"/>
                  <a:pt x="1260" y="715"/>
                </a:cubicBezTo>
                <a:cubicBezTo>
                  <a:pt x="1319" y="774"/>
                  <a:pt x="1360" y="808"/>
                  <a:pt x="1440" y="835"/>
                </a:cubicBezTo>
                <a:cubicBezTo>
                  <a:pt x="1433" y="801"/>
                  <a:pt x="1444" y="759"/>
                  <a:pt x="1420" y="735"/>
                </a:cubicBezTo>
                <a:cubicBezTo>
                  <a:pt x="1352" y="667"/>
                  <a:pt x="1254" y="702"/>
                  <a:pt x="1180" y="715"/>
                </a:cubicBezTo>
                <a:cubicBezTo>
                  <a:pt x="1274" y="785"/>
                  <a:pt x="1325" y="851"/>
                  <a:pt x="1480" y="755"/>
                </a:cubicBezTo>
                <a:cubicBezTo>
                  <a:pt x="1494" y="746"/>
                  <a:pt x="1366" y="619"/>
                  <a:pt x="1360" y="615"/>
                </a:cubicBezTo>
                <a:cubicBezTo>
                  <a:pt x="1291" y="569"/>
                  <a:pt x="1179" y="574"/>
                  <a:pt x="1100" y="555"/>
                </a:cubicBezTo>
                <a:cubicBezTo>
                  <a:pt x="968" y="573"/>
                  <a:pt x="929" y="550"/>
                  <a:pt x="860" y="655"/>
                </a:cubicBezTo>
                <a:cubicBezTo>
                  <a:pt x="873" y="675"/>
                  <a:pt x="879" y="702"/>
                  <a:pt x="900" y="715"/>
                </a:cubicBezTo>
                <a:cubicBezTo>
                  <a:pt x="966" y="756"/>
                  <a:pt x="1047" y="766"/>
                  <a:pt x="1120" y="795"/>
                </a:cubicBezTo>
                <a:cubicBezTo>
                  <a:pt x="1113" y="761"/>
                  <a:pt x="1126" y="716"/>
                  <a:pt x="1100" y="695"/>
                </a:cubicBezTo>
                <a:cubicBezTo>
                  <a:pt x="1021" y="632"/>
                  <a:pt x="982" y="808"/>
                  <a:pt x="980" y="815"/>
                </a:cubicBezTo>
                <a:cubicBezTo>
                  <a:pt x="986" y="848"/>
                  <a:pt x="981" y="886"/>
                  <a:pt x="1000" y="915"/>
                </a:cubicBezTo>
                <a:cubicBezTo>
                  <a:pt x="1011" y="932"/>
                  <a:pt x="1039" y="929"/>
                  <a:pt x="1060" y="935"/>
                </a:cubicBezTo>
                <a:cubicBezTo>
                  <a:pt x="1086" y="942"/>
                  <a:pt x="1113" y="948"/>
                  <a:pt x="1140" y="955"/>
                </a:cubicBezTo>
                <a:cubicBezTo>
                  <a:pt x="1146" y="928"/>
                  <a:pt x="1169" y="900"/>
                  <a:pt x="1160" y="875"/>
                </a:cubicBezTo>
                <a:cubicBezTo>
                  <a:pt x="1124" y="781"/>
                  <a:pt x="1082" y="806"/>
                  <a:pt x="1020" y="775"/>
                </a:cubicBezTo>
                <a:cubicBezTo>
                  <a:pt x="998" y="764"/>
                  <a:pt x="982" y="744"/>
                  <a:pt x="960" y="735"/>
                </a:cubicBezTo>
                <a:cubicBezTo>
                  <a:pt x="912" y="714"/>
                  <a:pt x="772" y="699"/>
                  <a:pt x="740" y="695"/>
                </a:cubicBezTo>
                <a:cubicBezTo>
                  <a:pt x="746" y="741"/>
                  <a:pt x="717" y="815"/>
                  <a:pt x="760" y="835"/>
                </a:cubicBezTo>
                <a:cubicBezTo>
                  <a:pt x="832" y="868"/>
                  <a:pt x="926" y="847"/>
                  <a:pt x="1000" y="815"/>
                </a:cubicBezTo>
                <a:cubicBezTo>
                  <a:pt x="1025" y="803"/>
                  <a:pt x="960" y="775"/>
                  <a:pt x="940" y="755"/>
                </a:cubicBezTo>
                <a:cubicBezTo>
                  <a:pt x="780" y="768"/>
                  <a:pt x="612" y="744"/>
                  <a:pt x="460" y="795"/>
                </a:cubicBezTo>
                <a:cubicBezTo>
                  <a:pt x="423" y="807"/>
                  <a:pt x="492" y="867"/>
                  <a:pt x="520" y="895"/>
                </a:cubicBezTo>
                <a:cubicBezTo>
                  <a:pt x="547" y="922"/>
                  <a:pt x="584" y="938"/>
                  <a:pt x="620" y="955"/>
                </a:cubicBezTo>
                <a:cubicBezTo>
                  <a:pt x="658" y="972"/>
                  <a:pt x="740" y="995"/>
                  <a:pt x="740" y="995"/>
                </a:cubicBezTo>
                <a:cubicBezTo>
                  <a:pt x="760" y="981"/>
                  <a:pt x="791" y="977"/>
                  <a:pt x="800" y="955"/>
                </a:cubicBezTo>
                <a:cubicBezTo>
                  <a:pt x="825" y="892"/>
                  <a:pt x="748" y="884"/>
                  <a:pt x="720" y="875"/>
                </a:cubicBezTo>
                <a:cubicBezTo>
                  <a:pt x="726" y="908"/>
                  <a:pt x="715" y="950"/>
                  <a:pt x="740" y="975"/>
                </a:cubicBezTo>
                <a:cubicBezTo>
                  <a:pt x="809" y="1044"/>
                  <a:pt x="947" y="1004"/>
                  <a:pt x="1020" y="995"/>
                </a:cubicBezTo>
                <a:cubicBezTo>
                  <a:pt x="1013" y="968"/>
                  <a:pt x="1019" y="934"/>
                  <a:pt x="1000" y="915"/>
                </a:cubicBezTo>
                <a:cubicBezTo>
                  <a:pt x="980" y="895"/>
                  <a:pt x="946" y="900"/>
                  <a:pt x="920" y="895"/>
                </a:cubicBezTo>
                <a:cubicBezTo>
                  <a:pt x="880" y="887"/>
                  <a:pt x="840" y="881"/>
                  <a:pt x="800" y="875"/>
                </a:cubicBezTo>
                <a:cubicBezTo>
                  <a:pt x="855" y="1095"/>
                  <a:pt x="978" y="1009"/>
                  <a:pt x="1200" y="995"/>
                </a:cubicBezTo>
                <a:cubicBezTo>
                  <a:pt x="1220" y="988"/>
                  <a:pt x="1260" y="996"/>
                  <a:pt x="1260" y="975"/>
                </a:cubicBezTo>
                <a:cubicBezTo>
                  <a:pt x="1260" y="940"/>
                  <a:pt x="1128" y="917"/>
                  <a:pt x="1120" y="915"/>
                </a:cubicBezTo>
                <a:cubicBezTo>
                  <a:pt x="1133" y="941"/>
                  <a:pt x="1134" y="979"/>
                  <a:pt x="1160" y="995"/>
                </a:cubicBezTo>
                <a:cubicBezTo>
                  <a:pt x="1227" y="1037"/>
                  <a:pt x="1379" y="1002"/>
                  <a:pt x="1440" y="995"/>
                </a:cubicBezTo>
                <a:cubicBezTo>
                  <a:pt x="1453" y="975"/>
                  <a:pt x="1549" y="861"/>
                  <a:pt x="1460" y="835"/>
                </a:cubicBezTo>
                <a:cubicBezTo>
                  <a:pt x="1401" y="817"/>
                  <a:pt x="1340" y="861"/>
                  <a:pt x="1280" y="875"/>
                </a:cubicBezTo>
                <a:cubicBezTo>
                  <a:pt x="1286" y="895"/>
                  <a:pt x="1285" y="920"/>
                  <a:pt x="1300" y="935"/>
                </a:cubicBezTo>
                <a:cubicBezTo>
                  <a:pt x="1341" y="976"/>
                  <a:pt x="1429" y="984"/>
                  <a:pt x="1480" y="995"/>
                </a:cubicBezTo>
                <a:cubicBezTo>
                  <a:pt x="1500" y="988"/>
                  <a:pt x="1546" y="995"/>
                  <a:pt x="1540" y="975"/>
                </a:cubicBezTo>
                <a:cubicBezTo>
                  <a:pt x="1524" y="929"/>
                  <a:pt x="1320" y="915"/>
                  <a:pt x="1320" y="915"/>
                </a:cubicBezTo>
                <a:cubicBezTo>
                  <a:pt x="1333" y="948"/>
                  <a:pt x="1339" y="985"/>
                  <a:pt x="1360" y="1015"/>
                </a:cubicBezTo>
                <a:cubicBezTo>
                  <a:pt x="1398" y="1068"/>
                  <a:pt x="1550" y="1087"/>
                  <a:pt x="1580" y="1095"/>
                </a:cubicBezTo>
                <a:cubicBezTo>
                  <a:pt x="1606" y="1101"/>
                  <a:pt x="1660" y="1115"/>
                  <a:pt x="1660" y="1115"/>
                </a:cubicBezTo>
                <a:cubicBezTo>
                  <a:pt x="1693" y="1108"/>
                  <a:pt x="1730" y="1111"/>
                  <a:pt x="1760" y="1095"/>
                </a:cubicBezTo>
                <a:cubicBezTo>
                  <a:pt x="1857" y="1039"/>
                  <a:pt x="1767" y="966"/>
                  <a:pt x="1720" y="935"/>
                </a:cubicBezTo>
                <a:cubicBezTo>
                  <a:pt x="1713" y="961"/>
                  <a:pt x="1684" y="992"/>
                  <a:pt x="1700" y="1015"/>
                </a:cubicBezTo>
                <a:cubicBezTo>
                  <a:pt x="1711" y="1032"/>
                  <a:pt x="1754" y="1015"/>
                  <a:pt x="1760" y="995"/>
                </a:cubicBezTo>
                <a:cubicBezTo>
                  <a:pt x="1771" y="949"/>
                  <a:pt x="1757" y="898"/>
                  <a:pt x="1740" y="855"/>
                </a:cubicBezTo>
                <a:cubicBezTo>
                  <a:pt x="1715" y="794"/>
                  <a:pt x="1628" y="774"/>
                  <a:pt x="1580" y="755"/>
                </a:cubicBezTo>
                <a:cubicBezTo>
                  <a:pt x="1566" y="775"/>
                  <a:pt x="1535" y="791"/>
                  <a:pt x="1540" y="815"/>
                </a:cubicBezTo>
                <a:cubicBezTo>
                  <a:pt x="1554" y="887"/>
                  <a:pt x="1632" y="844"/>
                  <a:pt x="1660" y="835"/>
                </a:cubicBezTo>
                <a:cubicBezTo>
                  <a:pt x="1666" y="808"/>
                  <a:pt x="1688" y="781"/>
                  <a:pt x="1680" y="755"/>
                </a:cubicBezTo>
                <a:cubicBezTo>
                  <a:pt x="1651" y="669"/>
                  <a:pt x="1526" y="746"/>
                  <a:pt x="1500" y="755"/>
                </a:cubicBezTo>
                <a:cubicBezTo>
                  <a:pt x="1493" y="775"/>
                  <a:pt x="1477" y="794"/>
                  <a:pt x="1480" y="815"/>
                </a:cubicBezTo>
                <a:cubicBezTo>
                  <a:pt x="1495" y="925"/>
                  <a:pt x="1552" y="895"/>
                  <a:pt x="1640" y="935"/>
                </a:cubicBezTo>
                <a:cubicBezTo>
                  <a:pt x="1675" y="951"/>
                  <a:pt x="1705" y="977"/>
                  <a:pt x="1740" y="995"/>
                </a:cubicBezTo>
                <a:cubicBezTo>
                  <a:pt x="1780" y="1015"/>
                  <a:pt x="1861" y="1027"/>
                  <a:pt x="1900" y="1035"/>
                </a:cubicBezTo>
                <a:cubicBezTo>
                  <a:pt x="1924" y="936"/>
                  <a:pt x="1928" y="863"/>
                  <a:pt x="1820" y="815"/>
                </a:cubicBezTo>
                <a:cubicBezTo>
                  <a:pt x="1781" y="797"/>
                  <a:pt x="1740" y="788"/>
                  <a:pt x="1700" y="775"/>
                </a:cubicBezTo>
                <a:cubicBezTo>
                  <a:pt x="1680" y="768"/>
                  <a:pt x="1640" y="755"/>
                  <a:pt x="1640" y="755"/>
                </a:cubicBezTo>
                <a:cubicBezTo>
                  <a:pt x="1620" y="761"/>
                  <a:pt x="1589" y="756"/>
                  <a:pt x="1580" y="775"/>
                </a:cubicBezTo>
                <a:cubicBezTo>
                  <a:pt x="1543" y="848"/>
                  <a:pt x="1712" y="868"/>
                  <a:pt x="1740" y="875"/>
                </a:cubicBezTo>
                <a:cubicBezTo>
                  <a:pt x="1740" y="874"/>
                  <a:pt x="1874" y="812"/>
                  <a:pt x="1780" y="775"/>
                </a:cubicBezTo>
                <a:cubicBezTo>
                  <a:pt x="1754" y="764"/>
                  <a:pt x="1726" y="788"/>
                  <a:pt x="1700" y="795"/>
                </a:cubicBezTo>
                <a:cubicBezTo>
                  <a:pt x="1747" y="806"/>
                  <a:pt x="1834" y="840"/>
                  <a:pt x="1880" y="795"/>
                </a:cubicBezTo>
                <a:cubicBezTo>
                  <a:pt x="1894" y="780"/>
                  <a:pt x="1872" y="751"/>
                  <a:pt x="1860" y="735"/>
                </a:cubicBezTo>
                <a:cubicBezTo>
                  <a:pt x="1825" y="690"/>
                  <a:pt x="1793" y="632"/>
                  <a:pt x="1740" y="615"/>
                </a:cubicBezTo>
                <a:cubicBezTo>
                  <a:pt x="1700" y="601"/>
                  <a:pt x="1620" y="575"/>
                  <a:pt x="1620" y="575"/>
                </a:cubicBezTo>
                <a:cubicBezTo>
                  <a:pt x="1613" y="595"/>
                  <a:pt x="1590" y="616"/>
                  <a:pt x="1600" y="635"/>
                </a:cubicBezTo>
                <a:cubicBezTo>
                  <a:pt x="1628" y="692"/>
                  <a:pt x="1751" y="618"/>
                  <a:pt x="1760" y="615"/>
                </a:cubicBezTo>
                <a:cubicBezTo>
                  <a:pt x="1766" y="588"/>
                  <a:pt x="1780" y="562"/>
                  <a:pt x="1780" y="535"/>
                </a:cubicBezTo>
                <a:cubicBezTo>
                  <a:pt x="1780" y="432"/>
                  <a:pt x="1736" y="231"/>
                  <a:pt x="1660" y="155"/>
                </a:cubicBezTo>
                <a:cubicBezTo>
                  <a:pt x="1641" y="136"/>
                  <a:pt x="1495" y="81"/>
                  <a:pt x="1480" y="75"/>
                </a:cubicBezTo>
                <a:cubicBezTo>
                  <a:pt x="1393" y="103"/>
                  <a:pt x="1369" y="105"/>
                  <a:pt x="1340" y="195"/>
                </a:cubicBezTo>
                <a:cubicBezTo>
                  <a:pt x="1183" y="90"/>
                  <a:pt x="983" y="81"/>
                  <a:pt x="800" y="55"/>
                </a:cubicBezTo>
                <a:cubicBezTo>
                  <a:pt x="760" y="61"/>
                  <a:pt x="703" y="42"/>
                  <a:pt x="680" y="75"/>
                </a:cubicBezTo>
                <a:cubicBezTo>
                  <a:pt x="642" y="127"/>
                  <a:pt x="713" y="215"/>
                  <a:pt x="740" y="255"/>
                </a:cubicBezTo>
                <a:cubicBezTo>
                  <a:pt x="760" y="241"/>
                  <a:pt x="805" y="238"/>
                  <a:pt x="800" y="215"/>
                </a:cubicBezTo>
                <a:cubicBezTo>
                  <a:pt x="792" y="186"/>
                  <a:pt x="749" y="175"/>
                  <a:pt x="720" y="175"/>
                </a:cubicBezTo>
                <a:cubicBezTo>
                  <a:pt x="645" y="175"/>
                  <a:pt x="573" y="201"/>
                  <a:pt x="500" y="215"/>
                </a:cubicBezTo>
                <a:cubicBezTo>
                  <a:pt x="486" y="248"/>
                  <a:pt x="457" y="279"/>
                  <a:pt x="460" y="315"/>
                </a:cubicBezTo>
                <a:cubicBezTo>
                  <a:pt x="470" y="457"/>
                  <a:pt x="554" y="543"/>
                  <a:pt x="680" y="575"/>
                </a:cubicBezTo>
                <a:cubicBezTo>
                  <a:pt x="693" y="555"/>
                  <a:pt x="720" y="539"/>
                  <a:pt x="720" y="515"/>
                </a:cubicBezTo>
                <a:cubicBezTo>
                  <a:pt x="720" y="430"/>
                  <a:pt x="565" y="424"/>
                  <a:pt x="520" y="415"/>
                </a:cubicBezTo>
                <a:cubicBezTo>
                  <a:pt x="486" y="421"/>
                  <a:pt x="446" y="413"/>
                  <a:pt x="420" y="435"/>
                </a:cubicBezTo>
                <a:cubicBezTo>
                  <a:pt x="375" y="471"/>
                  <a:pt x="410" y="558"/>
                  <a:pt x="420" y="595"/>
                </a:cubicBezTo>
                <a:cubicBezTo>
                  <a:pt x="433" y="575"/>
                  <a:pt x="470" y="556"/>
                  <a:pt x="460" y="535"/>
                </a:cubicBezTo>
                <a:cubicBezTo>
                  <a:pt x="447" y="510"/>
                  <a:pt x="407" y="515"/>
                  <a:pt x="380" y="515"/>
                </a:cubicBezTo>
                <a:cubicBezTo>
                  <a:pt x="293" y="515"/>
                  <a:pt x="206" y="528"/>
                  <a:pt x="120" y="535"/>
                </a:cubicBezTo>
                <a:cubicBezTo>
                  <a:pt x="100" y="541"/>
                  <a:pt x="74" y="540"/>
                  <a:pt x="60" y="555"/>
                </a:cubicBezTo>
                <a:cubicBezTo>
                  <a:pt x="0" y="614"/>
                  <a:pt x="65" y="691"/>
                  <a:pt x="120" y="715"/>
                </a:cubicBezTo>
                <a:cubicBezTo>
                  <a:pt x="157" y="731"/>
                  <a:pt x="292" y="750"/>
                  <a:pt x="320" y="755"/>
                </a:cubicBezTo>
                <a:cubicBezTo>
                  <a:pt x="313" y="735"/>
                  <a:pt x="318" y="704"/>
                  <a:pt x="300" y="695"/>
                </a:cubicBezTo>
                <a:cubicBezTo>
                  <a:pt x="281" y="685"/>
                  <a:pt x="242" y="694"/>
                  <a:pt x="240" y="715"/>
                </a:cubicBezTo>
                <a:cubicBezTo>
                  <a:pt x="233" y="763"/>
                  <a:pt x="252" y="815"/>
                  <a:pt x="280" y="855"/>
                </a:cubicBezTo>
                <a:cubicBezTo>
                  <a:pt x="302" y="886"/>
                  <a:pt x="344" y="898"/>
                  <a:pt x="380" y="915"/>
                </a:cubicBezTo>
                <a:cubicBezTo>
                  <a:pt x="418" y="932"/>
                  <a:pt x="500" y="955"/>
                  <a:pt x="500" y="955"/>
                </a:cubicBezTo>
                <a:cubicBezTo>
                  <a:pt x="526" y="948"/>
                  <a:pt x="560" y="954"/>
                  <a:pt x="580" y="935"/>
                </a:cubicBezTo>
                <a:cubicBezTo>
                  <a:pt x="682" y="832"/>
                  <a:pt x="490" y="807"/>
                  <a:pt x="440" y="795"/>
                </a:cubicBezTo>
                <a:cubicBezTo>
                  <a:pt x="426" y="821"/>
                  <a:pt x="391" y="846"/>
                  <a:pt x="400" y="875"/>
                </a:cubicBezTo>
                <a:cubicBezTo>
                  <a:pt x="427" y="970"/>
                  <a:pt x="492" y="930"/>
                  <a:pt x="540" y="915"/>
                </a:cubicBezTo>
                <a:cubicBezTo>
                  <a:pt x="546" y="895"/>
                  <a:pt x="564" y="875"/>
                  <a:pt x="560" y="855"/>
                </a:cubicBezTo>
                <a:cubicBezTo>
                  <a:pt x="519" y="650"/>
                  <a:pt x="375" y="640"/>
                  <a:pt x="200" y="615"/>
                </a:cubicBezTo>
                <a:cubicBezTo>
                  <a:pt x="173" y="621"/>
                  <a:pt x="141" y="617"/>
                  <a:pt x="120" y="635"/>
                </a:cubicBezTo>
                <a:cubicBezTo>
                  <a:pt x="77" y="670"/>
                  <a:pt x="63" y="749"/>
                  <a:pt x="100" y="795"/>
                </a:cubicBezTo>
                <a:cubicBezTo>
                  <a:pt x="113" y="811"/>
                  <a:pt x="140" y="808"/>
                  <a:pt x="160" y="815"/>
                </a:cubicBezTo>
                <a:cubicBezTo>
                  <a:pt x="233" y="808"/>
                  <a:pt x="310" y="818"/>
                  <a:pt x="380" y="795"/>
                </a:cubicBezTo>
                <a:cubicBezTo>
                  <a:pt x="400" y="788"/>
                  <a:pt x="400" y="756"/>
                  <a:pt x="400" y="735"/>
                </a:cubicBezTo>
                <a:cubicBezTo>
                  <a:pt x="400" y="701"/>
                  <a:pt x="406" y="655"/>
                  <a:pt x="380" y="635"/>
                </a:cubicBezTo>
                <a:cubicBezTo>
                  <a:pt x="336" y="601"/>
                  <a:pt x="167" y="577"/>
                  <a:pt x="220" y="595"/>
                </a:cubicBezTo>
                <a:cubicBezTo>
                  <a:pt x="260" y="608"/>
                  <a:pt x="340" y="635"/>
                  <a:pt x="340" y="635"/>
                </a:cubicBezTo>
                <a:cubicBezTo>
                  <a:pt x="367" y="625"/>
                  <a:pt x="451" y="611"/>
                  <a:pt x="440" y="555"/>
                </a:cubicBezTo>
                <a:cubicBezTo>
                  <a:pt x="435" y="531"/>
                  <a:pt x="402" y="523"/>
                  <a:pt x="380" y="515"/>
                </a:cubicBezTo>
                <a:cubicBezTo>
                  <a:pt x="328" y="496"/>
                  <a:pt x="220" y="475"/>
                  <a:pt x="220" y="475"/>
                </a:cubicBezTo>
                <a:cubicBezTo>
                  <a:pt x="193" y="481"/>
                  <a:pt x="148" y="468"/>
                  <a:pt x="140" y="495"/>
                </a:cubicBezTo>
                <a:cubicBezTo>
                  <a:pt x="132" y="517"/>
                  <a:pt x="176" y="538"/>
                  <a:pt x="200" y="535"/>
                </a:cubicBezTo>
                <a:cubicBezTo>
                  <a:pt x="227" y="530"/>
                  <a:pt x="240" y="495"/>
                  <a:pt x="260" y="475"/>
                </a:cubicBezTo>
                <a:cubicBezTo>
                  <a:pt x="253" y="441"/>
                  <a:pt x="240" y="375"/>
                  <a:pt x="240" y="375"/>
                </a:cubicBezTo>
                <a:cubicBezTo>
                  <a:pt x="273" y="368"/>
                  <a:pt x="318" y="381"/>
                  <a:pt x="340" y="355"/>
                </a:cubicBezTo>
                <a:cubicBezTo>
                  <a:pt x="357" y="333"/>
                  <a:pt x="345" y="284"/>
                  <a:pt x="320" y="275"/>
                </a:cubicBezTo>
                <a:cubicBezTo>
                  <a:pt x="275" y="258"/>
                  <a:pt x="226" y="288"/>
                  <a:pt x="180" y="295"/>
                </a:cubicBezTo>
                <a:cubicBezTo>
                  <a:pt x="186" y="321"/>
                  <a:pt x="182" y="353"/>
                  <a:pt x="200" y="375"/>
                </a:cubicBezTo>
                <a:cubicBezTo>
                  <a:pt x="228" y="409"/>
                  <a:pt x="405" y="450"/>
                  <a:pt x="420" y="455"/>
                </a:cubicBezTo>
                <a:cubicBezTo>
                  <a:pt x="493" y="448"/>
                  <a:pt x="576" y="471"/>
                  <a:pt x="640" y="435"/>
                </a:cubicBezTo>
                <a:cubicBezTo>
                  <a:pt x="668" y="418"/>
                  <a:pt x="587" y="394"/>
                  <a:pt x="560" y="375"/>
                </a:cubicBezTo>
                <a:cubicBezTo>
                  <a:pt x="474" y="314"/>
                  <a:pt x="486" y="329"/>
                  <a:pt x="360" y="275"/>
                </a:cubicBezTo>
                <a:cubicBezTo>
                  <a:pt x="380" y="268"/>
                  <a:pt x="410" y="273"/>
                  <a:pt x="420" y="255"/>
                </a:cubicBezTo>
                <a:cubicBezTo>
                  <a:pt x="429" y="236"/>
                  <a:pt x="381" y="185"/>
                  <a:pt x="400" y="195"/>
                </a:cubicBezTo>
                <a:cubicBezTo>
                  <a:pt x="429" y="209"/>
                  <a:pt x="431" y="257"/>
                  <a:pt x="460" y="275"/>
                </a:cubicBezTo>
                <a:cubicBezTo>
                  <a:pt x="488" y="293"/>
                  <a:pt x="526" y="288"/>
                  <a:pt x="560" y="295"/>
                </a:cubicBezTo>
                <a:cubicBezTo>
                  <a:pt x="573" y="275"/>
                  <a:pt x="612" y="255"/>
                  <a:pt x="600" y="235"/>
                </a:cubicBezTo>
                <a:cubicBezTo>
                  <a:pt x="581" y="204"/>
                  <a:pt x="534" y="206"/>
                  <a:pt x="500" y="195"/>
                </a:cubicBezTo>
                <a:cubicBezTo>
                  <a:pt x="457" y="180"/>
                  <a:pt x="305" y="152"/>
                  <a:pt x="520" y="195"/>
                </a:cubicBezTo>
                <a:cubicBezTo>
                  <a:pt x="586" y="188"/>
                  <a:pt x="660" y="204"/>
                  <a:pt x="720" y="175"/>
                </a:cubicBezTo>
                <a:cubicBezTo>
                  <a:pt x="741" y="164"/>
                  <a:pt x="698" y="130"/>
                  <a:pt x="680" y="115"/>
                </a:cubicBezTo>
                <a:cubicBezTo>
                  <a:pt x="650" y="89"/>
                  <a:pt x="613" y="75"/>
                  <a:pt x="580" y="55"/>
                </a:cubicBezTo>
                <a:cubicBezTo>
                  <a:pt x="200" y="89"/>
                  <a:pt x="385" y="76"/>
                  <a:pt x="540" y="115"/>
                </a:cubicBezTo>
                <a:cubicBezTo>
                  <a:pt x="606" y="108"/>
                  <a:pt x="678" y="121"/>
                  <a:pt x="740" y="95"/>
                </a:cubicBezTo>
                <a:cubicBezTo>
                  <a:pt x="762" y="85"/>
                  <a:pt x="701" y="65"/>
                  <a:pt x="680" y="55"/>
                </a:cubicBezTo>
                <a:cubicBezTo>
                  <a:pt x="661" y="45"/>
                  <a:pt x="640" y="41"/>
                  <a:pt x="620" y="35"/>
                </a:cubicBezTo>
                <a:cubicBezTo>
                  <a:pt x="606" y="55"/>
                  <a:pt x="575" y="71"/>
                  <a:pt x="580" y="95"/>
                </a:cubicBezTo>
                <a:cubicBezTo>
                  <a:pt x="585" y="122"/>
                  <a:pt x="680" y="148"/>
                  <a:pt x="700" y="155"/>
                </a:cubicBezTo>
                <a:cubicBezTo>
                  <a:pt x="686" y="128"/>
                  <a:pt x="682" y="94"/>
                  <a:pt x="660" y="75"/>
                </a:cubicBezTo>
                <a:cubicBezTo>
                  <a:pt x="572" y="0"/>
                  <a:pt x="516" y="47"/>
                  <a:pt x="420" y="75"/>
                </a:cubicBezTo>
                <a:cubicBezTo>
                  <a:pt x="403" y="99"/>
                  <a:pt x="341" y="178"/>
                  <a:pt x="360" y="215"/>
                </a:cubicBezTo>
                <a:cubicBezTo>
                  <a:pt x="379" y="253"/>
                  <a:pt x="426" y="268"/>
                  <a:pt x="460" y="295"/>
                </a:cubicBezTo>
                <a:cubicBezTo>
                  <a:pt x="540" y="288"/>
                  <a:pt x="629" y="313"/>
                  <a:pt x="700" y="275"/>
                </a:cubicBezTo>
                <a:cubicBezTo>
                  <a:pt x="729" y="258"/>
                  <a:pt x="663" y="218"/>
                  <a:pt x="640" y="195"/>
                </a:cubicBezTo>
                <a:cubicBezTo>
                  <a:pt x="562" y="117"/>
                  <a:pt x="477" y="127"/>
                  <a:pt x="380" y="95"/>
                </a:cubicBezTo>
                <a:cubicBezTo>
                  <a:pt x="360" y="108"/>
                  <a:pt x="320" y="110"/>
                  <a:pt x="320" y="135"/>
                </a:cubicBezTo>
                <a:cubicBezTo>
                  <a:pt x="320" y="197"/>
                  <a:pt x="441" y="313"/>
                  <a:pt x="500" y="335"/>
                </a:cubicBezTo>
                <a:cubicBezTo>
                  <a:pt x="551" y="353"/>
                  <a:pt x="660" y="375"/>
                  <a:pt x="660" y="375"/>
                </a:cubicBezTo>
                <a:cubicBezTo>
                  <a:pt x="653" y="355"/>
                  <a:pt x="654" y="329"/>
                  <a:pt x="640" y="315"/>
                </a:cubicBezTo>
                <a:cubicBezTo>
                  <a:pt x="599" y="274"/>
                  <a:pt x="518" y="307"/>
                  <a:pt x="480" y="315"/>
                </a:cubicBezTo>
                <a:cubicBezTo>
                  <a:pt x="486" y="361"/>
                  <a:pt x="485" y="410"/>
                  <a:pt x="500" y="455"/>
                </a:cubicBezTo>
                <a:cubicBezTo>
                  <a:pt x="564" y="647"/>
                  <a:pt x="756" y="642"/>
                  <a:pt x="920" y="675"/>
                </a:cubicBezTo>
                <a:cubicBezTo>
                  <a:pt x="946" y="708"/>
                  <a:pt x="964" y="751"/>
                  <a:pt x="1000" y="775"/>
                </a:cubicBezTo>
                <a:cubicBezTo>
                  <a:pt x="1153" y="874"/>
                  <a:pt x="1324" y="919"/>
                  <a:pt x="1500" y="955"/>
                </a:cubicBezTo>
                <a:cubicBezTo>
                  <a:pt x="1526" y="948"/>
                  <a:pt x="1567" y="959"/>
                  <a:pt x="1580" y="935"/>
                </a:cubicBezTo>
                <a:cubicBezTo>
                  <a:pt x="1598" y="897"/>
                  <a:pt x="1482" y="835"/>
                  <a:pt x="1460" y="835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0429" name="Text Box 24"/>
          <p:cNvSpPr txBox="1">
            <a:spLocks noChangeArrowheads="1"/>
          </p:cNvSpPr>
          <p:nvPr/>
        </p:nvSpPr>
        <p:spPr bwMode="auto">
          <a:xfrm>
            <a:off x="2395538" y="3963988"/>
            <a:ext cx="1130300" cy="368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 eaLnBrk="0" hangingPunct="0"/>
            <a:r>
              <a:rPr lang="en-US" altLang="en-US" sz="1800" b="1">
                <a:effectLst/>
                <a:latin typeface="Comic Sans MS" pitchFamily="66" charset="0"/>
                <a:cs typeface="Times" charset="0"/>
              </a:rPr>
              <a:t>cell wall</a:t>
            </a:r>
            <a:endParaRPr lang="en-US" altLang="en-US" sz="1800">
              <a:effectLst/>
              <a:latin typeface="Comic Sans MS" pitchFamily="66" charset="0"/>
              <a:cs typeface="Times" charset="0"/>
            </a:endParaRPr>
          </a:p>
        </p:txBody>
      </p:sp>
      <p:sp>
        <p:nvSpPr>
          <p:cNvPr id="60430" name="Text Box 25"/>
          <p:cNvSpPr txBox="1">
            <a:spLocks noChangeArrowheads="1"/>
          </p:cNvSpPr>
          <p:nvPr/>
        </p:nvSpPr>
        <p:spPr bwMode="auto">
          <a:xfrm>
            <a:off x="2814638" y="6084888"/>
            <a:ext cx="1143000" cy="381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 eaLnBrk="0" hangingPunct="0"/>
            <a:r>
              <a:rPr lang="en-US" altLang="en-US" sz="1800" b="1">
                <a:effectLst/>
                <a:latin typeface="Comic Sans MS" pitchFamily="66" charset="0"/>
                <a:cs typeface="Times" charset="0"/>
              </a:rPr>
              <a:t>nucleoid</a:t>
            </a:r>
            <a:endParaRPr lang="en-US" altLang="en-US" sz="1800">
              <a:effectLst/>
              <a:latin typeface="Comic Sans MS" pitchFamily="66" charset="0"/>
              <a:cs typeface="Times" charset="0"/>
            </a:endParaRPr>
          </a:p>
        </p:txBody>
      </p:sp>
      <p:sp>
        <p:nvSpPr>
          <p:cNvPr id="60431" name="Text Box 26"/>
          <p:cNvSpPr txBox="1">
            <a:spLocks noChangeArrowheads="1"/>
          </p:cNvSpPr>
          <p:nvPr/>
        </p:nvSpPr>
        <p:spPr bwMode="auto">
          <a:xfrm>
            <a:off x="5926138" y="5983288"/>
            <a:ext cx="1460500" cy="622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en-US" altLang="en-US" sz="1800" b="1">
                <a:effectLst/>
                <a:latin typeface="Comic Sans MS" pitchFamily="66" charset="0"/>
                <a:cs typeface="Times" charset="0"/>
              </a:rPr>
              <a:t>cytoplasmic membrane</a:t>
            </a:r>
            <a:endParaRPr lang="en-US" altLang="en-US" sz="1800">
              <a:effectLst/>
              <a:latin typeface="Comic Sans MS" pitchFamily="66" charset="0"/>
              <a:cs typeface="Times" charset="0"/>
            </a:endParaRPr>
          </a:p>
        </p:txBody>
      </p:sp>
      <p:sp>
        <p:nvSpPr>
          <p:cNvPr id="92187" name="AutoShape 27"/>
          <p:cNvSpPr>
            <a:spLocks noChangeArrowheads="1"/>
          </p:cNvSpPr>
          <p:nvPr/>
        </p:nvSpPr>
        <p:spPr bwMode="auto">
          <a:xfrm rot="5400000">
            <a:off x="3862388" y="4822825"/>
            <a:ext cx="241300" cy="127000"/>
          </a:xfrm>
          <a:prstGeom prst="roundRect">
            <a:avLst>
              <a:gd name="adj" fmla="val 23333"/>
            </a:avLst>
          </a:prstGeom>
          <a:solidFill>
            <a:srgbClr val="FF66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2188" name="AutoShape 28"/>
          <p:cNvSpPr>
            <a:spLocks noChangeArrowheads="1"/>
          </p:cNvSpPr>
          <p:nvPr/>
        </p:nvSpPr>
        <p:spPr bwMode="auto">
          <a:xfrm rot="5400000">
            <a:off x="3862388" y="5445125"/>
            <a:ext cx="241300" cy="127000"/>
          </a:xfrm>
          <a:prstGeom prst="roundRect">
            <a:avLst>
              <a:gd name="adj" fmla="val 23333"/>
            </a:avLst>
          </a:prstGeom>
          <a:solidFill>
            <a:srgbClr val="FF66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0434" name="Text Box 29"/>
          <p:cNvSpPr txBox="1">
            <a:spLocks noChangeArrowheads="1"/>
          </p:cNvSpPr>
          <p:nvPr/>
        </p:nvSpPr>
        <p:spPr bwMode="auto">
          <a:xfrm>
            <a:off x="4071938" y="4067175"/>
            <a:ext cx="1778000" cy="381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 eaLnBrk="0" hangingPunct="0"/>
            <a:r>
              <a:rPr lang="en-US" altLang="en-US" sz="1800" b="1">
                <a:effectLst/>
                <a:latin typeface="Comic Sans MS" pitchFamily="66" charset="0"/>
                <a:cs typeface="Times" charset="0"/>
              </a:rPr>
              <a:t>spore septum</a:t>
            </a:r>
            <a:endParaRPr lang="en-US" altLang="en-US" sz="1800">
              <a:effectLst/>
              <a:latin typeface="Comic Sans MS" pitchFamily="66" charset="0"/>
              <a:cs typeface="Times" charset="0"/>
            </a:endParaRPr>
          </a:p>
        </p:txBody>
      </p:sp>
      <p:sp>
        <p:nvSpPr>
          <p:cNvPr id="92190" name="Line 30"/>
          <p:cNvSpPr>
            <a:spLocks noChangeShapeType="1"/>
          </p:cNvSpPr>
          <p:nvPr/>
        </p:nvSpPr>
        <p:spPr bwMode="auto">
          <a:xfrm flipV="1">
            <a:off x="4046538" y="4384675"/>
            <a:ext cx="876300" cy="4699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2191" name="Text Box 31"/>
          <p:cNvSpPr txBox="1">
            <a:spLocks noChangeArrowheads="1"/>
          </p:cNvSpPr>
          <p:nvPr/>
        </p:nvSpPr>
        <p:spPr bwMode="auto">
          <a:xfrm>
            <a:off x="3254375" y="3435350"/>
            <a:ext cx="3236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eaLnBrk="0" hangingPunct="0">
              <a:defRPr/>
            </a:pPr>
            <a:r>
              <a:rPr lang="en-US" altLang="en-US" sz="2400" b="1">
                <a:effectLst/>
                <a:latin typeface="Skia" charset="0"/>
              </a:rPr>
              <a:t> </a:t>
            </a:r>
            <a:r>
              <a:rPr lang="en-US" altLang="en-US" sz="24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kia" charset="0"/>
              </a:rPr>
              <a:t>A spore septum forms</a:t>
            </a:r>
            <a:endParaRPr lang="en-US" altLang="en-US" sz="2400" b="1">
              <a:effectLst/>
              <a:latin typeface="Skia" charset="0"/>
            </a:endParaRPr>
          </a:p>
        </p:txBody>
      </p:sp>
      <p:sp>
        <p:nvSpPr>
          <p:cNvPr id="60437" name="Text Box 32"/>
          <p:cNvSpPr txBox="1">
            <a:spLocks noChangeArrowheads="1"/>
          </p:cNvSpPr>
          <p:nvPr/>
        </p:nvSpPr>
        <p:spPr bwMode="auto">
          <a:xfrm>
            <a:off x="7031038" y="4827588"/>
            <a:ext cx="1801812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/>
            <a:r>
              <a:rPr lang="en-US" altLang="en-US" sz="1800" b="1">
                <a:effectLst/>
                <a:latin typeface="Comic Sans MS" pitchFamily="66" charset="0"/>
              </a:rPr>
              <a:t>No invagination of cell wall</a:t>
            </a:r>
          </a:p>
        </p:txBody>
      </p:sp>
      <p:sp>
        <p:nvSpPr>
          <p:cNvPr id="92193" name="Text Box 33"/>
          <p:cNvSpPr txBox="1">
            <a:spLocks noChangeArrowheads="1"/>
          </p:cNvSpPr>
          <p:nvPr/>
        </p:nvSpPr>
        <p:spPr bwMode="auto">
          <a:xfrm>
            <a:off x="360363" y="1631950"/>
            <a:ext cx="1711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eaLnBrk="0" hangingPunct="0">
              <a:defRPr/>
            </a:pPr>
            <a:r>
              <a:rPr lang="en-US" altLang="en-US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kia" charset="0"/>
              </a:rPr>
              <a:t>(Question 17)</a:t>
            </a:r>
            <a:endParaRPr lang="en-US" altLang="en-US" sz="1400" b="1">
              <a:effectLst>
                <a:outerShdw blurRad="38100" dist="38100" dir="2700000" algn="tl">
                  <a:srgbClr val="000000"/>
                </a:outerShdw>
              </a:effectLst>
              <a:latin typeface="Skia" charset="0"/>
            </a:endParaRPr>
          </a:p>
        </p:txBody>
      </p:sp>
      <p:sp>
        <p:nvSpPr>
          <p:cNvPr id="92194" name="Text Box 34"/>
          <p:cNvSpPr txBox="1">
            <a:spLocks noChangeArrowheads="1"/>
          </p:cNvSpPr>
          <p:nvPr/>
        </p:nvSpPr>
        <p:spPr bwMode="auto">
          <a:xfrm>
            <a:off x="239713" y="4932363"/>
            <a:ext cx="17351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eaLnBrk="0" hangingPunct="0">
              <a:defRPr/>
            </a:pPr>
            <a:r>
              <a:rPr lang="en-US" altLang="en-US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kia" charset="0"/>
              </a:rPr>
              <a:t>(Question 18)</a:t>
            </a:r>
            <a:endParaRPr lang="en-US" altLang="en-US" sz="1400" b="1">
              <a:effectLst>
                <a:outerShdw blurRad="38100" dist="38100" dir="2700000" algn="tl">
                  <a:srgbClr val="000000"/>
                </a:outerShdw>
              </a:effectLst>
              <a:latin typeface="Skia" charset="0"/>
            </a:endParaRPr>
          </a:p>
        </p:txBody>
      </p:sp>
    </p:spTree>
  </p:cSld>
  <p:clrMapOvr>
    <a:masterClrMapping/>
  </p:clrMapOvr>
  <p:transition>
    <p:cover dir="ld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Text Box 2"/>
          <p:cNvSpPr txBox="1">
            <a:spLocks noChangeArrowheads="1"/>
          </p:cNvSpPr>
          <p:nvPr/>
        </p:nvSpPr>
        <p:spPr bwMode="auto">
          <a:xfrm>
            <a:off x="376238" y="252413"/>
            <a:ext cx="81724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eaLnBrk="0" hangingPunct="0">
              <a:defRPr/>
            </a:pPr>
            <a:r>
              <a:rPr lang="en-US" altLang="en-US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kia" charset="0"/>
              </a:rPr>
              <a:t>Each nucleoid becomes surrounded by its own cytoplasmic membrane.</a:t>
            </a:r>
          </a:p>
        </p:txBody>
      </p:sp>
      <p:grpSp>
        <p:nvGrpSpPr>
          <p:cNvPr id="61443" name="Group 3"/>
          <p:cNvGrpSpPr>
            <a:grpSpLocks/>
          </p:cNvGrpSpPr>
          <p:nvPr/>
        </p:nvGrpSpPr>
        <p:grpSpPr bwMode="auto">
          <a:xfrm>
            <a:off x="2300288" y="617538"/>
            <a:ext cx="4546600" cy="2744787"/>
            <a:chOff x="1449" y="456"/>
            <a:chExt cx="2864" cy="1729"/>
          </a:xfrm>
        </p:grpSpPr>
        <p:grpSp>
          <p:nvGrpSpPr>
            <p:cNvPr id="61460" name="Group 4"/>
            <p:cNvGrpSpPr>
              <a:grpSpLocks/>
            </p:cNvGrpSpPr>
            <p:nvPr/>
          </p:nvGrpSpPr>
          <p:grpSpPr bwMode="auto">
            <a:xfrm>
              <a:off x="1449" y="883"/>
              <a:ext cx="2864" cy="971"/>
              <a:chOff x="2400" y="7041"/>
              <a:chExt cx="7160" cy="2425"/>
            </a:xfrm>
          </p:grpSpPr>
          <p:sp>
            <p:nvSpPr>
              <p:cNvPr id="93189" name="AutoShape 5"/>
              <p:cNvSpPr>
                <a:spLocks noChangeArrowheads="1"/>
              </p:cNvSpPr>
              <p:nvPr/>
            </p:nvSpPr>
            <p:spPr bwMode="auto">
              <a:xfrm>
                <a:off x="2400" y="7041"/>
                <a:ext cx="7160" cy="2425"/>
              </a:xfrm>
              <a:prstGeom prst="roundRect">
                <a:avLst>
                  <a:gd name="adj" fmla="val 31944"/>
                </a:avLst>
              </a:prstGeom>
              <a:solidFill>
                <a:srgbClr val="A50021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3190" name="Oval 6"/>
              <p:cNvSpPr>
                <a:spLocks noChangeArrowheads="1"/>
              </p:cNvSpPr>
              <p:nvPr/>
            </p:nvSpPr>
            <p:spPr bwMode="auto">
              <a:xfrm>
                <a:off x="2800" y="7236"/>
                <a:ext cx="2620" cy="2080"/>
              </a:xfrm>
              <a:prstGeom prst="ellipse">
                <a:avLst/>
              </a:prstGeom>
              <a:solidFill>
                <a:srgbClr val="FF66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3191" name="Oval 7"/>
              <p:cNvSpPr>
                <a:spLocks noChangeArrowheads="1"/>
              </p:cNvSpPr>
              <p:nvPr/>
            </p:nvSpPr>
            <p:spPr bwMode="auto">
              <a:xfrm>
                <a:off x="2980" y="7396"/>
                <a:ext cx="2220" cy="1741"/>
              </a:xfrm>
              <a:prstGeom prst="ellipse">
                <a:avLst/>
              </a:prstGeom>
              <a:solidFill>
                <a:srgbClr val="FFFF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3192" name="Oval 8"/>
              <p:cNvSpPr>
                <a:spLocks noChangeArrowheads="1"/>
              </p:cNvSpPr>
              <p:nvPr/>
            </p:nvSpPr>
            <p:spPr bwMode="auto">
              <a:xfrm>
                <a:off x="5780" y="7196"/>
                <a:ext cx="3320" cy="2060"/>
              </a:xfrm>
              <a:prstGeom prst="ellipse">
                <a:avLst/>
              </a:prstGeom>
              <a:solidFill>
                <a:srgbClr val="FF66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3193" name="Oval 9"/>
              <p:cNvSpPr>
                <a:spLocks noChangeArrowheads="1"/>
              </p:cNvSpPr>
              <p:nvPr/>
            </p:nvSpPr>
            <p:spPr bwMode="auto">
              <a:xfrm>
                <a:off x="5960" y="7396"/>
                <a:ext cx="2920" cy="1661"/>
              </a:xfrm>
              <a:prstGeom prst="ellipse">
                <a:avLst/>
              </a:prstGeom>
              <a:solidFill>
                <a:srgbClr val="FFFF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3194" name="Freeform 10"/>
              <p:cNvSpPr>
                <a:spLocks/>
              </p:cNvSpPr>
              <p:nvPr/>
            </p:nvSpPr>
            <p:spPr bwMode="auto">
              <a:xfrm>
                <a:off x="3262" y="7775"/>
                <a:ext cx="1438" cy="922"/>
              </a:xfrm>
              <a:custGeom>
                <a:avLst/>
                <a:gdLst/>
                <a:ahLst/>
                <a:cxnLst>
                  <a:cxn ang="0">
                    <a:pos x="760" y="295"/>
                  </a:cxn>
                  <a:cxn ang="0">
                    <a:pos x="940" y="395"/>
                  </a:cxn>
                  <a:cxn ang="0">
                    <a:pos x="1060" y="535"/>
                  </a:cxn>
                  <a:cxn ang="0">
                    <a:pos x="1080" y="555"/>
                  </a:cxn>
                  <a:cxn ang="0">
                    <a:pos x="940" y="575"/>
                  </a:cxn>
                  <a:cxn ang="0">
                    <a:pos x="600" y="675"/>
                  </a:cxn>
                  <a:cxn ang="0">
                    <a:pos x="600" y="395"/>
                  </a:cxn>
                  <a:cxn ang="0">
                    <a:pos x="480" y="635"/>
                  </a:cxn>
                  <a:cxn ang="0">
                    <a:pos x="640" y="415"/>
                  </a:cxn>
                  <a:cxn ang="0">
                    <a:pos x="460" y="275"/>
                  </a:cxn>
                  <a:cxn ang="0">
                    <a:pos x="660" y="435"/>
                  </a:cxn>
                  <a:cxn ang="0">
                    <a:pos x="1100" y="415"/>
                  </a:cxn>
                  <a:cxn ang="0">
                    <a:pos x="1280" y="275"/>
                  </a:cxn>
                  <a:cxn ang="0">
                    <a:pos x="1300" y="215"/>
                  </a:cxn>
                  <a:cxn ang="0">
                    <a:pos x="1040" y="195"/>
                  </a:cxn>
                  <a:cxn ang="0">
                    <a:pos x="1180" y="255"/>
                  </a:cxn>
                  <a:cxn ang="0">
                    <a:pos x="1200" y="235"/>
                  </a:cxn>
                  <a:cxn ang="0">
                    <a:pos x="1540" y="395"/>
                  </a:cxn>
                  <a:cxn ang="0">
                    <a:pos x="1640" y="435"/>
                  </a:cxn>
                  <a:cxn ang="0">
                    <a:pos x="1440" y="455"/>
                  </a:cxn>
                  <a:cxn ang="0">
                    <a:pos x="1840" y="695"/>
                  </a:cxn>
                  <a:cxn ang="0">
                    <a:pos x="1800" y="555"/>
                  </a:cxn>
                  <a:cxn ang="0">
                    <a:pos x="1660" y="575"/>
                  </a:cxn>
                  <a:cxn ang="0">
                    <a:pos x="1380" y="515"/>
                  </a:cxn>
                  <a:cxn ang="0">
                    <a:pos x="1260" y="395"/>
                  </a:cxn>
                  <a:cxn ang="0">
                    <a:pos x="1100" y="355"/>
                  </a:cxn>
                  <a:cxn ang="0">
                    <a:pos x="1340" y="575"/>
                  </a:cxn>
                  <a:cxn ang="0">
                    <a:pos x="1480" y="755"/>
                  </a:cxn>
                  <a:cxn ang="0">
                    <a:pos x="1120" y="795"/>
                  </a:cxn>
                  <a:cxn ang="0">
                    <a:pos x="1140" y="955"/>
                  </a:cxn>
                  <a:cxn ang="0">
                    <a:pos x="760" y="835"/>
                  </a:cxn>
                  <a:cxn ang="0">
                    <a:pos x="620" y="955"/>
                  </a:cxn>
                  <a:cxn ang="0">
                    <a:pos x="1020" y="995"/>
                  </a:cxn>
                  <a:cxn ang="0">
                    <a:pos x="1260" y="975"/>
                  </a:cxn>
                  <a:cxn ang="0">
                    <a:pos x="1280" y="875"/>
                  </a:cxn>
                  <a:cxn ang="0">
                    <a:pos x="1360" y="1015"/>
                  </a:cxn>
                  <a:cxn ang="0">
                    <a:pos x="1700" y="1015"/>
                  </a:cxn>
                  <a:cxn ang="0">
                    <a:pos x="1660" y="835"/>
                  </a:cxn>
                  <a:cxn ang="0">
                    <a:pos x="1740" y="995"/>
                  </a:cxn>
                  <a:cxn ang="0">
                    <a:pos x="1580" y="775"/>
                  </a:cxn>
                  <a:cxn ang="0">
                    <a:pos x="1860" y="735"/>
                  </a:cxn>
                  <a:cxn ang="0">
                    <a:pos x="1780" y="535"/>
                  </a:cxn>
                  <a:cxn ang="0">
                    <a:pos x="680" y="75"/>
                  </a:cxn>
                  <a:cxn ang="0">
                    <a:pos x="460" y="315"/>
                  </a:cxn>
                  <a:cxn ang="0">
                    <a:pos x="420" y="595"/>
                  </a:cxn>
                  <a:cxn ang="0">
                    <a:pos x="120" y="715"/>
                  </a:cxn>
                  <a:cxn ang="0">
                    <a:pos x="380" y="915"/>
                  </a:cxn>
                  <a:cxn ang="0">
                    <a:pos x="540" y="915"/>
                  </a:cxn>
                  <a:cxn ang="0">
                    <a:pos x="160" y="815"/>
                  </a:cxn>
                  <a:cxn ang="0">
                    <a:pos x="340" y="635"/>
                  </a:cxn>
                  <a:cxn ang="0">
                    <a:pos x="200" y="535"/>
                  </a:cxn>
                  <a:cxn ang="0">
                    <a:pos x="180" y="295"/>
                  </a:cxn>
                  <a:cxn ang="0">
                    <a:pos x="360" y="275"/>
                  </a:cxn>
                  <a:cxn ang="0">
                    <a:pos x="600" y="235"/>
                  </a:cxn>
                  <a:cxn ang="0">
                    <a:pos x="580" y="55"/>
                  </a:cxn>
                  <a:cxn ang="0">
                    <a:pos x="580" y="95"/>
                  </a:cxn>
                  <a:cxn ang="0">
                    <a:pos x="460" y="295"/>
                  </a:cxn>
                  <a:cxn ang="0">
                    <a:pos x="500" y="335"/>
                  </a:cxn>
                  <a:cxn ang="0">
                    <a:pos x="920" y="675"/>
                  </a:cxn>
                </a:cxnLst>
                <a:rect l="0" t="0" r="r" b="b"/>
                <a:pathLst>
                  <a:path w="1928" h="1115">
                    <a:moveTo>
                      <a:pt x="700" y="215"/>
                    </a:moveTo>
                    <a:cubicBezTo>
                      <a:pt x="702" y="216"/>
                      <a:pt x="803" y="291"/>
                      <a:pt x="820" y="275"/>
                    </a:cubicBezTo>
                    <a:cubicBezTo>
                      <a:pt x="834" y="260"/>
                      <a:pt x="806" y="235"/>
                      <a:pt x="800" y="215"/>
                    </a:cubicBezTo>
                    <a:cubicBezTo>
                      <a:pt x="780" y="221"/>
                      <a:pt x="749" y="216"/>
                      <a:pt x="740" y="235"/>
                    </a:cubicBezTo>
                    <a:cubicBezTo>
                      <a:pt x="730" y="253"/>
                      <a:pt x="738" y="295"/>
                      <a:pt x="760" y="295"/>
                    </a:cubicBezTo>
                    <a:cubicBezTo>
                      <a:pt x="785" y="295"/>
                      <a:pt x="830" y="144"/>
                      <a:pt x="780" y="295"/>
                    </a:cubicBezTo>
                    <a:cubicBezTo>
                      <a:pt x="802" y="302"/>
                      <a:pt x="877" y="340"/>
                      <a:pt x="900" y="295"/>
                    </a:cubicBezTo>
                    <a:cubicBezTo>
                      <a:pt x="909" y="276"/>
                      <a:pt x="886" y="255"/>
                      <a:pt x="880" y="235"/>
                    </a:cubicBezTo>
                    <a:cubicBezTo>
                      <a:pt x="866" y="255"/>
                      <a:pt x="840" y="270"/>
                      <a:pt x="840" y="295"/>
                    </a:cubicBezTo>
                    <a:cubicBezTo>
                      <a:pt x="840" y="343"/>
                      <a:pt x="913" y="372"/>
                      <a:pt x="940" y="395"/>
                    </a:cubicBezTo>
                    <a:cubicBezTo>
                      <a:pt x="961" y="413"/>
                      <a:pt x="975" y="440"/>
                      <a:pt x="1000" y="455"/>
                    </a:cubicBezTo>
                    <a:cubicBezTo>
                      <a:pt x="1023" y="468"/>
                      <a:pt x="1053" y="468"/>
                      <a:pt x="1080" y="475"/>
                    </a:cubicBezTo>
                    <a:cubicBezTo>
                      <a:pt x="1132" y="439"/>
                      <a:pt x="1185" y="424"/>
                      <a:pt x="1160" y="335"/>
                    </a:cubicBezTo>
                    <a:cubicBezTo>
                      <a:pt x="1153" y="311"/>
                      <a:pt x="1120" y="308"/>
                      <a:pt x="1100" y="295"/>
                    </a:cubicBezTo>
                    <a:cubicBezTo>
                      <a:pt x="1001" y="360"/>
                      <a:pt x="991" y="411"/>
                      <a:pt x="1060" y="535"/>
                    </a:cubicBezTo>
                    <a:cubicBezTo>
                      <a:pt x="1077" y="566"/>
                      <a:pt x="1149" y="584"/>
                      <a:pt x="1180" y="595"/>
                    </a:cubicBezTo>
                    <a:cubicBezTo>
                      <a:pt x="1195" y="532"/>
                      <a:pt x="1225" y="458"/>
                      <a:pt x="1180" y="395"/>
                    </a:cubicBezTo>
                    <a:cubicBezTo>
                      <a:pt x="1164" y="372"/>
                      <a:pt x="1126" y="381"/>
                      <a:pt x="1100" y="375"/>
                    </a:cubicBezTo>
                    <a:cubicBezTo>
                      <a:pt x="1060" y="381"/>
                      <a:pt x="1000" y="359"/>
                      <a:pt x="980" y="395"/>
                    </a:cubicBezTo>
                    <a:cubicBezTo>
                      <a:pt x="934" y="475"/>
                      <a:pt x="1038" y="527"/>
                      <a:pt x="1080" y="555"/>
                    </a:cubicBezTo>
                    <a:cubicBezTo>
                      <a:pt x="1121" y="541"/>
                      <a:pt x="1198" y="536"/>
                      <a:pt x="1100" y="475"/>
                    </a:cubicBezTo>
                    <a:cubicBezTo>
                      <a:pt x="1064" y="452"/>
                      <a:pt x="980" y="435"/>
                      <a:pt x="980" y="435"/>
                    </a:cubicBezTo>
                    <a:cubicBezTo>
                      <a:pt x="879" y="468"/>
                      <a:pt x="842" y="461"/>
                      <a:pt x="780" y="555"/>
                    </a:cubicBezTo>
                    <a:cubicBezTo>
                      <a:pt x="796" y="588"/>
                      <a:pt x="823" y="693"/>
                      <a:pt x="900" y="655"/>
                    </a:cubicBezTo>
                    <a:cubicBezTo>
                      <a:pt x="926" y="641"/>
                      <a:pt x="926" y="601"/>
                      <a:pt x="940" y="575"/>
                    </a:cubicBezTo>
                    <a:cubicBezTo>
                      <a:pt x="926" y="555"/>
                      <a:pt x="922" y="522"/>
                      <a:pt x="900" y="515"/>
                    </a:cubicBezTo>
                    <a:cubicBezTo>
                      <a:pt x="873" y="506"/>
                      <a:pt x="845" y="525"/>
                      <a:pt x="820" y="535"/>
                    </a:cubicBezTo>
                    <a:cubicBezTo>
                      <a:pt x="792" y="545"/>
                      <a:pt x="767" y="563"/>
                      <a:pt x="740" y="575"/>
                    </a:cubicBezTo>
                    <a:cubicBezTo>
                      <a:pt x="720" y="583"/>
                      <a:pt x="700" y="588"/>
                      <a:pt x="680" y="595"/>
                    </a:cubicBezTo>
                    <a:cubicBezTo>
                      <a:pt x="653" y="621"/>
                      <a:pt x="624" y="646"/>
                      <a:pt x="600" y="675"/>
                    </a:cubicBezTo>
                    <a:cubicBezTo>
                      <a:pt x="584" y="693"/>
                      <a:pt x="549" y="713"/>
                      <a:pt x="560" y="735"/>
                    </a:cubicBezTo>
                    <a:cubicBezTo>
                      <a:pt x="572" y="759"/>
                      <a:pt x="613" y="748"/>
                      <a:pt x="640" y="755"/>
                    </a:cubicBezTo>
                    <a:cubicBezTo>
                      <a:pt x="726" y="748"/>
                      <a:pt x="820" y="769"/>
                      <a:pt x="900" y="735"/>
                    </a:cubicBezTo>
                    <a:cubicBezTo>
                      <a:pt x="981" y="699"/>
                      <a:pt x="898" y="600"/>
                      <a:pt x="880" y="575"/>
                    </a:cubicBezTo>
                    <a:cubicBezTo>
                      <a:pt x="802" y="466"/>
                      <a:pt x="719" y="434"/>
                      <a:pt x="600" y="395"/>
                    </a:cubicBezTo>
                    <a:cubicBezTo>
                      <a:pt x="580" y="401"/>
                      <a:pt x="545" y="394"/>
                      <a:pt x="540" y="415"/>
                    </a:cubicBezTo>
                    <a:cubicBezTo>
                      <a:pt x="526" y="470"/>
                      <a:pt x="614" y="486"/>
                      <a:pt x="640" y="495"/>
                    </a:cubicBezTo>
                    <a:cubicBezTo>
                      <a:pt x="633" y="468"/>
                      <a:pt x="647" y="419"/>
                      <a:pt x="620" y="415"/>
                    </a:cubicBezTo>
                    <a:cubicBezTo>
                      <a:pt x="577" y="407"/>
                      <a:pt x="488" y="506"/>
                      <a:pt x="460" y="535"/>
                    </a:cubicBezTo>
                    <a:cubicBezTo>
                      <a:pt x="466" y="568"/>
                      <a:pt x="461" y="606"/>
                      <a:pt x="480" y="635"/>
                    </a:cubicBezTo>
                    <a:cubicBezTo>
                      <a:pt x="491" y="652"/>
                      <a:pt x="519" y="650"/>
                      <a:pt x="540" y="655"/>
                    </a:cubicBezTo>
                    <a:cubicBezTo>
                      <a:pt x="579" y="663"/>
                      <a:pt x="620" y="668"/>
                      <a:pt x="660" y="675"/>
                    </a:cubicBezTo>
                    <a:cubicBezTo>
                      <a:pt x="713" y="661"/>
                      <a:pt x="775" y="666"/>
                      <a:pt x="820" y="635"/>
                    </a:cubicBezTo>
                    <a:cubicBezTo>
                      <a:pt x="837" y="622"/>
                      <a:pt x="811" y="592"/>
                      <a:pt x="800" y="575"/>
                    </a:cubicBezTo>
                    <a:cubicBezTo>
                      <a:pt x="740" y="480"/>
                      <a:pt x="721" y="476"/>
                      <a:pt x="640" y="415"/>
                    </a:cubicBezTo>
                    <a:cubicBezTo>
                      <a:pt x="613" y="421"/>
                      <a:pt x="551" y="408"/>
                      <a:pt x="560" y="435"/>
                    </a:cubicBezTo>
                    <a:cubicBezTo>
                      <a:pt x="585" y="510"/>
                      <a:pt x="702" y="464"/>
                      <a:pt x="740" y="455"/>
                    </a:cubicBezTo>
                    <a:cubicBezTo>
                      <a:pt x="710" y="365"/>
                      <a:pt x="716" y="326"/>
                      <a:pt x="640" y="275"/>
                    </a:cubicBezTo>
                    <a:cubicBezTo>
                      <a:pt x="622" y="263"/>
                      <a:pt x="600" y="261"/>
                      <a:pt x="580" y="255"/>
                    </a:cubicBezTo>
                    <a:cubicBezTo>
                      <a:pt x="540" y="261"/>
                      <a:pt x="491" y="249"/>
                      <a:pt x="460" y="275"/>
                    </a:cubicBezTo>
                    <a:cubicBezTo>
                      <a:pt x="443" y="288"/>
                      <a:pt x="465" y="320"/>
                      <a:pt x="480" y="335"/>
                    </a:cubicBezTo>
                    <a:cubicBezTo>
                      <a:pt x="513" y="368"/>
                      <a:pt x="553" y="403"/>
                      <a:pt x="600" y="415"/>
                    </a:cubicBezTo>
                    <a:cubicBezTo>
                      <a:pt x="744" y="451"/>
                      <a:pt x="652" y="432"/>
                      <a:pt x="880" y="455"/>
                    </a:cubicBezTo>
                    <a:cubicBezTo>
                      <a:pt x="873" y="408"/>
                      <a:pt x="902" y="336"/>
                      <a:pt x="860" y="315"/>
                    </a:cubicBezTo>
                    <a:cubicBezTo>
                      <a:pt x="572" y="171"/>
                      <a:pt x="640" y="339"/>
                      <a:pt x="660" y="435"/>
                    </a:cubicBezTo>
                    <a:cubicBezTo>
                      <a:pt x="740" y="428"/>
                      <a:pt x="829" y="453"/>
                      <a:pt x="900" y="415"/>
                    </a:cubicBezTo>
                    <a:cubicBezTo>
                      <a:pt x="929" y="398"/>
                      <a:pt x="846" y="315"/>
                      <a:pt x="880" y="315"/>
                    </a:cubicBezTo>
                    <a:cubicBezTo>
                      <a:pt x="915" y="315"/>
                      <a:pt x="894" y="389"/>
                      <a:pt x="920" y="415"/>
                    </a:cubicBezTo>
                    <a:cubicBezTo>
                      <a:pt x="939" y="434"/>
                      <a:pt x="973" y="428"/>
                      <a:pt x="1000" y="435"/>
                    </a:cubicBezTo>
                    <a:cubicBezTo>
                      <a:pt x="1033" y="428"/>
                      <a:pt x="1072" y="434"/>
                      <a:pt x="1100" y="415"/>
                    </a:cubicBezTo>
                    <a:cubicBezTo>
                      <a:pt x="1195" y="346"/>
                      <a:pt x="1115" y="272"/>
                      <a:pt x="1060" y="235"/>
                    </a:cubicBezTo>
                    <a:cubicBezTo>
                      <a:pt x="1053" y="255"/>
                      <a:pt x="1025" y="280"/>
                      <a:pt x="1040" y="295"/>
                    </a:cubicBezTo>
                    <a:cubicBezTo>
                      <a:pt x="1088" y="343"/>
                      <a:pt x="1152" y="310"/>
                      <a:pt x="1200" y="295"/>
                    </a:cubicBezTo>
                    <a:cubicBezTo>
                      <a:pt x="1193" y="268"/>
                      <a:pt x="1153" y="221"/>
                      <a:pt x="1180" y="215"/>
                    </a:cubicBezTo>
                    <a:cubicBezTo>
                      <a:pt x="1217" y="205"/>
                      <a:pt x="1270" y="237"/>
                      <a:pt x="1280" y="275"/>
                    </a:cubicBezTo>
                    <a:cubicBezTo>
                      <a:pt x="1286" y="301"/>
                      <a:pt x="1226" y="288"/>
                      <a:pt x="1200" y="295"/>
                    </a:cubicBezTo>
                    <a:cubicBezTo>
                      <a:pt x="1237" y="313"/>
                      <a:pt x="1333" y="370"/>
                      <a:pt x="1380" y="355"/>
                    </a:cubicBezTo>
                    <a:cubicBezTo>
                      <a:pt x="1400" y="348"/>
                      <a:pt x="1393" y="315"/>
                      <a:pt x="1400" y="295"/>
                    </a:cubicBezTo>
                    <a:cubicBezTo>
                      <a:pt x="1386" y="275"/>
                      <a:pt x="1378" y="250"/>
                      <a:pt x="1360" y="235"/>
                    </a:cubicBezTo>
                    <a:cubicBezTo>
                      <a:pt x="1343" y="221"/>
                      <a:pt x="1318" y="224"/>
                      <a:pt x="1300" y="215"/>
                    </a:cubicBezTo>
                    <a:cubicBezTo>
                      <a:pt x="1278" y="204"/>
                      <a:pt x="1263" y="181"/>
                      <a:pt x="1240" y="175"/>
                    </a:cubicBezTo>
                    <a:cubicBezTo>
                      <a:pt x="1161" y="153"/>
                      <a:pt x="1078" y="154"/>
                      <a:pt x="1000" y="135"/>
                    </a:cubicBezTo>
                    <a:cubicBezTo>
                      <a:pt x="1076" y="249"/>
                      <a:pt x="1041" y="215"/>
                      <a:pt x="1240" y="315"/>
                    </a:cubicBezTo>
                    <a:cubicBezTo>
                      <a:pt x="1277" y="333"/>
                      <a:pt x="1360" y="355"/>
                      <a:pt x="1360" y="355"/>
                    </a:cubicBezTo>
                    <a:cubicBezTo>
                      <a:pt x="1274" y="227"/>
                      <a:pt x="1180" y="218"/>
                      <a:pt x="1040" y="195"/>
                    </a:cubicBezTo>
                    <a:cubicBezTo>
                      <a:pt x="1054" y="238"/>
                      <a:pt x="1085" y="389"/>
                      <a:pt x="1200" y="275"/>
                    </a:cubicBezTo>
                    <a:cubicBezTo>
                      <a:pt x="1307" y="167"/>
                      <a:pt x="1086" y="78"/>
                      <a:pt x="1040" y="55"/>
                    </a:cubicBezTo>
                    <a:cubicBezTo>
                      <a:pt x="1006" y="61"/>
                      <a:pt x="961" y="48"/>
                      <a:pt x="940" y="75"/>
                    </a:cubicBezTo>
                    <a:cubicBezTo>
                      <a:pt x="922" y="96"/>
                      <a:pt x="944" y="132"/>
                      <a:pt x="960" y="155"/>
                    </a:cubicBezTo>
                    <a:cubicBezTo>
                      <a:pt x="1010" y="226"/>
                      <a:pt x="1105" y="230"/>
                      <a:pt x="1180" y="255"/>
                    </a:cubicBezTo>
                    <a:cubicBezTo>
                      <a:pt x="1260" y="241"/>
                      <a:pt x="1348" y="253"/>
                      <a:pt x="1420" y="215"/>
                    </a:cubicBezTo>
                    <a:cubicBezTo>
                      <a:pt x="1444" y="201"/>
                      <a:pt x="1417" y="156"/>
                      <a:pt x="1400" y="135"/>
                    </a:cubicBezTo>
                    <a:cubicBezTo>
                      <a:pt x="1393" y="126"/>
                      <a:pt x="1276" y="99"/>
                      <a:pt x="1260" y="95"/>
                    </a:cubicBezTo>
                    <a:cubicBezTo>
                      <a:pt x="1213" y="101"/>
                      <a:pt x="1138" y="71"/>
                      <a:pt x="1120" y="115"/>
                    </a:cubicBezTo>
                    <a:cubicBezTo>
                      <a:pt x="1101" y="159"/>
                      <a:pt x="1157" y="213"/>
                      <a:pt x="1200" y="235"/>
                    </a:cubicBezTo>
                    <a:cubicBezTo>
                      <a:pt x="1357" y="313"/>
                      <a:pt x="1477" y="340"/>
                      <a:pt x="1640" y="395"/>
                    </a:cubicBezTo>
                    <a:cubicBezTo>
                      <a:pt x="1673" y="388"/>
                      <a:pt x="1726" y="406"/>
                      <a:pt x="1740" y="375"/>
                    </a:cubicBezTo>
                    <a:cubicBezTo>
                      <a:pt x="1756" y="336"/>
                      <a:pt x="1715" y="294"/>
                      <a:pt x="1700" y="255"/>
                    </a:cubicBezTo>
                    <a:cubicBezTo>
                      <a:pt x="1663" y="162"/>
                      <a:pt x="1673" y="184"/>
                      <a:pt x="1600" y="135"/>
                    </a:cubicBezTo>
                    <a:cubicBezTo>
                      <a:pt x="1479" y="175"/>
                      <a:pt x="1454" y="260"/>
                      <a:pt x="1540" y="395"/>
                    </a:cubicBezTo>
                    <a:cubicBezTo>
                      <a:pt x="1554" y="417"/>
                      <a:pt x="1690" y="447"/>
                      <a:pt x="1720" y="455"/>
                    </a:cubicBezTo>
                    <a:cubicBezTo>
                      <a:pt x="1740" y="441"/>
                      <a:pt x="1774" y="438"/>
                      <a:pt x="1780" y="415"/>
                    </a:cubicBezTo>
                    <a:cubicBezTo>
                      <a:pt x="1807" y="303"/>
                      <a:pt x="1712" y="205"/>
                      <a:pt x="1620" y="175"/>
                    </a:cubicBezTo>
                    <a:cubicBezTo>
                      <a:pt x="1600" y="195"/>
                      <a:pt x="1575" y="211"/>
                      <a:pt x="1560" y="235"/>
                    </a:cubicBezTo>
                    <a:cubicBezTo>
                      <a:pt x="1509" y="311"/>
                      <a:pt x="1573" y="395"/>
                      <a:pt x="1640" y="435"/>
                    </a:cubicBezTo>
                    <a:cubicBezTo>
                      <a:pt x="1676" y="456"/>
                      <a:pt x="1720" y="461"/>
                      <a:pt x="1760" y="475"/>
                    </a:cubicBezTo>
                    <a:cubicBezTo>
                      <a:pt x="1786" y="468"/>
                      <a:pt x="1827" y="479"/>
                      <a:pt x="1840" y="455"/>
                    </a:cubicBezTo>
                    <a:cubicBezTo>
                      <a:pt x="1850" y="433"/>
                      <a:pt x="1822" y="403"/>
                      <a:pt x="1800" y="395"/>
                    </a:cubicBezTo>
                    <a:cubicBezTo>
                      <a:pt x="1750" y="375"/>
                      <a:pt x="1693" y="381"/>
                      <a:pt x="1640" y="375"/>
                    </a:cubicBezTo>
                    <a:cubicBezTo>
                      <a:pt x="1560" y="394"/>
                      <a:pt x="1507" y="409"/>
                      <a:pt x="1440" y="455"/>
                    </a:cubicBezTo>
                    <a:cubicBezTo>
                      <a:pt x="1453" y="488"/>
                      <a:pt x="1456" y="527"/>
                      <a:pt x="1480" y="555"/>
                    </a:cubicBezTo>
                    <a:cubicBezTo>
                      <a:pt x="1550" y="635"/>
                      <a:pt x="1763" y="687"/>
                      <a:pt x="1860" y="715"/>
                    </a:cubicBezTo>
                    <a:cubicBezTo>
                      <a:pt x="1835" y="569"/>
                      <a:pt x="1851" y="578"/>
                      <a:pt x="1720" y="535"/>
                    </a:cubicBezTo>
                    <a:cubicBezTo>
                      <a:pt x="1700" y="541"/>
                      <a:pt x="1663" y="534"/>
                      <a:pt x="1660" y="555"/>
                    </a:cubicBezTo>
                    <a:cubicBezTo>
                      <a:pt x="1640" y="672"/>
                      <a:pt x="1769" y="677"/>
                      <a:pt x="1840" y="695"/>
                    </a:cubicBezTo>
                    <a:cubicBezTo>
                      <a:pt x="1860" y="681"/>
                      <a:pt x="1896" y="678"/>
                      <a:pt x="1900" y="655"/>
                    </a:cubicBezTo>
                    <a:cubicBezTo>
                      <a:pt x="1914" y="556"/>
                      <a:pt x="1857" y="554"/>
                      <a:pt x="1800" y="535"/>
                    </a:cubicBezTo>
                    <a:cubicBezTo>
                      <a:pt x="1706" y="541"/>
                      <a:pt x="1612" y="538"/>
                      <a:pt x="1520" y="555"/>
                    </a:cubicBezTo>
                    <a:cubicBezTo>
                      <a:pt x="1499" y="558"/>
                      <a:pt x="1558" y="575"/>
                      <a:pt x="1580" y="575"/>
                    </a:cubicBezTo>
                    <a:cubicBezTo>
                      <a:pt x="1653" y="575"/>
                      <a:pt x="1726" y="561"/>
                      <a:pt x="1800" y="555"/>
                    </a:cubicBezTo>
                    <a:cubicBezTo>
                      <a:pt x="1786" y="515"/>
                      <a:pt x="1782" y="470"/>
                      <a:pt x="1760" y="435"/>
                    </a:cubicBezTo>
                    <a:cubicBezTo>
                      <a:pt x="1723" y="377"/>
                      <a:pt x="1593" y="365"/>
                      <a:pt x="1540" y="355"/>
                    </a:cubicBezTo>
                    <a:cubicBezTo>
                      <a:pt x="1493" y="361"/>
                      <a:pt x="1442" y="353"/>
                      <a:pt x="1400" y="375"/>
                    </a:cubicBezTo>
                    <a:cubicBezTo>
                      <a:pt x="1381" y="384"/>
                      <a:pt x="1367" y="418"/>
                      <a:pt x="1380" y="435"/>
                    </a:cubicBezTo>
                    <a:cubicBezTo>
                      <a:pt x="1455" y="535"/>
                      <a:pt x="1556" y="540"/>
                      <a:pt x="1660" y="575"/>
                    </a:cubicBezTo>
                    <a:cubicBezTo>
                      <a:pt x="1613" y="389"/>
                      <a:pt x="1542" y="458"/>
                      <a:pt x="1340" y="475"/>
                    </a:cubicBezTo>
                    <a:cubicBezTo>
                      <a:pt x="1326" y="495"/>
                      <a:pt x="1303" y="511"/>
                      <a:pt x="1300" y="535"/>
                    </a:cubicBezTo>
                    <a:cubicBezTo>
                      <a:pt x="1287" y="612"/>
                      <a:pt x="1434" y="636"/>
                      <a:pt x="1480" y="655"/>
                    </a:cubicBezTo>
                    <a:cubicBezTo>
                      <a:pt x="1486" y="635"/>
                      <a:pt x="1506" y="615"/>
                      <a:pt x="1500" y="595"/>
                    </a:cubicBezTo>
                    <a:cubicBezTo>
                      <a:pt x="1481" y="538"/>
                      <a:pt x="1424" y="529"/>
                      <a:pt x="1380" y="515"/>
                    </a:cubicBezTo>
                    <a:cubicBezTo>
                      <a:pt x="1353" y="521"/>
                      <a:pt x="1308" y="508"/>
                      <a:pt x="1300" y="535"/>
                    </a:cubicBezTo>
                    <a:cubicBezTo>
                      <a:pt x="1292" y="557"/>
                      <a:pt x="1336" y="571"/>
                      <a:pt x="1360" y="575"/>
                    </a:cubicBezTo>
                    <a:cubicBezTo>
                      <a:pt x="1380" y="578"/>
                      <a:pt x="1400" y="561"/>
                      <a:pt x="1420" y="555"/>
                    </a:cubicBezTo>
                    <a:cubicBezTo>
                      <a:pt x="1413" y="521"/>
                      <a:pt x="1416" y="484"/>
                      <a:pt x="1400" y="455"/>
                    </a:cubicBezTo>
                    <a:cubicBezTo>
                      <a:pt x="1376" y="414"/>
                      <a:pt x="1294" y="403"/>
                      <a:pt x="1260" y="395"/>
                    </a:cubicBezTo>
                    <a:cubicBezTo>
                      <a:pt x="1215" y="406"/>
                      <a:pt x="1122" y="407"/>
                      <a:pt x="1140" y="495"/>
                    </a:cubicBezTo>
                    <a:cubicBezTo>
                      <a:pt x="1144" y="515"/>
                      <a:pt x="1180" y="508"/>
                      <a:pt x="1200" y="515"/>
                    </a:cubicBezTo>
                    <a:cubicBezTo>
                      <a:pt x="1250" y="438"/>
                      <a:pt x="1261" y="386"/>
                      <a:pt x="1280" y="295"/>
                    </a:cubicBezTo>
                    <a:cubicBezTo>
                      <a:pt x="1260" y="281"/>
                      <a:pt x="1243" y="258"/>
                      <a:pt x="1220" y="255"/>
                    </a:cubicBezTo>
                    <a:cubicBezTo>
                      <a:pt x="1158" y="244"/>
                      <a:pt x="1124" y="322"/>
                      <a:pt x="1100" y="355"/>
                    </a:cubicBezTo>
                    <a:cubicBezTo>
                      <a:pt x="1119" y="442"/>
                      <a:pt x="1114" y="570"/>
                      <a:pt x="1220" y="615"/>
                    </a:cubicBezTo>
                    <a:cubicBezTo>
                      <a:pt x="1269" y="635"/>
                      <a:pt x="1326" y="628"/>
                      <a:pt x="1380" y="635"/>
                    </a:cubicBezTo>
                    <a:cubicBezTo>
                      <a:pt x="1388" y="637"/>
                      <a:pt x="1553" y="703"/>
                      <a:pt x="1540" y="635"/>
                    </a:cubicBezTo>
                    <a:cubicBezTo>
                      <a:pt x="1530" y="587"/>
                      <a:pt x="1420" y="555"/>
                      <a:pt x="1420" y="555"/>
                    </a:cubicBezTo>
                    <a:cubicBezTo>
                      <a:pt x="1393" y="561"/>
                      <a:pt x="1362" y="559"/>
                      <a:pt x="1340" y="575"/>
                    </a:cubicBezTo>
                    <a:cubicBezTo>
                      <a:pt x="1287" y="612"/>
                      <a:pt x="1278" y="660"/>
                      <a:pt x="1260" y="715"/>
                    </a:cubicBezTo>
                    <a:cubicBezTo>
                      <a:pt x="1319" y="774"/>
                      <a:pt x="1360" y="808"/>
                      <a:pt x="1440" y="835"/>
                    </a:cubicBezTo>
                    <a:cubicBezTo>
                      <a:pt x="1433" y="801"/>
                      <a:pt x="1444" y="759"/>
                      <a:pt x="1420" y="735"/>
                    </a:cubicBezTo>
                    <a:cubicBezTo>
                      <a:pt x="1352" y="667"/>
                      <a:pt x="1254" y="702"/>
                      <a:pt x="1180" y="715"/>
                    </a:cubicBezTo>
                    <a:cubicBezTo>
                      <a:pt x="1274" y="785"/>
                      <a:pt x="1325" y="851"/>
                      <a:pt x="1480" y="755"/>
                    </a:cubicBezTo>
                    <a:cubicBezTo>
                      <a:pt x="1494" y="746"/>
                      <a:pt x="1366" y="619"/>
                      <a:pt x="1360" y="615"/>
                    </a:cubicBezTo>
                    <a:cubicBezTo>
                      <a:pt x="1291" y="569"/>
                      <a:pt x="1179" y="574"/>
                      <a:pt x="1100" y="555"/>
                    </a:cubicBezTo>
                    <a:cubicBezTo>
                      <a:pt x="968" y="573"/>
                      <a:pt x="929" y="550"/>
                      <a:pt x="860" y="655"/>
                    </a:cubicBezTo>
                    <a:cubicBezTo>
                      <a:pt x="873" y="675"/>
                      <a:pt x="879" y="702"/>
                      <a:pt x="900" y="715"/>
                    </a:cubicBezTo>
                    <a:cubicBezTo>
                      <a:pt x="966" y="756"/>
                      <a:pt x="1047" y="766"/>
                      <a:pt x="1120" y="795"/>
                    </a:cubicBezTo>
                    <a:cubicBezTo>
                      <a:pt x="1113" y="761"/>
                      <a:pt x="1126" y="716"/>
                      <a:pt x="1100" y="695"/>
                    </a:cubicBezTo>
                    <a:cubicBezTo>
                      <a:pt x="1021" y="632"/>
                      <a:pt x="982" y="808"/>
                      <a:pt x="980" y="815"/>
                    </a:cubicBezTo>
                    <a:cubicBezTo>
                      <a:pt x="986" y="848"/>
                      <a:pt x="981" y="886"/>
                      <a:pt x="1000" y="915"/>
                    </a:cubicBezTo>
                    <a:cubicBezTo>
                      <a:pt x="1011" y="932"/>
                      <a:pt x="1039" y="929"/>
                      <a:pt x="1060" y="935"/>
                    </a:cubicBezTo>
                    <a:cubicBezTo>
                      <a:pt x="1086" y="942"/>
                      <a:pt x="1113" y="948"/>
                      <a:pt x="1140" y="955"/>
                    </a:cubicBezTo>
                    <a:cubicBezTo>
                      <a:pt x="1146" y="928"/>
                      <a:pt x="1169" y="900"/>
                      <a:pt x="1160" y="875"/>
                    </a:cubicBezTo>
                    <a:cubicBezTo>
                      <a:pt x="1124" y="781"/>
                      <a:pt x="1082" y="806"/>
                      <a:pt x="1020" y="775"/>
                    </a:cubicBezTo>
                    <a:cubicBezTo>
                      <a:pt x="998" y="764"/>
                      <a:pt x="982" y="744"/>
                      <a:pt x="960" y="735"/>
                    </a:cubicBezTo>
                    <a:cubicBezTo>
                      <a:pt x="912" y="714"/>
                      <a:pt x="772" y="699"/>
                      <a:pt x="740" y="695"/>
                    </a:cubicBezTo>
                    <a:cubicBezTo>
                      <a:pt x="746" y="741"/>
                      <a:pt x="717" y="815"/>
                      <a:pt x="760" y="835"/>
                    </a:cubicBezTo>
                    <a:cubicBezTo>
                      <a:pt x="832" y="868"/>
                      <a:pt x="926" y="847"/>
                      <a:pt x="1000" y="815"/>
                    </a:cubicBezTo>
                    <a:cubicBezTo>
                      <a:pt x="1025" y="803"/>
                      <a:pt x="960" y="775"/>
                      <a:pt x="940" y="755"/>
                    </a:cubicBezTo>
                    <a:cubicBezTo>
                      <a:pt x="780" y="768"/>
                      <a:pt x="612" y="744"/>
                      <a:pt x="460" y="795"/>
                    </a:cubicBezTo>
                    <a:cubicBezTo>
                      <a:pt x="423" y="807"/>
                      <a:pt x="492" y="867"/>
                      <a:pt x="520" y="895"/>
                    </a:cubicBezTo>
                    <a:cubicBezTo>
                      <a:pt x="547" y="922"/>
                      <a:pt x="584" y="938"/>
                      <a:pt x="620" y="955"/>
                    </a:cubicBezTo>
                    <a:cubicBezTo>
                      <a:pt x="658" y="972"/>
                      <a:pt x="740" y="995"/>
                      <a:pt x="740" y="995"/>
                    </a:cubicBezTo>
                    <a:cubicBezTo>
                      <a:pt x="760" y="981"/>
                      <a:pt x="791" y="977"/>
                      <a:pt x="800" y="955"/>
                    </a:cubicBezTo>
                    <a:cubicBezTo>
                      <a:pt x="825" y="892"/>
                      <a:pt x="748" y="884"/>
                      <a:pt x="720" y="875"/>
                    </a:cubicBezTo>
                    <a:cubicBezTo>
                      <a:pt x="726" y="908"/>
                      <a:pt x="715" y="950"/>
                      <a:pt x="740" y="975"/>
                    </a:cubicBezTo>
                    <a:cubicBezTo>
                      <a:pt x="809" y="1044"/>
                      <a:pt x="947" y="1004"/>
                      <a:pt x="1020" y="995"/>
                    </a:cubicBezTo>
                    <a:cubicBezTo>
                      <a:pt x="1013" y="968"/>
                      <a:pt x="1019" y="934"/>
                      <a:pt x="1000" y="915"/>
                    </a:cubicBezTo>
                    <a:cubicBezTo>
                      <a:pt x="980" y="895"/>
                      <a:pt x="946" y="900"/>
                      <a:pt x="920" y="895"/>
                    </a:cubicBezTo>
                    <a:cubicBezTo>
                      <a:pt x="880" y="887"/>
                      <a:pt x="840" y="881"/>
                      <a:pt x="800" y="875"/>
                    </a:cubicBezTo>
                    <a:cubicBezTo>
                      <a:pt x="855" y="1095"/>
                      <a:pt x="978" y="1009"/>
                      <a:pt x="1200" y="995"/>
                    </a:cubicBezTo>
                    <a:cubicBezTo>
                      <a:pt x="1220" y="988"/>
                      <a:pt x="1260" y="996"/>
                      <a:pt x="1260" y="975"/>
                    </a:cubicBezTo>
                    <a:cubicBezTo>
                      <a:pt x="1260" y="940"/>
                      <a:pt x="1128" y="917"/>
                      <a:pt x="1120" y="915"/>
                    </a:cubicBezTo>
                    <a:cubicBezTo>
                      <a:pt x="1133" y="941"/>
                      <a:pt x="1134" y="979"/>
                      <a:pt x="1160" y="995"/>
                    </a:cubicBezTo>
                    <a:cubicBezTo>
                      <a:pt x="1227" y="1037"/>
                      <a:pt x="1379" y="1002"/>
                      <a:pt x="1440" y="995"/>
                    </a:cubicBezTo>
                    <a:cubicBezTo>
                      <a:pt x="1453" y="975"/>
                      <a:pt x="1549" y="861"/>
                      <a:pt x="1460" y="835"/>
                    </a:cubicBezTo>
                    <a:cubicBezTo>
                      <a:pt x="1401" y="817"/>
                      <a:pt x="1340" y="861"/>
                      <a:pt x="1280" y="875"/>
                    </a:cubicBezTo>
                    <a:cubicBezTo>
                      <a:pt x="1286" y="895"/>
                      <a:pt x="1285" y="920"/>
                      <a:pt x="1300" y="935"/>
                    </a:cubicBezTo>
                    <a:cubicBezTo>
                      <a:pt x="1341" y="976"/>
                      <a:pt x="1429" y="984"/>
                      <a:pt x="1480" y="995"/>
                    </a:cubicBezTo>
                    <a:cubicBezTo>
                      <a:pt x="1500" y="988"/>
                      <a:pt x="1546" y="995"/>
                      <a:pt x="1540" y="975"/>
                    </a:cubicBezTo>
                    <a:cubicBezTo>
                      <a:pt x="1524" y="929"/>
                      <a:pt x="1320" y="915"/>
                      <a:pt x="1320" y="915"/>
                    </a:cubicBezTo>
                    <a:cubicBezTo>
                      <a:pt x="1333" y="948"/>
                      <a:pt x="1339" y="985"/>
                      <a:pt x="1360" y="1015"/>
                    </a:cubicBezTo>
                    <a:cubicBezTo>
                      <a:pt x="1398" y="1068"/>
                      <a:pt x="1550" y="1087"/>
                      <a:pt x="1580" y="1095"/>
                    </a:cubicBezTo>
                    <a:cubicBezTo>
                      <a:pt x="1606" y="1101"/>
                      <a:pt x="1660" y="1115"/>
                      <a:pt x="1660" y="1115"/>
                    </a:cubicBezTo>
                    <a:cubicBezTo>
                      <a:pt x="1693" y="1108"/>
                      <a:pt x="1730" y="1111"/>
                      <a:pt x="1760" y="1095"/>
                    </a:cubicBezTo>
                    <a:cubicBezTo>
                      <a:pt x="1857" y="1039"/>
                      <a:pt x="1767" y="966"/>
                      <a:pt x="1720" y="935"/>
                    </a:cubicBezTo>
                    <a:cubicBezTo>
                      <a:pt x="1713" y="961"/>
                      <a:pt x="1684" y="992"/>
                      <a:pt x="1700" y="1015"/>
                    </a:cubicBezTo>
                    <a:cubicBezTo>
                      <a:pt x="1711" y="1032"/>
                      <a:pt x="1754" y="1015"/>
                      <a:pt x="1760" y="995"/>
                    </a:cubicBezTo>
                    <a:cubicBezTo>
                      <a:pt x="1771" y="949"/>
                      <a:pt x="1757" y="898"/>
                      <a:pt x="1740" y="855"/>
                    </a:cubicBezTo>
                    <a:cubicBezTo>
                      <a:pt x="1715" y="794"/>
                      <a:pt x="1628" y="774"/>
                      <a:pt x="1580" y="755"/>
                    </a:cubicBezTo>
                    <a:cubicBezTo>
                      <a:pt x="1566" y="775"/>
                      <a:pt x="1535" y="791"/>
                      <a:pt x="1540" y="815"/>
                    </a:cubicBezTo>
                    <a:cubicBezTo>
                      <a:pt x="1554" y="887"/>
                      <a:pt x="1632" y="844"/>
                      <a:pt x="1660" y="835"/>
                    </a:cubicBezTo>
                    <a:cubicBezTo>
                      <a:pt x="1666" y="808"/>
                      <a:pt x="1688" y="781"/>
                      <a:pt x="1680" y="755"/>
                    </a:cubicBezTo>
                    <a:cubicBezTo>
                      <a:pt x="1651" y="669"/>
                      <a:pt x="1526" y="746"/>
                      <a:pt x="1500" y="755"/>
                    </a:cubicBezTo>
                    <a:cubicBezTo>
                      <a:pt x="1493" y="775"/>
                      <a:pt x="1477" y="794"/>
                      <a:pt x="1480" y="815"/>
                    </a:cubicBezTo>
                    <a:cubicBezTo>
                      <a:pt x="1495" y="925"/>
                      <a:pt x="1552" y="895"/>
                      <a:pt x="1640" y="935"/>
                    </a:cubicBezTo>
                    <a:cubicBezTo>
                      <a:pt x="1675" y="951"/>
                      <a:pt x="1705" y="977"/>
                      <a:pt x="1740" y="995"/>
                    </a:cubicBezTo>
                    <a:cubicBezTo>
                      <a:pt x="1780" y="1015"/>
                      <a:pt x="1861" y="1027"/>
                      <a:pt x="1900" y="1035"/>
                    </a:cubicBezTo>
                    <a:cubicBezTo>
                      <a:pt x="1924" y="936"/>
                      <a:pt x="1928" y="863"/>
                      <a:pt x="1820" y="815"/>
                    </a:cubicBezTo>
                    <a:cubicBezTo>
                      <a:pt x="1781" y="797"/>
                      <a:pt x="1740" y="788"/>
                      <a:pt x="1700" y="775"/>
                    </a:cubicBezTo>
                    <a:cubicBezTo>
                      <a:pt x="1680" y="768"/>
                      <a:pt x="1640" y="755"/>
                      <a:pt x="1640" y="755"/>
                    </a:cubicBezTo>
                    <a:cubicBezTo>
                      <a:pt x="1620" y="761"/>
                      <a:pt x="1589" y="756"/>
                      <a:pt x="1580" y="775"/>
                    </a:cubicBezTo>
                    <a:cubicBezTo>
                      <a:pt x="1543" y="848"/>
                      <a:pt x="1712" y="868"/>
                      <a:pt x="1740" y="875"/>
                    </a:cubicBezTo>
                    <a:cubicBezTo>
                      <a:pt x="1740" y="874"/>
                      <a:pt x="1874" y="812"/>
                      <a:pt x="1780" y="775"/>
                    </a:cubicBezTo>
                    <a:cubicBezTo>
                      <a:pt x="1754" y="764"/>
                      <a:pt x="1726" y="788"/>
                      <a:pt x="1700" y="795"/>
                    </a:cubicBezTo>
                    <a:cubicBezTo>
                      <a:pt x="1747" y="806"/>
                      <a:pt x="1834" y="840"/>
                      <a:pt x="1880" y="795"/>
                    </a:cubicBezTo>
                    <a:cubicBezTo>
                      <a:pt x="1894" y="780"/>
                      <a:pt x="1872" y="751"/>
                      <a:pt x="1860" y="735"/>
                    </a:cubicBezTo>
                    <a:cubicBezTo>
                      <a:pt x="1825" y="690"/>
                      <a:pt x="1793" y="632"/>
                      <a:pt x="1740" y="615"/>
                    </a:cubicBezTo>
                    <a:cubicBezTo>
                      <a:pt x="1700" y="601"/>
                      <a:pt x="1620" y="575"/>
                      <a:pt x="1620" y="575"/>
                    </a:cubicBezTo>
                    <a:cubicBezTo>
                      <a:pt x="1613" y="595"/>
                      <a:pt x="1590" y="616"/>
                      <a:pt x="1600" y="635"/>
                    </a:cubicBezTo>
                    <a:cubicBezTo>
                      <a:pt x="1628" y="692"/>
                      <a:pt x="1751" y="618"/>
                      <a:pt x="1760" y="615"/>
                    </a:cubicBezTo>
                    <a:cubicBezTo>
                      <a:pt x="1766" y="588"/>
                      <a:pt x="1780" y="562"/>
                      <a:pt x="1780" y="535"/>
                    </a:cubicBezTo>
                    <a:cubicBezTo>
                      <a:pt x="1780" y="432"/>
                      <a:pt x="1736" y="231"/>
                      <a:pt x="1660" y="155"/>
                    </a:cubicBezTo>
                    <a:cubicBezTo>
                      <a:pt x="1641" y="136"/>
                      <a:pt x="1495" y="81"/>
                      <a:pt x="1480" y="75"/>
                    </a:cubicBezTo>
                    <a:cubicBezTo>
                      <a:pt x="1393" y="103"/>
                      <a:pt x="1369" y="105"/>
                      <a:pt x="1340" y="195"/>
                    </a:cubicBezTo>
                    <a:cubicBezTo>
                      <a:pt x="1183" y="90"/>
                      <a:pt x="983" y="81"/>
                      <a:pt x="800" y="55"/>
                    </a:cubicBezTo>
                    <a:cubicBezTo>
                      <a:pt x="760" y="61"/>
                      <a:pt x="703" y="42"/>
                      <a:pt x="680" y="75"/>
                    </a:cubicBezTo>
                    <a:cubicBezTo>
                      <a:pt x="642" y="127"/>
                      <a:pt x="713" y="215"/>
                      <a:pt x="740" y="255"/>
                    </a:cubicBezTo>
                    <a:cubicBezTo>
                      <a:pt x="760" y="241"/>
                      <a:pt x="805" y="238"/>
                      <a:pt x="800" y="215"/>
                    </a:cubicBezTo>
                    <a:cubicBezTo>
                      <a:pt x="792" y="186"/>
                      <a:pt x="749" y="175"/>
                      <a:pt x="720" y="175"/>
                    </a:cubicBezTo>
                    <a:cubicBezTo>
                      <a:pt x="645" y="175"/>
                      <a:pt x="573" y="201"/>
                      <a:pt x="500" y="215"/>
                    </a:cubicBezTo>
                    <a:cubicBezTo>
                      <a:pt x="486" y="248"/>
                      <a:pt x="457" y="279"/>
                      <a:pt x="460" y="315"/>
                    </a:cubicBezTo>
                    <a:cubicBezTo>
                      <a:pt x="470" y="457"/>
                      <a:pt x="554" y="543"/>
                      <a:pt x="680" y="575"/>
                    </a:cubicBezTo>
                    <a:cubicBezTo>
                      <a:pt x="693" y="555"/>
                      <a:pt x="720" y="539"/>
                      <a:pt x="720" y="515"/>
                    </a:cubicBezTo>
                    <a:cubicBezTo>
                      <a:pt x="720" y="430"/>
                      <a:pt x="565" y="424"/>
                      <a:pt x="520" y="415"/>
                    </a:cubicBezTo>
                    <a:cubicBezTo>
                      <a:pt x="486" y="421"/>
                      <a:pt x="446" y="413"/>
                      <a:pt x="420" y="435"/>
                    </a:cubicBezTo>
                    <a:cubicBezTo>
                      <a:pt x="375" y="471"/>
                      <a:pt x="410" y="558"/>
                      <a:pt x="420" y="595"/>
                    </a:cubicBezTo>
                    <a:cubicBezTo>
                      <a:pt x="433" y="575"/>
                      <a:pt x="470" y="556"/>
                      <a:pt x="460" y="535"/>
                    </a:cubicBezTo>
                    <a:cubicBezTo>
                      <a:pt x="447" y="510"/>
                      <a:pt x="407" y="515"/>
                      <a:pt x="380" y="515"/>
                    </a:cubicBezTo>
                    <a:cubicBezTo>
                      <a:pt x="293" y="515"/>
                      <a:pt x="206" y="528"/>
                      <a:pt x="120" y="535"/>
                    </a:cubicBezTo>
                    <a:cubicBezTo>
                      <a:pt x="100" y="541"/>
                      <a:pt x="74" y="540"/>
                      <a:pt x="60" y="555"/>
                    </a:cubicBezTo>
                    <a:cubicBezTo>
                      <a:pt x="0" y="614"/>
                      <a:pt x="65" y="691"/>
                      <a:pt x="120" y="715"/>
                    </a:cubicBezTo>
                    <a:cubicBezTo>
                      <a:pt x="157" y="731"/>
                      <a:pt x="292" y="750"/>
                      <a:pt x="320" y="755"/>
                    </a:cubicBezTo>
                    <a:cubicBezTo>
                      <a:pt x="313" y="735"/>
                      <a:pt x="318" y="704"/>
                      <a:pt x="300" y="695"/>
                    </a:cubicBezTo>
                    <a:cubicBezTo>
                      <a:pt x="281" y="685"/>
                      <a:pt x="242" y="694"/>
                      <a:pt x="240" y="715"/>
                    </a:cubicBezTo>
                    <a:cubicBezTo>
                      <a:pt x="233" y="763"/>
                      <a:pt x="252" y="815"/>
                      <a:pt x="280" y="855"/>
                    </a:cubicBezTo>
                    <a:cubicBezTo>
                      <a:pt x="302" y="886"/>
                      <a:pt x="344" y="898"/>
                      <a:pt x="380" y="915"/>
                    </a:cubicBezTo>
                    <a:cubicBezTo>
                      <a:pt x="418" y="932"/>
                      <a:pt x="500" y="955"/>
                      <a:pt x="500" y="955"/>
                    </a:cubicBezTo>
                    <a:cubicBezTo>
                      <a:pt x="526" y="948"/>
                      <a:pt x="560" y="954"/>
                      <a:pt x="580" y="935"/>
                    </a:cubicBezTo>
                    <a:cubicBezTo>
                      <a:pt x="682" y="832"/>
                      <a:pt x="490" y="807"/>
                      <a:pt x="440" y="795"/>
                    </a:cubicBezTo>
                    <a:cubicBezTo>
                      <a:pt x="426" y="821"/>
                      <a:pt x="391" y="846"/>
                      <a:pt x="400" y="875"/>
                    </a:cubicBezTo>
                    <a:cubicBezTo>
                      <a:pt x="427" y="970"/>
                      <a:pt x="492" y="930"/>
                      <a:pt x="540" y="915"/>
                    </a:cubicBezTo>
                    <a:cubicBezTo>
                      <a:pt x="546" y="895"/>
                      <a:pt x="564" y="875"/>
                      <a:pt x="560" y="855"/>
                    </a:cubicBezTo>
                    <a:cubicBezTo>
                      <a:pt x="519" y="650"/>
                      <a:pt x="375" y="640"/>
                      <a:pt x="200" y="615"/>
                    </a:cubicBezTo>
                    <a:cubicBezTo>
                      <a:pt x="173" y="621"/>
                      <a:pt x="141" y="617"/>
                      <a:pt x="120" y="635"/>
                    </a:cubicBezTo>
                    <a:cubicBezTo>
                      <a:pt x="77" y="670"/>
                      <a:pt x="63" y="749"/>
                      <a:pt x="100" y="795"/>
                    </a:cubicBezTo>
                    <a:cubicBezTo>
                      <a:pt x="113" y="811"/>
                      <a:pt x="140" y="808"/>
                      <a:pt x="160" y="815"/>
                    </a:cubicBezTo>
                    <a:cubicBezTo>
                      <a:pt x="233" y="808"/>
                      <a:pt x="310" y="818"/>
                      <a:pt x="380" y="795"/>
                    </a:cubicBezTo>
                    <a:cubicBezTo>
                      <a:pt x="400" y="788"/>
                      <a:pt x="400" y="756"/>
                      <a:pt x="400" y="735"/>
                    </a:cubicBezTo>
                    <a:cubicBezTo>
                      <a:pt x="400" y="701"/>
                      <a:pt x="406" y="655"/>
                      <a:pt x="380" y="635"/>
                    </a:cubicBezTo>
                    <a:cubicBezTo>
                      <a:pt x="336" y="601"/>
                      <a:pt x="167" y="577"/>
                      <a:pt x="220" y="595"/>
                    </a:cubicBezTo>
                    <a:cubicBezTo>
                      <a:pt x="260" y="608"/>
                      <a:pt x="340" y="635"/>
                      <a:pt x="340" y="635"/>
                    </a:cubicBezTo>
                    <a:cubicBezTo>
                      <a:pt x="367" y="625"/>
                      <a:pt x="451" y="611"/>
                      <a:pt x="440" y="555"/>
                    </a:cubicBezTo>
                    <a:cubicBezTo>
                      <a:pt x="435" y="531"/>
                      <a:pt x="402" y="523"/>
                      <a:pt x="380" y="515"/>
                    </a:cubicBezTo>
                    <a:cubicBezTo>
                      <a:pt x="328" y="496"/>
                      <a:pt x="220" y="475"/>
                      <a:pt x="220" y="475"/>
                    </a:cubicBezTo>
                    <a:cubicBezTo>
                      <a:pt x="193" y="481"/>
                      <a:pt x="148" y="468"/>
                      <a:pt x="140" y="495"/>
                    </a:cubicBezTo>
                    <a:cubicBezTo>
                      <a:pt x="132" y="517"/>
                      <a:pt x="176" y="538"/>
                      <a:pt x="200" y="535"/>
                    </a:cubicBezTo>
                    <a:cubicBezTo>
                      <a:pt x="227" y="530"/>
                      <a:pt x="240" y="495"/>
                      <a:pt x="260" y="475"/>
                    </a:cubicBezTo>
                    <a:cubicBezTo>
                      <a:pt x="253" y="441"/>
                      <a:pt x="240" y="375"/>
                      <a:pt x="240" y="375"/>
                    </a:cubicBezTo>
                    <a:cubicBezTo>
                      <a:pt x="273" y="368"/>
                      <a:pt x="318" y="381"/>
                      <a:pt x="340" y="355"/>
                    </a:cubicBezTo>
                    <a:cubicBezTo>
                      <a:pt x="357" y="333"/>
                      <a:pt x="345" y="284"/>
                      <a:pt x="320" y="275"/>
                    </a:cubicBezTo>
                    <a:cubicBezTo>
                      <a:pt x="275" y="258"/>
                      <a:pt x="226" y="288"/>
                      <a:pt x="180" y="295"/>
                    </a:cubicBezTo>
                    <a:cubicBezTo>
                      <a:pt x="186" y="321"/>
                      <a:pt x="182" y="353"/>
                      <a:pt x="200" y="375"/>
                    </a:cubicBezTo>
                    <a:cubicBezTo>
                      <a:pt x="228" y="409"/>
                      <a:pt x="405" y="450"/>
                      <a:pt x="420" y="455"/>
                    </a:cubicBezTo>
                    <a:cubicBezTo>
                      <a:pt x="493" y="448"/>
                      <a:pt x="576" y="471"/>
                      <a:pt x="640" y="435"/>
                    </a:cubicBezTo>
                    <a:cubicBezTo>
                      <a:pt x="668" y="418"/>
                      <a:pt x="587" y="394"/>
                      <a:pt x="560" y="375"/>
                    </a:cubicBezTo>
                    <a:cubicBezTo>
                      <a:pt x="474" y="314"/>
                      <a:pt x="486" y="329"/>
                      <a:pt x="360" y="275"/>
                    </a:cubicBezTo>
                    <a:cubicBezTo>
                      <a:pt x="380" y="268"/>
                      <a:pt x="410" y="273"/>
                      <a:pt x="420" y="255"/>
                    </a:cubicBezTo>
                    <a:cubicBezTo>
                      <a:pt x="429" y="236"/>
                      <a:pt x="381" y="185"/>
                      <a:pt x="400" y="195"/>
                    </a:cubicBezTo>
                    <a:cubicBezTo>
                      <a:pt x="429" y="209"/>
                      <a:pt x="431" y="257"/>
                      <a:pt x="460" y="275"/>
                    </a:cubicBezTo>
                    <a:cubicBezTo>
                      <a:pt x="488" y="293"/>
                      <a:pt x="526" y="288"/>
                      <a:pt x="560" y="295"/>
                    </a:cubicBezTo>
                    <a:cubicBezTo>
                      <a:pt x="573" y="275"/>
                      <a:pt x="612" y="255"/>
                      <a:pt x="600" y="235"/>
                    </a:cubicBezTo>
                    <a:cubicBezTo>
                      <a:pt x="581" y="204"/>
                      <a:pt x="534" y="206"/>
                      <a:pt x="500" y="195"/>
                    </a:cubicBezTo>
                    <a:cubicBezTo>
                      <a:pt x="457" y="180"/>
                      <a:pt x="305" y="152"/>
                      <a:pt x="520" y="195"/>
                    </a:cubicBezTo>
                    <a:cubicBezTo>
                      <a:pt x="586" y="188"/>
                      <a:pt x="660" y="204"/>
                      <a:pt x="720" y="175"/>
                    </a:cubicBezTo>
                    <a:cubicBezTo>
                      <a:pt x="741" y="164"/>
                      <a:pt x="698" y="130"/>
                      <a:pt x="680" y="115"/>
                    </a:cubicBezTo>
                    <a:cubicBezTo>
                      <a:pt x="650" y="89"/>
                      <a:pt x="613" y="75"/>
                      <a:pt x="580" y="55"/>
                    </a:cubicBezTo>
                    <a:cubicBezTo>
                      <a:pt x="200" y="89"/>
                      <a:pt x="385" y="76"/>
                      <a:pt x="540" y="115"/>
                    </a:cubicBezTo>
                    <a:cubicBezTo>
                      <a:pt x="606" y="108"/>
                      <a:pt x="678" y="121"/>
                      <a:pt x="740" y="95"/>
                    </a:cubicBezTo>
                    <a:cubicBezTo>
                      <a:pt x="762" y="85"/>
                      <a:pt x="701" y="65"/>
                      <a:pt x="680" y="55"/>
                    </a:cubicBezTo>
                    <a:cubicBezTo>
                      <a:pt x="661" y="45"/>
                      <a:pt x="640" y="41"/>
                      <a:pt x="620" y="35"/>
                    </a:cubicBezTo>
                    <a:cubicBezTo>
                      <a:pt x="606" y="55"/>
                      <a:pt x="575" y="71"/>
                      <a:pt x="580" y="95"/>
                    </a:cubicBezTo>
                    <a:cubicBezTo>
                      <a:pt x="585" y="122"/>
                      <a:pt x="680" y="148"/>
                      <a:pt x="700" y="155"/>
                    </a:cubicBezTo>
                    <a:cubicBezTo>
                      <a:pt x="686" y="128"/>
                      <a:pt x="682" y="94"/>
                      <a:pt x="660" y="75"/>
                    </a:cubicBezTo>
                    <a:cubicBezTo>
                      <a:pt x="572" y="0"/>
                      <a:pt x="516" y="47"/>
                      <a:pt x="420" y="75"/>
                    </a:cubicBezTo>
                    <a:cubicBezTo>
                      <a:pt x="403" y="99"/>
                      <a:pt x="341" y="178"/>
                      <a:pt x="360" y="215"/>
                    </a:cubicBezTo>
                    <a:cubicBezTo>
                      <a:pt x="379" y="253"/>
                      <a:pt x="426" y="268"/>
                      <a:pt x="460" y="295"/>
                    </a:cubicBezTo>
                    <a:cubicBezTo>
                      <a:pt x="540" y="288"/>
                      <a:pt x="629" y="313"/>
                      <a:pt x="700" y="275"/>
                    </a:cubicBezTo>
                    <a:cubicBezTo>
                      <a:pt x="729" y="258"/>
                      <a:pt x="663" y="218"/>
                      <a:pt x="640" y="195"/>
                    </a:cubicBezTo>
                    <a:cubicBezTo>
                      <a:pt x="562" y="117"/>
                      <a:pt x="477" y="127"/>
                      <a:pt x="380" y="95"/>
                    </a:cubicBezTo>
                    <a:cubicBezTo>
                      <a:pt x="360" y="108"/>
                      <a:pt x="320" y="110"/>
                      <a:pt x="320" y="135"/>
                    </a:cubicBezTo>
                    <a:cubicBezTo>
                      <a:pt x="320" y="197"/>
                      <a:pt x="441" y="313"/>
                      <a:pt x="500" y="335"/>
                    </a:cubicBezTo>
                    <a:cubicBezTo>
                      <a:pt x="551" y="353"/>
                      <a:pt x="660" y="375"/>
                      <a:pt x="660" y="375"/>
                    </a:cubicBezTo>
                    <a:cubicBezTo>
                      <a:pt x="653" y="355"/>
                      <a:pt x="654" y="329"/>
                      <a:pt x="640" y="315"/>
                    </a:cubicBezTo>
                    <a:cubicBezTo>
                      <a:pt x="599" y="274"/>
                      <a:pt x="518" y="307"/>
                      <a:pt x="480" y="315"/>
                    </a:cubicBezTo>
                    <a:cubicBezTo>
                      <a:pt x="486" y="361"/>
                      <a:pt x="485" y="410"/>
                      <a:pt x="500" y="455"/>
                    </a:cubicBezTo>
                    <a:cubicBezTo>
                      <a:pt x="564" y="647"/>
                      <a:pt x="756" y="642"/>
                      <a:pt x="920" y="675"/>
                    </a:cubicBezTo>
                    <a:cubicBezTo>
                      <a:pt x="946" y="708"/>
                      <a:pt x="964" y="751"/>
                      <a:pt x="1000" y="775"/>
                    </a:cubicBezTo>
                    <a:cubicBezTo>
                      <a:pt x="1153" y="874"/>
                      <a:pt x="1324" y="919"/>
                      <a:pt x="1500" y="955"/>
                    </a:cubicBezTo>
                    <a:cubicBezTo>
                      <a:pt x="1526" y="948"/>
                      <a:pt x="1567" y="959"/>
                      <a:pt x="1580" y="935"/>
                    </a:cubicBezTo>
                    <a:cubicBezTo>
                      <a:pt x="1598" y="897"/>
                      <a:pt x="1482" y="835"/>
                      <a:pt x="1460" y="835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3195" name="Freeform 11"/>
              <p:cNvSpPr>
                <a:spLocks/>
              </p:cNvSpPr>
              <p:nvPr/>
            </p:nvSpPr>
            <p:spPr bwMode="auto">
              <a:xfrm>
                <a:off x="6762" y="7715"/>
                <a:ext cx="1438" cy="922"/>
              </a:xfrm>
              <a:custGeom>
                <a:avLst/>
                <a:gdLst/>
                <a:ahLst/>
                <a:cxnLst>
                  <a:cxn ang="0">
                    <a:pos x="760" y="295"/>
                  </a:cxn>
                  <a:cxn ang="0">
                    <a:pos x="940" y="395"/>
                  </a:cxn>
                  <a:cxn ang="0">
                    <a:pos x="1060" y="535"/>
                  </a:cxn>
                  <a:cxn ang="0">
                    <a:pos x="1080" y="555"/>
                  </a:cxn>
                  <a:cxn ang="0">
                    <a:pos x="940" y="575"/>
                  </a:cxn>
                  <a:cxn ang="0">
                    <a:pos x="600" y="675"/>
                  </a:cxn>
                  <a:cxn ang="0">
                    <a:pos x="600" y="395"/>
                  </a:cxn>
                  <a:cxn ang="0">
                    <a:pos x="480" y="635"/>
                  </a:cxn>
                  <a:cxn ang="0">
                    <a:pos x="640" y="415"/>
                  </a:cxn>
                  <a:cxn ang="0">
                    <a:pos x="460" y="275"/>
                  </a:cxn>
                  <a:cxn ang="0">
                    <a:pos x="660" y="435"/>
                  </a:cxn>
                  <a:cxn ang="0">
                    <a:pos x="1100" y="415"/>
                  </a:cxn>
                  <a:cxn ang="0">
                    <a:pos x="1280" y="275"/>
                  </a:cxn>
                  <a:cxn ang="0">
                    <a:pos x="1300" y="215"/>
                  </a:cxn>
                  <a:cxn ang="0">
                    <a:pos x="1040" y="195"/>
                  </a:cxn>
                  <a:cxn ang="0">
                    <a:pos x="1180" y="255"/>
                  </a:cxn>
                  <a:cxn ang="0">
                    <a:pos x="1200" y="235"/>
                  </a:cxn>
                  <a:cxn ang="0">
                    <a:pos x="1540" y="395"/>
                  </a:cxn>
                  <a:cxn ang="0">
                    <a:pos x="1640" y="435"/>
                  </a:cxn>
                  <a:cxn ang="0">
                    <a:pos x="1440" y="455"/>
                  </a:cxn>
                  <a:cxn ang="0">
                    <a:pos x="1840" y="695"/>
                  </a:cxn>
                  <a:cxn ang="0">
                    <a:pos x="1800" y="555"/>
                  </a:cxn>
                  <a:cxn ang="0">
                    <a:pos x="1660" y="575"/>
                  </a:cxn>
                  <a:cxn ang="0">
                    <a:pos x="1380" y="515"/>
                  </a:cxn>
                  <a:cxn ang="0">
                    <a:pos x="1260" y="395"/>
                  </a:cxn>
                  <a:cxn ang="0">
                    <a:pos x="1100" y="355"/>
                  </a:cxn>
                  <a:cxn ang="0">
                    <a:pos x="1340" y="575"/>
                  </a:cxn>
                  <a:cxn ang="0">
                    <a:pos x="1480" y="755"/>
                  </a:cxn>
                  <a:cxn ang="0">
                    <a:pos x="1120" y="795"/>
                  </a:cxn>
                  <a:cxn ang="0">
                    <a:pos x="1140" y="955"/>
                  </a:cxn>
                  <a:cxn ang="0">
                    <a:pos x="760" y="835"/>
                  </a:cxn>
                  <a:cxn ang="0">
                    <a:pos x="620" y="955"/>
                  </a:cxn>
                  <a:cxn ang="0">
                    <a:pos x="1020" y="995"/>
                  </a:cxn>
                  <a:cxn ang="0">
                    <a:pos x="1260" y="975"/>
                  </a:cxn>
                  <a:cxn ang="0">
                    <a:pos x="1280" y="875"/>
                  </a:cxn>
                  <a:cxn ang="0">
                    <a:pos x="1360" y="1015"/>
                  </a:cxn>
                  <a:cxn ang="0">
                    <a:pos x="1700" y="1015"/>
                  </a:cxn>
                  <a:cxn ang="0">
                    <a:pos x="1660" y="835"/>
                  </a:cxn>
                  <a:cxn ang="0">
                    <a:pos x="1740" y="995"/>
                  </a:cxn>
                  <a:cxn ang="0">
                    <a:pos x="1580" y="775"/>
                  </a:cxn>
                  <a:cxn ang="0">
                    <a:pos x="1860" y="735"/>
                  </a:cxn>
                  <a:cxn ang="0">
                    <a:pos x="1780" y="535"/>
                  </a:cxn>
                  <a:cxn ang="0">
                    <a:pos x="680" y="75"/>
                  </a:cxn>
                  <a:cxn ang="0">
                    <a:pos x="460" y="315"/>
                  </a:cxn>
                  <a:cxn ang="0">
                    <a:pos x="420" y="595"/>
                  </a:cxn>
                  <a:cxn ang="0">
                    <a:pos x="120" y="715"/>
                  </a:cxn>
                  <a:cxn ang="0">
                    <a:pos x="380" y="915"/>
                  </a:cxn>
                  <a:cxn ang="0">
                    <a:pos x="540" y="915"/>
                  </a:cxn>
                  <a:cxn ang="0">
                    <a:pos x="160" y="815"/>
                  </a:cxn>
                  <a:cxn ang="0">
                    <a:pos x="340" y="635"/>
                  </a:cxn>
                  <a:cxn ang="0">
                    <a:pos x="200" y="535"/>
                  </a:cxn>
                  <a:cxn ang="0">
                    <a:pos x="180" y="295"/>
                  </a:cxn>
                  <a:cxn ang="0">
                    <a:pos x="360" y="275"/>
                  </a:cxn>
                  <a:cxn ang="0">
                    <a:pos x="600" y="235"/>
                  </a:cxn>
                  <a:cxn ang="0">
                    <a:pos x="580" y="55"/>
                  </a:cxn>
                  <a:cxn ang="0">
                    <a:pos x="580" y="95"/>
                  </a:cxn>
                  <a:cxn ang="0">
                    <a:pos x="460" y="295"/>
                  </a:cxn>
                  <a:cxn ang="0">
                    <a:pos x="500" y="335"/>
                  </a:cxn>
                  <a:cxn ang="0">
                    <a:pos x="920" y="675"/>
                  </a:cxn>
                </a:cxnLst>
                <a:rect l="0" t="0" r="r" b="b"/>
                <a:pathLst>
                  <a:path w="1928" h="1115">
                    <a:moveTo>
                      <a:pt x="700" y="215"/>
                    </a:moveTo>
                    <a:cubicBezTo>
                      <a:pt x="702" y="216"/>
                      <a:pt x="803" y="291"/>
                      <a:pt x="820" y="275"/>
                    </a:cubicBezTo>
                    <a:cubicBezTo>
                      <a:pt x="834" y="260"/>
                      <a:pt x="806" y="235"/>
                      <a:pt x="800" y="215"/>
                    </a:cubicBezTo>
                    <a:cubicBezTo>
                      <a:pt x="780" y="221"/>
                      <a:pt x="749" y="216"/>
                      <a:pt x="740" y="235"/>
                    </a:cubicBezTo>
                    <a:cubicBezTo>
                      <a:pt x="730" y="253"/>
                      <a:pt x="738" y="295"/>
                      <a:pt x="760" y="295"/>
                    </a:cubicBezTo>
                    <a:cubicBezTo>
                      <a:pt x="785" y="295"/>
                      <a:pt x="830" y="144"/>
                      <a:pt x="780" y="295"/>
                    </a:cubicBezTo>
                    <a:cubicBezTo>
                      <a:pt x="802" y="302"/>
                      <a:pt x="877" y="340"/>
                      <a:pt x="900" y="295"/>
                    </a:cubicBezTo>
                    <a:cubicBezTo>
                      <a:pt x="909" y="276"/>
                      <a:pt x="886" y="255"/>
                      <a:pt x="880" y="235"/>
                    </a:cubicBezTo>
                    <a:cubicBezTo>
                      <a:pt x="866" y="255"/>
                      <a:pt x="840" y="270"/>
                      <a:pt x="840" y="295"/>
                    </a:cubicBezTo>
                    <a:cubicBezTo>
                      <a:pt x="840" y="343"/>
                      <a:pt x="913" y="372"/>
                      <a:pt x="940" y="395"/>
                    </a:cubicBezTo>
                    <a:cubicBezTo>
                      <a:pt x="961" y="413"/>
                      <a:pt x="975" y="440"/>
                      <a:pt x="1000" y="455"/>
                    </a:cubicBezTo>
                    <a:cubicBezTo>
                      <a:pt x="1023" y="468"/>
                      <a:pt x="1053" y="468"/>
                      <a:pt x="1080" y="475"/>
                    </a:cubicBezTo>
                    <a:cubicBezTo>
                      <a:pt x="1132" y="439"/>
                      <a:pt x="1185" y="424"/>
                      <a:pt x="1160" y="335"/>
                    </a:cubicBezTo>
                    <a:cubicBezTo>
                      <a:pt x="1153" y="311"/>
                      <a:pt x="1120" y="308"/>
                      <a:pt x="1100" y="295"/>
                    </a:cubicBezTo>
                    <a:cubicBezTo>
                      <a:pt x="1001" y="360"/>
                      <a:pt x="991" y="411"/>
                      <a:pt x="1060" y="535"/>
                    </a:cubicBezTo>
                    <a:cubicBezTo>
                      <a:pt x="1077" y="566"/>
                      <a:pt x="1149" y="584"/>
                      <a:pt x="1180" y="595"/>
                    </a:cubicBezTo>
                    <a:cubicBezTo>
                      <a:pt x="1195" y="532"/>
                      <a:pt x="1225" y="458"/>
                      <a:pt x="1180" y="395"/>
                    </a:cubicBezTo>
                    <a:cubicBezTo>
                      <a:pt x="1164" y="372"/>
                      <a:pt x="1126" y="381"/>
                      <a:pt x="1100" y="375"/>
                    </a:cubicBezTo>
                    <a:cubicBezTo>
                      <a:pt x="1060" y="381"/>
                      <a:pt x="1000" y="359"/>
                      <a:pt x="980" y="395"/>
                    </a:cubicBezTo>
                    <a:cubicBezTo>
                      <a:pt x="934" y="475"/>
                      <a:pt x="1038" y="527"/>
                      <a:pt x="1080" y="555"/>
                    </a:cubicBezTo>
                    <a:cubicBezTo>
                      <a:pt x="1121" y="541"/>
                      <a:pt x="1198" y="536"/>
                      <a:pt x="1100" y="475"/>
                    </a:cubicBezTo>
                    <a:cubicBezTo>
                      <a:pt x="1064" y="452"/>
                      <a:pt x="980" y="435"/>
                      <a:pt x="980" y="435"/>
                    </a:cubicBezTo>
                    <a:cubicBezTo>
                      <a:pt x="879" y="468"/>
                      <a:pt x="842" y="461"/>
                      <a:pt x="780" y="555"/>
                    </a:cubicBezTo>
                    <a:cubicBezTo>
                      <a:pt x="796" y="588"/>
                      <a:pt x="823" y="693"/>
                      <a:pt x="900" y="655"/>
                    </a:cubicBezTo>
                    <a:cubicBezTo>
                      <a:pt x="926" y="641"/>
                      <a:pt x="926" y="601"/>
                      <a:pt x="940" y="575"/>
                    </a:cubicBezTo>
                    <a:cubicBezTo>
                      <a:pt x="926" y="555"/>
                      <a:pt x="922" y="522"/>
                      <a:pt x="900" y="515"/>
                    </a:cubicBezTo>
                    <a:cubicBezTo>
                      <a:pt x="873" y="506"/>
                      <a:pt x="845" y="525"/>
                      <a:pt x="820" y="535"/>
                    </a:cubicBezTo>
                    <a:cubicBezTo>
                      <a:pt x="792" y="545"/>
                      <a:pt x="767" y="563"/>
                      <a:pt x="740" y="575"/>
                    </a:cubicBezTo>
                    <a:cubicBezTo>
                      <a:pt x="720" y="583"/>
                      <a:pt x="700" y="588"/>
                      <a:pt x="680" y="595"/>
                    </a:cubicBezTo>
                    <a:cubicBezTo>
                      <a:pt x="653" y="621"/>
                      <a:pt x="624" y="646"/>
                      <a:pt x="600" y="675"/>
                    </a:cubicBezTo>
                    <a:cubicBezTo>
                      <a:pt x="584" y="693"/>
                      <a:pt x="549" y="713"/>
                      <a:pt x="560" y="735"/>
                    </a:cubicBezTo>
                    <a:cubicBezTo>
                      <a:pt x="572" y="759"/>
                      <a:pt x="613" y="748"/>
                      <a:pt x="640" y="755"/>
                    </a:cubicBezTo>
                    <a:cubicBezTo>
                      <a:pt x="726" y="748"/>
                      <a:pt x="820" y="769"/>
                      <a:pt x="900" y="735"/>
                    </a:cubicBezTo>
                    <a:cubicBezTo>
                      <a:pt x="981" y="699"/>
                      <a:pt x="898" y="600"/>
                      <a:pt x="880" y="575"/>
                    </a:cubicBezTo>
                    <a:cubicBezTo>
                      <a:pt x="802" y="466"/>
                      <a:pt x="719" y="434"/>
                      <a:pt x="600" y="395"/>
                    </a:cubicBezTo>
                    <a:cubicBezTo>
                      <a:pt x="580" y="401"/>
                      <a:pt x="545" y="394"/>
                      <a:pt x="540" y="415"/>
                    </a:cubicBezTo>
                    <a:cubicBezTo>
                      <a:pt x="526" y="470"/>
                      <a:pt x="614" y="486"/>
                      <a:pt x="640" y="495"/>
                    </a:cubicBezTo>
                    <a:cubicBezTo>
                      <a:pt x="633" y="468"/>
                      <a:pt x="647" y="419"/>
                      <a:pt x="620" y="415"/>
                    </a:cubicBezTo>
                    <a:cubicBezTo>
                      <a:pt x="577" y="407"/>
                      <a:pt x="488" y="506"/>
                      <a:pt x="460" y="535"/>
                    </a:cubicBezTo>
                    <a:cubicBezTo>
                      <a:pt x="466" y="568"/>
                      <a:pt x="461" y="606"/>
                      <a:pt x="480" y="635"/>
                    </a:cubicBezTo>
                    <a:cubicBezTo>
                      <a:pt x="491" y="652"/>
                      <a:pt x="519" y="650"/>
                      <a:pt x="540" y="655"/>
                    </a:cubicBezTo>
                    <a:cubicBezTo>
                      <a:pt x="579" y="663"/>
                      <a:pt x="620" y="668"/>
                      <a:pt x="660" y="675"/>
                    </a:cubicBezTo>
                    <a:cubicBezTo>
                      <a:pt x="713" y="661"/>
                      <a:pt x="775" y="666"/>
                      <a:pt x="820" y="635"/>
                    </a:cubicBezTo>
                    <a:cubicBezTo>
                      <a:pt x="837" y="622"/>
                      <a:pt x="811" y="592"/>
                      <a:pt x="800" y="575"/>
                    </a:cubicBezTo>
                    <a:cubicBezTo>
                      <a:pt x="740" y="480"/>
                      <a:pt x="721" y="476"/>
                      <a:pt x="640" y="415"/>
                    </a:cubicBezTo>
                    <a:cubicBezTo>
                      <a:pt x="613" y="421"/>
                      <a:pt x="551" y="408"/>
                      <a:pt x="560" y="435"/>
                    </a:cubicBezTo>
                    <a:cubicBezTo>
                      <a:pt x="585" y="510"/>
                      <a:pt x="702" y="464"/>
                      <a:pt x="740" y="455"/>
                    </a:cubicBezTo>
                    <a:cubicBezTo>
                      <a:pt x="710" y="365"/>
                      <a:pt x="716" y="326"/>
                      <a:pt x="640" y="275"/>
                    </a:cubicBezTo>
                    <a:cubicBezTo>
                      <a:pt x="622" y="263"/>
                      <a:pt x="600" y="261"/>
                      <a:pt x="580" y="255"/>
                    </a:cubicBezTo>
                    <a:cubicBezTo>
                      <a:pt x="540" y="261"/>
                      <a:pt x="491" y="249"/>
                      <a:pt x="460" y="275"/>
                    </a:cubicBezTo>
                    <a:cubicBezTo>
                      <a:pt x="443" y="288"/>
                      <a:pt x="465" y="320"/>
                      <a:pt x="480" y="335"/>
                    </a:cubicBezTo>
                    <a:cubicBezTo>
                      <a:pt x="513" y="368"/>
                      <a:pt x="553" y="403"/>
                      <a:pt x="600" y="415"/>
                    </a:cubicBezTo>
                    <a:cubicBezTo>
                      <a:pt x="744" y="451"/>
                      <a:pt x="652" y="432"/>
                      <a:pt x="880" y="455"/>
                    </a:cubicBezTo>
                    <a:cubicBezTo>
                      <a:pt x="873" y="408"/>
                      <a:pt x="902" y="336"/>
                      <a:pt x="860" y="315"/>
                    </a:cubicBezTo>
                    <a:cubicBezTo>
                      <a:pt x="572" y="171"/>
                      <a:pt x="640" y="339"/>
                      <a:pt x="660" y="435"/>
                    </a:cubicBezTo>
                    <a:cubicBezTo>
                      <a:pt x="740" y="428"/>
                      <a:pt x="829" y="453"/>
                      <a:pt x="900" y="415"/>
                    </a:cubicBezTo>
                    <a:cubicBezTo>
                      <a:pt x="929" y="398"/>
                      <a:pt x="846" y="315"/>
                      <a:pt x="880" y="315"/>
                    </a:cubicBezTo>
                    <a:cubicBezTo>
                      <a:pt x="915" y="315"/>
                      <a:pt x="894" y="389"/>
                      <a:pt x="920" y="415"/>
                    </a:cubicBezTo>
                    <a:cubicBezTo>
                      <a:pt x="939" y="434"/>
                      <a:pt x="973" y="428"/>
                      <a:pt x="1000" y="435"/>
                    </a:cubicBezTo>
                    <a:cubicBezTo>
                      <a:pt x="1033" y="428"/>
                      <a:pt x="1072" y="434"/>
                      <a:pt x="1100" y="415"/>
                    </a:cubicBezTo>
                    <a:cubicBezTo>
                      <a:pt x="1195" y="346"/>
                      <a:pt x="1115" y="272"/>
                      <a:pt x="1060" y="235"/>
                    </a:cubicBezTo>
                    <a:cubicBezTo>
                      <a:pt x="1053" y="255"/>
                      <a:pt x="1025" y="280"/>
                      <a:pt x="1040" y="295"/>
                    </a:cubicBezTo>
                    <a:cubicBezTo>
                      <a:pt x="1088" y="343"/>
                      <a:pt x="1152" y="310"/>
                      <a:pt x="1200" y="295"/>
                    </a:cubicBezTo>
                    <a:cubicBezTo>
                      <a:pt x="1193" y="268"/>
                      <a:pt x="1153" y="221"/>
                      <a:pt x="1180" y="215"/>
                    </a:cubicBezTo>
                    <a:cubicBezTo>
                      <a:pt x="1217" y="205"/>
                      <a:pt x="1270" y="237"/>
                      <a:pt x="1280" y="275"/>
                    </a:cubicBezTo>
                    <a:cubicBezTo>
                      <a:pt x="1286" y="301"/>
                      <a:pt x="1226" y="288"/>
                      <a:pt x="1200" y="295"/>
                    </a:cubicBezTo>
                    <a:cubicBezTo>
                      <a:pt x="1237" y="313"/>
                      <a:pt x="1333" y="370"/>
                      <a:pt x="1380" y="355"/>
                    </a:cubicBezTo>
                    <a:cubicBezTo>
                      <a:pt x="1400" y="348"/>
                      <a:pt x="1393" y="315"/>
                      <a:pt x="1400" y="295"/>
                    </a:cubicBezTo>
                    <a:cubicBezTo>
                      <a:pt x="1386" y="275"/>
                      <a:pt x="1378" y="250"/>
                      <a:pt x="1360" y="235"/>
                    </a:cubicBezTo>
                    <a:cubicBezTo>
                      <a:pt x="1343" y="221"/>
                      <a:pt x="1318" y="224"/>
                      <a:pt x="1300" y="215"/>
                    </a:cubicBezTo>
                    <a:cubicBezTo>
                      <a:pt x="1278" y="204"/>
                      <a:pt x="1263" y="181"/>
                      <a:pt x="1240" y="175"/>
                    </a:cubicBezTo>
                    <a:cubicBezTo>
                      <a:pt x="1161" y="153"/>
                      <a:pt x="1078" y="154"/>
                      <a:pt x="1000" y="135"/>
                    </a:cubicBezTo>
                    <a:cubicBezTo>
                      <a:pt x="1076" y="249"/>
                      <a:pt x="1041" y="215"/>
                      <a:pt x="1240" y="315"/>
                    </a:cubicBezTo>
                    <a:cubicBezTo>
                      <a:pt x="1277" y="333"/>
                      <a:pt x="1360" y="355"/>
                      <a:pt x="1360" y="355"/>
                    </a:cubicBezTo>
                    <a:cubicBezTo>
                      <a:pt x="1274" y="227"/>
                      <a:pt x="1180" y="218"/>
                      <a:pt x="1040" y="195"/>
                    </a:cubicBezTo>
                    <a:cubicBezTo>
                      <a:pt x="1054" y="238"/>
                      <a:pt x="1085" y="389"/>
                      <a:pt x="1200" y="275"/>
                    </a:cubicBezTo>
                    <a:cubicBezTo>
                      <a:pt x="1307" y="167"/>
                      <a:pt x="1086" y="78"/>
                      <a:pt x="1040" y="55"/>
                    </a:cubicBezTo>
                    <a:cubicBezTo>
                      <a:pt x="1006" y="61"/>
                      <a:pt x="961" y="48"/>
                      <a:pt x="940" y="75"/>
                    </a:cubicBezTo>
                    <a:cubicBezTo>
                      <a:pt x="922" y="96"/>
                      <a:pt x="944" y="132"/>
                      <a:pt x="960" y="155"/>
                    </a:cubicBezTo>
                    <a:cubicBezTo>
                      <a:pt x="1010" y="226"/>
                      <a:pt x="1105" y="230"/>
                      <a:pt x="1180" y="255"/>
                    </a:cubicBezTo>
                    <a:cubicBezTo>
                      <a:pt x="1260" y="241"/>
                      <a:pt x="1348" y="253"/>
                      <a:pt x="1420" y="215"/>
                    </a:cubicBezTo>
                    <a:cubicBezTo>
                      <a:pt x="1444" y="201"/>
                      <a:pt x="1417" y="156"/>
                      <a:pt x="1400" y="135"/>
                    </a:cubicBezTo>
                    <a:cubicBezTo>
                      <a:pt x="1393" y="126"/>
                      <a:pt x="1276" y="99"/>
                      <a:pt x="1260" y="95"/>
                    </a:cubicBezTo>
                    <a:cubicBezTo>
                      <a:pt x="1213" y="101"/>
                      <a:pt x="1138" y="71"/>
                      <a:pt x="1120" y="115"/>
                    </a:cubicBezTo>
                    <a:cubicBezTo>
                      <a:pt x="1101" y="159"/>
                      <a:pt x="1157" y="213"/>
                      <a:pt x="1200" y="235"/>
                    </a:cubicBezTo>
                    <a:cubicBezTo>
                      <a:pt x="1357" y="313"/>
                      <a:pt x="1477" y="340"/>
                      <a:pt x="1640" y="395"/>
                    </a:cubicBezTo>
                    <a:cubicBezTo>
                      <a:pt x="1673" y="388"/>
                      <a:pt x="1726" y="406"/>
                      <a:pt x="1740" y="375"/>
                    </a:cubicBezTo>
                    <a:cubicBezTo>
                      <a:pt x="1756" y="336"/>
                      <a:pt x="1715" y="294"/>
                      <a:pt x="1700" y="255"/>
                    </a:cubicBezTo>
                    <a:cubicBezTo>
                      <a:pt x="1663" y="162"/>
                      <a:pt x="1673" y="184"/>
                      <a:pt x="1600" y="135"/>
                    </a:cubicBezTo>
                    <a:cubicBezTo>
                      <a:pt x="1479" y="175"/>
                      <a:pt x="1454" y="260"/>
                      <a:pt x="1540" y="395"/>
                    </a:cubicBezTo>
                    <a:cubicBezTo>
                      <a:pt x="1554" y="417"/>
                      <a:pt x="1690" y="447"/>
                      <a:pt x="1720" y="455"/>
                    </a:cubicBezTo>
                    <a:cubicBezTo>
                      <a:pt x="1740" y="441"/>
                      <a:pt x="1774" y="438"/>
                      <a:pt x="1780" y="415"/>
                    </a:cubicBezTo>
                    <a:cubicBezTo>
                      <a:pt x="1807" y="303"/>
                      <a:pt x="1712" y="205"/>
                      <a:pt x="1620" y="175"/>
                    </a:cubicBezTo>
                    <a:cubicBezTo>
                      <a:pt x="1600" y="195"/>
                      <a:pt x="1575" y="211"/>
                      <a:pt x="1560" y="235"/>
                    </a:cubicBezTo>
                    <a:cubicBezTo>
                      <a:pt x="1509" y="311"/>
                      <a:pt x="1573" y="395"/>
                      <a:pt x="1640" y="435"/>
                    </a:cubicBezTo>
                    <a:cubicBezTo>
                      <a:pt x="1676" y="456"/>
                      <a:pt x="1720" y="461"/>
                      <a:pt x="1760" y="475"/>
                    </a:cubicBezTo>
                    <a:cubicBezTo>
                      <a:pt x="1786" y="468"/>
                      <a:pt x="1827" y="479"/>
                      <a:pt x="1840" y="455"/>
                    </a:cubicBezTo>
                    <a:cubicBezTo>
                      <a:pt x="1850" y="433"/>
                      <a:pt x="1822" y="403"/>
                      <a:pt x="1800" y="395"/>
                    </a:cubicBezTo>
                    <a:cubicBezTo>
                      <a:pt x="1750" y="375"/>
                      <a:pt x="1693" y="381"/>
                      <a:pt x="1640" y="375"/>
                    </a:cubicBezTo>
                    <a:cubicBezTo>
                      <a:pt x="1560" y="394"/>
                      <a:pt x="1507" y="409"/>
                      <a:pt x="1440" y="455"/>
                    </a:cubicBezTo>
                    <a:cubicBezTo>
                      <a:pt x="1453" y="488"/>
                      <a:pt x="1456" y="527"/>
                      <a:pt x="1480" y="555"/>
                    </a:cubicBezTo>
                    <a:cubicBezTo>
                      <a:pt x="1550" y="635"/>
                      <a:pt x="1763" y="687"/>
                      <a:pt x="1860" y="715"/>
                    </a:cubicBezTo>
                    <a:cubicBezTo>
                      <a:pt x="1835" y="569"/>
                      <a:pt x="1851" y="578"/>
                      <a:pt x="1720" y="535"/>
                    </a:cubicBezTo>
                    <a:cubicBezTo>
                      <a:pt x="1700" y="541"/>
                      <a:pt x="1663" y="534"/>
                      <a:pt x="1660" y="555"/>
                    </a:cubicBezTo>
                    <a:cubicBezTo>
                      <a:pt x="1640" y="672"/>
                      <a:pt x="1769" y="677"/>
                      <a:pt x="1840" y="695"/>
                    </a:cubicBezTo>
                    <a:cubicBezTo>
                      <a:pt x="1860" y="681"/>
                      <a:pt x="1896" y="678"/>
                      <a:pt x="1900" y="655"/>
                    </a:cubicBezTo>
                    <a:cubicBezTo>
                      <a:pt x="1914" y="556"/>
                      <a:pt x="1857" y="554"/>
                      <a:pt x="1800" y="535"/>
                    </a:cubicBezTo>
                    <a:cubicBezTo>
                      <a:pt x="1706" y="541"/>
                      <a:pt x="1612" y="538"/>
                      <a:pt x="1520" y="555"/>
                    </a:cubicBezTo>
                    <a:cubicBezTo>
                      <a:pt x="1499" y="558"/>
                      <a:pt x="1558" y="575"/>
                      <a:pt x="1580" y="575"/>
                    </a:cubicBezTo>
                    <a:cubicBezTo>
                      <a:pt x="1653" y="575"/>
                      <a:pt x="1726" y="561"/>
                      <a:pt x="1800" y="555"/>
                    </a:cubicBezTo>
                    <a:cubicBezTo>
                      <a:pt x="1786" y="515"/>
                      <a:pt x="1782" y="470"/>
                      <a:pt x="1760" y="435"/>
                    </a:cubicBezTo>
                    <a:cubicBezTo>
                      <a:pt x="1723" y="377"/>
                      <a:pt x="1593" y="365"/>
                      <a:pt x="1540" y="355"/>
                    </a:cubicBezTo>
                    <a:cubicBezTo>
                      <a:pt x="1493" y="361"/>
                      <a:pt x="1442" y="353"/>
                      <a:pt x="1400" y="375"/>
                    </a:cubicBezTo>
                    <a:cubicBezTo>
                      <a:pt x="1381" y="384"/>
                      <a:pt x="1367" y="418"/>
                      <a:pt x="1380" y="435"/>
                    </a:cubicBezTo>
                    <a:cubicBezTo>
                      <a:pt x="1455" y="535"/>
                      <a:pt x="1556" y="540"/>
                      <a:pt x="1660" y="575"/>
                    </a:cubicBezTo>
                    <a:cubicBezTo>
                      <a:pt x="1613" y="389"/>
                      <a:pt x="1542" y="458"/>
                      <a:pt x="1340" y="475"/>
                    </a:cubicBezTo>
                    <a:cubicBezTo>
                      <a:pt x="1326" y="495"/>
                      <a:pt x="1303" y="511"/>
                      <a:pt x="1300" y="535"/>
                    </a:cubicBezTo>
                    <a:cubicBezTo>
                      <a:pt x="1287" y="612"/>
                      <a:pt x="1434" y="636"/>
                      <a:pt x="1480" y="655"/>
                    </a:cubicBezTo>
                    <a:cubicBezTo>
                      <a:pt x="1486" y="635"/>
                      <a:pt x="1506" y="615"/>
                      <a:pt x="1500" y="595"/>
                    </a:cubicBezTo>
                    <a:cubicBezTo>
                      <a:pt x="1481" y="538"/>
                      <a:pt x="1424" y="529"/>
                      <a:pt x="1380" y="515"/>
                    </a:cubicBezTo>
                    <a:cubicBezTo>
                      <a:pt x="1353" y="521"/>
                      <a:pt x="1308" y="508"/>
                      <a:pt x="1300" y="535"/>
                    </a:cubicBezTo>
                    <a:cubicBezTo>
                      <a:pt x="1292" y="557"/>
                      <a:pt x="1336" y="571"/>
                      <a:pt x="1360" y="575"/>
                    </a:cubicBezTo>
                    <a:cubicBezTo>
                      <a:pt x="1380" y="578"/>
                      <a:pt x="1400" y="561"/>
                      <a:pt x="1420" y="555"/>
                    </a:cubicBezTo>
                    <a:cubicBezTo>
                      <a:pt x="1413" y="521"/>
                      <a:pt x="1416" y="484"/>
                      <a:pt x="1400" y="455"/>
                    </a:cubicBezTo>
                    <a:cubicBezTo>
                      <a:pt x="1376" y="414"/>
                      <a:pt x="1294" y="403"/>
                      <a:pt x="1260" y="395"/>
                    </a:cubicBezTo>
                    <a:cubicBezTo>
                      <a:pt x="1215" y="406"/>
                      <a:pt x="1122" y="407"/>
                      <a:pt x="1140" y="495"/>
                    </a:cubicBezTo>
                    <a:cubicBezTo>
                      <a:pt x="1144" y="515"/>
                      <a:pt x="1180" y="508"/>
                      <a:pt x="1200" y="515"/>
                    </a:cubicBezTo>
                    <a:cubicBezTo>
                      <a:pt x="1250" y="438"/>
                      <a:pt x="1261" y="386"/>
                      <a:pt x="1280" y="295"/>
                    </a:cubicBezTo>
                    <a:cubicBezTo>
                      <a:pt x="1260" y="281"/>
                      <a:pt x="1243" y="258"/>
                      <a:pt x="1220" y="255"/>
                    </a:cubicBezTo>
                    <a:cubicBezTo>
                      <a:pt x="1158" y="244"/>
                      <a:pt x="1124" y="322"/>
                      <a:pt x="1100" y="355"/>
                    </a:cubicBezTo>
                    <a:cubicBezTo>
                      <a:pt x="1119" y="442"/>
                      <a:pt x="1114" y="570"/>
                      <a:pt x="1220" y="615"/>
                    </a:cubicBezTo>
                    <a:cubicBezTo>
                      <a:pt x="1269" y="635"/>
                      <a:pt x="1326" y="628"/>
                      <a:pt x="1380" y="635"/>
                    </a:cubicBezTo>
                    <a:cubicBezTo>
                      <a:pt x="1388" y="637"/>
                      <a:pt x="1553" y="703"/>
                      <a:pt x="1540" y="635"/>
                    </a:cubicBezTo>
                    <a:cubicBezTo>
                      <a:pt x="1530" y="587"/>
                      <a:pt x="1420" y="555"/>
                      <a:pt x="1420" y="555"/>
                    </a:cubicBezTo>
                    <a:cubicBezTo>
                      <a:pt x="1393" y="561"/>
                      <a:pt x="1362" y="559"/>
                      <a:pt x="1340" y="575"/>
                    </a:cubicBezTo>
                    <a:cubicBezTo>
                      <a:pt x="1287" y="612"/>
                      <a:pt x="1278" y="660"/>
                      <a:pt x="1260" y="715"/>
                    </a:cubicBezTo>
                    <a:cubicBezTo>
                      <a:pt x="1319" y="774"/>
                      <a:pt x="1360" y="808"/>
                      <a:pt x="1440" y="835"/>
                    </a:cubicBezTo>
                    <a:cubicBezTo>
                      <a:pt x="1433" y="801"/>
                      <a:pt x="1444" y="759"/>
                      <a:pt x="1420" y="735"/>
                    </a:cubicBezTo>
                    <a:cubicBezTo>
                      <a:pt x="1352" y="667"/>
                      <a:pt x="1254" y="702"/>
                      <a:pt x="1180" y="715"/>
                    </a:cubicBezTo>
                    <a:cubicBezTo>
                      <a:pt x="1274" y="785"/>
                      <a:pt x="1325" y="851"/>
                      <a:pt x="1480" y="755"/>
                    </a:cubicBezTo>
                    <a:cubicBezTo>
                      <a:pt x="1494" y="746"/>
                      <a:pt x="1366" y="619"/>
                      <a:pt x="1360" y="615"/>
                    </a:cubicBezTo>
                    <a:cubicBezTo>
                      <a:pt x="1291" y="569"/>
                      <a:pt x="1179" y="574"/>
                      <a:pt x="1100" y="555"/>
                    </a:cubicBezTo>
                    <a:cubicBezTo>
                      <a:pt x="968" y="573"/>
                      <a:pt x="929" y="550"/>
                      <a:pt x="860" y="655"/>
                    </a:cubicBezTo>
                    <a:cubicBezTo>
                      <a:pt x="873" y="675"/>
                      <a:pt x="879" y="702"/>
                      <a:pt x="900" y="715"/>
                    </a:cubicBezTo>
                    <a:cubicBezTo>
                      <a:pt x="966" y="756"/>
                      <a:pt x="1047" y="766"/>
                      <a:pt x="1120" y="795"/>
                    </a:cubicBezTo>
                    <a:cubicBezTo>
                      <a:pt x="1113" y="761"/>
                      <a:pt x="1126" y="716"/>
                      <a:pt x="1100" y="695"/>
                    </a:cubicBezTo>
                    <a:cubicBezTo>
                      <a:pt x="1021" y="632"/>
                      <a:pt x="982" y="808"/>
                      <a:pt x="980" y="815"/>
                    </a:cubicBezTo>
                    <a:cubicBezTo>
                      <a:pt x="986" y="848"/>
                      <a:pt x="981" y="886"/>
                      <a:pt x="1000" y="915"/>
                    </a:cubicBezTo>
                    <a:cubicBezTo>
                      <a:pt x="1011" y="932"/>
                      <a:pt x="1039" y="929"/>
                      <a:pt x="1060" y="935"/>
                    </a:cubicBezTo>
                    <a:cubicBezTo>
                      <a:pt x="1086" y="942"/>
                      <a:pt x="1113" y="948"/>
                      <a:pt x="1140" y="955"/>
                    </a:cubicBezTo>
                    <a:cubicBezTo>
                      <a:pt x="1146" y="928"/>
                      <a:pt x="1169" y="900"/>
                      <a:pt x="1160" y="875"/>
                    </a:cubicBezTo>
                    <a:cubicBezTo>
                      <a:pt x="1124" y="781"/>
                      <a:pt x="1082" y="806"/>
                      <a:pt x="1020" y="775"/>
                    </a:cubicBezTo>
                    <a:cubicBezTo>
                      <a:pt x="998" y="764"/>
                      <a:pt x="982" y="744"/>
                      <a:pt x="960" y="735"/>
                    </a:cubicBezTo>
                    <a:cubicBezTo>
                      <a:pt x="912" y="714"/>
                      <a:pt x="772" y="699"/>
                      <a:pt x="740" y="695"/>
                    </a:cubicBezTo>
                    <a:cubicBezTo>
                      <a:pt x="746" y="741"/>
                      <a:pt x="717" y="815"/>
                      <a:pt x="760" y="835"/>
                    </a:cubicBezTo>
                    <a:cubicBezTo>
                      <a:pt x="832" y="868"/>
                      <a:pt x="926" y="847"/>
                      <a:pt x="1000" y="815"/>
                    </a:cubicBezTo>
                    <a:cubicBezTo>
                      <a:pt x="1025" y="803"/>
                      <a:pt x="960" y="775"/>
                      <a:pt x="940" y="755"/>
                    </a:cubicBezTo>
                    <a:cubicBezTo>
                      <a:pt x="780" y="768"/>
                      <a:pt x="612" y="744"/>
                      <a:pt x="460" y="795"/>
                    </a:cubicBezTo>
                    <a:cubicBezTo>
                      <a:pt x="423" y="807"/>
                      <a:pt x="492" y="867"/>
                      <a:pt x="520" y="895"/>
                    </a:cubicBezTo>
                    <a:cubicBezTo>
                      <a:pt x="547" y="922"/>
                      <a:pt x="584" y="938"/>
                      <a:pt x="620" y="955"/>
                    </a:cubicBezTo>
                    <a:cubicBezTo>
                      <a:pt x="658" y="972"/>
                      <a:pt x="740" y="995"/>
                      <a:pt x="740" y="995"/>
                    </a:cubicBezTo>
                    <a:cubicBezTo>
                      <a:pt x="760" y="981"/>
                      <a:pt x="791" y="977"/>
                      <a:pt x="800" y="955"/>
                    </a:cubicBezTo>
                    <a:cubicBezTo>
                      <a:pt x="825" y="892"/>
                      <a:pt x="748" y="884"/>
                      <a:pt x="720" y="875"/>
                    </a:cubicBezTo>
                    <a:cubicBezTo>
                      <a:pt x="726" y="908"/>
                      <a:pt x="715" y="950"/>
                      <a:pt x="740" y="975"/>
                    </a:cubicBezTo>
                    <a:cubicBezTo>
                      <a:pt x="809" y="1044"/>
                      <a:pt x="947" y="1004"/>
                      <a:pt x="1020" y="995"/>
                    </a:cubicBezTo>
                    <a:cubicBezTo>
                      <a:pt x="1013" y="968"/>
                      <a:pt x="1019" y="934"/>
                      <a:pt x="1000" y="915"/>
                    </a:cubicBezTo>
                    <a:cubicBezTo>
                      <a:pt x="980" y="895"/>
                      <a:pt x="946" y="900"/>
                      <a:pt x="920" y="895"/>
                    </a:cubicBezTo>
                    <a:cubicBezTo>
                      <a:pt x="880" y="887"/>
                      <a:pt x="840" y="881"/>
                      <a:pt x="800" y="875"/>
                    </a:cubicBezTo>
                    <a:cubicBezTo>
                      <a:pt x="855" y="1095"/>
                      <a:pt x="978" y="1009"/>
                      <a:pt x="1200" y="995"/>
                    </a:cubicBezTo>
                    <a:cubicBezTo>
                      <a:pt x="1220" y="988"/>
                      <a:pt x="1260" y="996"/>
                      <a:pt x="1260" y="975"/>
                    </a:cubicBezTo>
                    <a:cubicBezTo>
                      <a:pt x="1260" y="940"/>
                      <a:pt x="1128" y="917"/>
                      <a:pt x="1120" y="915"/>
                    </a:cubicBezTo>
                    <a:cubicBezTo>
                      <a:pt x="1133" y="941"/>
                      <a:pt x="1134" y="979"/>
                      <a:pt x="1160" y="995"/>
                    </a:cubicBezTo>
                    <a:cubicBezTo>
                      <a:pt x="1227" y="1037"/>
                      <a:pt x="1379" y="1002"/>
                      <a:pt x="1440" y="995"/>
                    </a:cubicBezTo>
                    <a:cubicBezTo>
                      <a:pt x="1453" y="975"/>
                      <a:pt x="1549" y="861"/>
                      <a:pt x="1460" y="835"/>
                    </a:cubicBezTo>
                    <a:cubicBezTo>
                      <a:pt x="1401" y="817"/>
                      <a:pt x="1340" y="861"/>
                      <a:pt x="1280" y="875"/>
                    </a:cubicBezTo>
                    <a:cubicBezTo>
                      <a:pt x="1286" y="895"/>
                      <a:pt x="1285" y="920"/>
                      <a:pt x="1300" y="935"/>
                    </a:cubicBezTo>
                    <a:cubicBezTo>
                      <a:pt x="1341" y="976"/>
                      <a:pt x="1429" y="984"/>
                      <a:pt x="1480" y="995"/>
                    </a:cubicBezTo>
                    <a:cubicBezTo>
                      <a:pt x="1500" y="988"/>
                      <a:pt x="1546" y="995"/>
                      <a:pt x="1540" y="975"/>
                    </a:cubicBezTo>
                    <a:cubicBezTo>
                      <a:pt x="1524" y="929"/>
                      <a:pt x="1320" y="915"/>
                      <a:pt x="1320" y="915"/>
                    </a:cubicBezTo>
                    <a:cubicBezTo>
                      <a:pt x="1333" y="948"/>
                      <a:pt x="1339" y="985"/>
                      <a:pt x="1360" y="1015"/>
                    </a:cubicBezTo>
                    <a:cubicBezTo>
                      <a:pt x="1398" y="1068"/>
                      <a:pt x="1550" y="1087"/>
                      <a:pt x="1580" y="1095"/>
                    </a:cubicBezTo>
                    <a:cubicBezTo>
                      <a:pt x="1606" y="1101"/>
                      <a:pt x="1660" y="1115"/>
                      <a:pt x="1660" y="1115"/>
                    </a:cubicBezTo>
                    <a:cubicBezTo>
                      <a:pt x="1693" y="1108"/>
                      <a:pt x="1730" y="1111"/>
                      <a:pt x="1760" y="1095"/>
                    </a:cubicBezTo>
                    <a:cubicBezTo>
                      <a:pt x="1857" y="1039"/>
                      <a:pt x="1767" y="966"/>
                      <a:pt x="1720" y="935"/>
                    </a:cubicBezTo>
                    <a:cubicBezTo>
                      <a:pt x="1713" y="961"/>
                      <a:pt x="1684" y="992"/>
                      <a:pt x="1700" y="1015"/>
                    </a:cubicBezTo>
                    <a:cubicBezTo>
                      <a:pt x="1711" y="1032"/>
                      <a:pt x="1754" y="1015"/>
                      <a:pt x="1760" y="995"/>
                    </a:cubicBezTo>
                    <a:cubicBezTo>
                      <a:pt x="1771" y="949"/>
                      <a:pt x="1757" y="898"/>
                      <a:pt x="1740" y="855"/>
                    </a:cubicBezTo>
                    <a:cubicBezTo>
                      <a:pt x="1715" y="794"/>
                      <a:pt x="1628" y="774"/>
                      <a:pt x="1580" y="755"/>
                    </a:cubicBezTo>
                    <a:cubicBezTo>
                      <a:pt x="1566" y="775"/>
                      <a:pt x="1535" y="791"/>
                      <a:pt x="1540" y="815"/>
                    </a:cubicBezTo>
                    <a:cubicBezTo>
                      <a:pt x="1554" y="887"/>
                      <a:pt x="1632" y="844"/>
                      <a:pt x="1660" y="835"/>
                    </a:cubicBezTo>
                    <a:cubicBezTo>
                      <a:pt x="1666" y="808"/>
                      <a:pt x="1688" y="781"/>
                      <a:pt x="1680" y="755"/>
                    </a:cubicBezTo>
                    <a:cubicBezTo>
                      <a:pt x="1651" y="669"/>
                      <a:pt x="1526" y="746"/>
                      <a:pt x="1500" y="755"/>
                    </a:cubicBezTo>
                    <a:cubicBezTo>
                      <a:pt x="1493" y="775"/>
                      <a:pt x="1477" y="794"/>
                      <a:pt x="1480" y="815"/>
                    </a:cubicBezTo>
                    <a:cubicBezTo>
                      <a:pt x="1495" y="925"/>
                      <a:pt x="1552" y="895"/>
                      <a:pt x="1640" y="935"/>
                    </a:cubicBezTo>
                    <a:cubicBezTo>
                      <a:pt x="1675" y="951"/>
                      <a:pt x="1705" y="977"/>
                      <a:pt x="1740" y="995"/>
                    </a:cubicBezTo>
                    <a:cubicBezTo>
                      <a:pt x="1780" y="1015"/>
                      <a:pt x="1861" y="1027"/>
                      <a:pt x="1900" y="1035"/>
                    </a:cubicBezTo>
                    <a:cubicBezTo>
                      <a:pt x="1924" y="936"/>
                      <a:pt x="1928" y="863"/>
                      <a:pt x="1820" y="815"/>
                    </a:cubicBezTo>
                    <a:cubicBezTo>
                      <a:pt x="1781" y="797"/>
                      <a:pt x="1740" y="788"/>
                      <a:pt x="1700" y="775"/>
                    </a:cubicBezTo>
                    <a:cubicBezTo>
                      <a:pt x="1680" y="768"/>
                      <a:pt x="1640" y="755"/>
                      <a:pt x="1640" y="755"/>
                    </a:cubicBezTo>
                    <a:cubicBezTo>
                      <a:pt x="1620" y="761"/>
                      <a:pt x="1589" y="756"/>
                      <a:pt x="1580" y="775"/>
                    </a:cubicBezTo>
                    <a:cubicBezTo>
                      <a:pt x="1543" y="848"/>
                      <a:pt x="1712" y="868"/>
                      <a:pt x="1740" y="875"/>
                    </a:cubicBezTo>
                    <a:cubicBezTo>
                      <a:pt x="1740" y="874"/>
                      <a:pt x="1874" y="812"/>
                      <a:pt x="1780" y="775"/>
                    </a:cubicBezTo>
                    <a:cubicBezTo>
                      <a:pt x="1754" y="764"/>
                      <a:pt x="1726" y="788"/>
                      <a:pt x="1700" y="795"/>
                    </a:cubicBezTo>
                    <a:cubicBezTo>
                      <a:pt x="1747" y="806"/>
                      <a:pt x="1834" y="840"/>
                      <a:pt x="1880" y="795"/>
                    </a:cubicBezTo>
                    <a:cubicBezTo>
                      <a:pt x="1894" y="780"/>
                      <a:pt x="1872" y="751"/>
                      <a:pt x="1860" y="735"/>
                    </a:cubicBezTo>
                    <a:cubicBezTo>
                      <a:pt x="1825" y="690"/>
                      <a:pt x="1793" y="632"/>
                      <a:pt x="1740" y="615"/>
                    </a:cubicBezTo>
                    <a:cubicBezTo>
                      <a:pt x="1700" y="601"/>
                      <a:pt x="1620" y="575"/>
                      <a:pt x="1620" y="575"/>
                    </a:cubicBezTo>
                    <a:cubicBezTo>
                      <a:pt x="1613" y="595"/>
                      <a:pt x="1590" y="616"/>
                      <a:pt x="1600" y="635"/>
                    </a:cubicBezTo>
                    <a:cubicBezTo>
                      <a:pt x="1628" y="692"/>
                      <a:pt x="1751" y="618"/>
                      <a:pt x="1760" y="615"/>
                    </a:cubicBezTo>
                    <a:cubicBezTo>
                      <a:pt x="1766" y="588"/>
                      <a:pt x="1780" y="562"/>
                      <a:pt x="1780" y="535"/>
                    </a:cubicBezTo>
                    <a:cubicBezTo>
                      <a:pt x="1780" y="432"/>
                      <a:pt x="1736" y="231"/>
                      <a:pt x="1660" y="155"/>
                    </a:cubicBezTo>
                    <a:cubicBezTo>
                      <a:pt x="1641" y="136"/>
                      <a:pt x="1495" y="81"/>
                      <a:pt x="1480" y="75"/>
                    </a:cubicBezTo>
                    <a:cubicBezTo>
                      <a:pt x="1393" y="103"/>
                      <a:pt x="1369" y="105"/>
                      <a:pt x="1340" y="195"/>
                    </a:cubicBezTo>
                    <a:cubicBezTo>
                      <a:pt x="1183" y="90"/>
                      <a:pt x="983" y="81"/>
                      <a:pt x="800" y="55"/>
                    </a:cubicBezTo>
                    <a:cubicBezTo>
                      <a:pt x="760" y="61"/>
                      <a:pt x="703" y="42"/>
                      <a:pt x="680" y="75"/>
                    </a:cubicBezTo>
                    <a:cubicBezTo>
                      <a:pt x="642" y="127"/>
                      <a:pt x="713" y="215"/>
                      <a:pt x="740" y="255"/>
                    </a:cubicBezTo>
                    <a:cubicBezTo>
                      <a:pt x="760" y="241"/>
                      <a:pt x="805" y="238"/>
                      <a:pt x="800" y="215"/>
                    </a:cubicBezTo>
                    <a:cubicBezTo>
                      <a:pt x="792" y="186"/>
                      <a:pt x="749" y="175"/>
                      <a:pt x="720" y="175"/>
                    </a:cubicBezTo>
                    <a:cubicBezTo>
                      <a:pt x="645" y="175"/>
                      <a:pt x="573" y="201"/>
                      <a:pt x="500" y="215"/>
                    </a:cubicBezTo>
                    <a:cubicBezTo>
                      <a:pt x="486" y="248"/>
                      <a:pt x="457" y="279"/>
                      <a:pt x="460" y="315"/>
                    </a:cubicBezTo>
                    <a:cubicBezTo>
                      <a:pt x="470" y="457"/>
                      <a:pt x="554" y="543"/>
                      <a:pt x="680" y="575"/>
                    </a:cubicBezTo>
                    <a:cubicBezTo>
                      <a:pt x="693" y="555"/>
                      <a:pt x="720" y="539"/>
                      <a:pt x="720" y="515"/>
                    </a:cubicBezTo>
                    <a:cubicBezTo>
                      <a:pt x="720" y="430"/>
                      <a:pt x="565" y="424"/>
                      <a:pt x="520" y="415"/>
                    </a:cubicBezTo>
                    <a:cubicBezTo>
                      <a:pt x="486" y="421"/>
                      <a:pt x="446" y="413"/>
                      <a:pt x="420" y="435"/>
                    </a:cubicBezTo>
                    <a:cubicBezTo>
                      <a:pt x="375" y="471"/>
                      <a:pt x="410" y="558"/>
                      <a:pt x="420" y="595"/>
                    </a:cubicBezTo>
                    <a:cubicBezTo>
                      <a:pt x="433" y="575"/>
                      <a:pt x="470" y="556"/>
                      <a:pt x="460" y="535"/>
                    </a:cubicBezTo>
                    <a:cubicBezTo>
                      <a:pt x="447" y="510"/>
                      <a:pt x="407" y="515"/>
                      <a:pt x="380" y="515"/>
                    </a:cubicBezTo>
                    <a:cubicBezTo>
                      <a:pt x="293" y="515"/>
                      <a:pt x="206" y="528"/>
                      <a:pt x="120" y="535"/>
                    </a:cubicBezTo>
                    <a:cubicBezTo>
                      <a:pt x="100" y="541"/>
                      <a:pt x="74" y="540"/>
                      <a:pt x="60" y="555"/>
                    </a:cubicBezTo>
                    <a:cubicBezTo>
                      <a:pt x="0" y="614"/>
                      <a:pt x="65" y="691"/>
                      <a:pt x="120" y="715"/>
                    </a:cubicBezTo>
                    <a:cubicBezTo>
                      <a:pt x="157" y="731"/>
                      <a:pt x="292" y="750"/>
                      <a:pt x="320" y="755"/>
                    </a:cubicBezTo>
                    <a:cubicBezTo>
                      <a:pt x="313" y="735"/>
                      <a:pt x="318" y="704"/>
                      <a:pt x="300" y="695"/>
                    </a:cubicBezTo>
                    <a:cubicBezTo>
                      <a:pt x="281" y="685"/>
                      <a:pt x="242" y="694"/>
                      <a:pt x="240" y="715"/>
                    </a:cubicBezTo>
                    <a:cubicBezTo>
                      <a:pt x="233" y="763"/>
                      <a:pt x="252" y="815"/>
                      <a:pt x="280" y="855"/>
                    </a:cubicBezTo>
                    <a:cubicBezTo>
                      <a:pt x="302" y="886"/>
                      <a:pt x="344" y="898"/>
                      <a:pt x="380" y="915"/>
                    </a:cubicBezTo>
                    <a:cubicBezTo>
                      <a:pt x="418" y="932"/>
                      <a:pt x="500" y="955"/>
                      <a:pt x="500" y="955"/>
                    </a:cubicBezTo>
                    <a:cubicBezTo>
                      <a:pt x="526" y="948"/>
                      <a:pt x="560" y="954"/>
                      <a:pt x="580" y="935"/>
                    </a:cubicBezTo>
                    <a:cubicBezTo>
                      <a:pt x="682" y="832"/>
                      <a:pt x="490" y="807"/>
                      <a:pt x="440" y="795"/>
                    </a:cubicBezTo>
                    <a:cubicBezTo>
                      <a:pt x="426" y="821"/>
                      <a:pt x="391" y="846"/>
                      <a:pt x="400" y="875"/>
                    </a:cubicBezTo>
                    <a:cubicBezTo>
                      <a:pt x="427" y="970"/>
                      <a:pt x="492" y="930"/>
                      <a:pt x="540" y="915"/>
                    </a:cubicBezTo>
                    <a:cubicBezTo>
                      <a:pt x="546" y="895"/>
                      <a:pt x="564" y="875"/>
                      <a:pt x="560" y="855"/>
                    </a:cubicBezTo>
                    <a:cubicBezTo>
                      <a:pt x="519" y="650"/>
                      <a:pt x="375" y="640"/>
                      <a:pt x="200" y="615"/>
                    </a:cubicBezTo>
                    <a:cubicBezTo>
                      <a:pt x="173" y="621"/>
                      <a:pt x="141" y="617"/>
                      <a:pt x="120" y="635"/>
                    </a:cubicBezTo>
                    <a:cubicBezTo>
                      <a:pt x="77" y="670"/>
                      <a:pt x="63" y="749"/>
                      <a:pt x="100" y="795"/>
                    </a:cubicBezTo>
                    <a:cubicBezTo>
                      <a:pt x="113" y="811"/>
                      <a:pt x="140" y="808"/>
                      <a:pt x="160" y="815"/>
                    </a:cubicBezTo>
                    <a:cubicBezTo>
                      <a:pt x="233" y="808"/>
                      <a:pt x="310" y="818"/>
                      <a:pt x="380" y="795"/>
                    </a:cubicBezTo>
                    <a:cubicBezTo>
                      <a:pt x="400" y="788"/>
                      <a:pt x="400" y="756"/>
                      <a:pt x="400" y="735"/>
                    </a:cubicBezTo>
                    <a:cubicBezTo>
                      <a:pt x="400" y="701"/>
                      <a:pt x="406" y="655"/>
                      <a:pt x="380" y="635"/>
                    </a:cubicBezTo>
                    <a:cubicBezTo>
                      <a:pt x="336" y="601"/>
                      <a:pt x="167" y="577"/>
                      <a:pt x="220" y="595"/>
                    </a:cubicBezTo>
                    <a:cubicBezTo>
                      <a:pt x="260" y="608"/>
                      <a:pt x="340" y="635"/>
                      <a:pt x="340" y="635"/>
                    </a:cubicBezTo>
                    <a:cubicBezTo>
                      <a:pt x="367" y="625"/>
                      <a:pt x="451" y="611"/>
                      <a:pt x="440" y="555"/>
                    </a:cubicBezTo>
                    <a:cubicBezTo>
                      <a:pt x="435" y="531"/>
                      <a:pt x="402" y="523"/>
                      <a:pt x="380" y="515"/>
                    </a:cubicBezTo>
                    <a:cubicBezTo>
                      <a:pt x="328" y="496"/>
                      <a:pt x="220" y="475"/>
                      <a:pt x="220" y="475"/>
                    </a:cubicBezTo>
                    <a:cubicBezTo>
                      <a:pt x="193" y="481"/>
                      <a:pt x="148" y="468"/>
                      <a:pt x="140" y="495"/>
                    </a:cubicBezTo>
                    <a:cubicBezTo>
                      <a:pt x="132" y="517"/>
                      <a:pt x="176" y="538"/>
                      <a:pt x="200" y="535"/>
                    </a:cubicBezTo>
                    <a:cubicBezTo>
                      <a:pt x="227" y="530"/>
                      <a:pt x="240" y="495"/>
                      <a:pt x="260" y="475"/>
                    </a:cubicBezTo>
                    <a:cubicBezTo>
                      <a:pt x="253" y="441"/>
                      <a:pt x="240" y="375"/>
                      <a:pt x="240" y="375"/>
                    </a:cubicBezTo>
                    <a:cubicBezTo>
                      <a:pt x="273" y="368"/>
                      <a:pt x="318" y="381"/>
                      <a:pt x="340" y="355"/>
                    </a:cubicBezTo>
                    <a:cubicBezTo>
                      <a:pt x="357" y="333"/>
                      <a:pt x="345" y="284"/>
                      <a:pt x="320" y="275"/>
                    </a:cubicBezTo>
                    <a:cubicBezTo>
                      <a:pt x="275" y="258"/>
                      <a:pt x="226" y="288"/>
                      <a:pt x="180" y="295"/>
                    </a:cubicBezTo>
                    <a:cubicBezTo>
                      <a:pt x="186" y="321"/>
                      <a:pt x="182" y="353"/>
                      <a:pt x="200" y="375"/>
                    </a:cubicBezTo>
                    <a:cubicBezTo>
                      <a:pt x="228" y="409"/>
                      <a:pt x="405" y="450"/>
                      <a:pt x="420" y="455"/>
                    </a:cubicBezTo>
                    <a:cubicBezTo>
                      <a:pt x="493" y="448"/>
                      <a:pt x="576" y="471"/>
                      <a:pt x="640" y="435"/>
                    </a:cubicBezTo>
                    <a:cubicBezTo>
                      <a:pt x="668" y="418"/>
                      <a:pt x="587" y="394"/>
                      <a:pt x="560" y="375"/>
                    </a:cubicBezTo>
                    <a:cubicBezTo>
                      <a:pt x="474" y="314"/>
                      <a:pt x="486" y="329"/>
                      <a:pt x="360" y="275"/>
                    </a:cubicBezTo>
                    <a:cubicBezTo>
                      <a:pt x="380" y="268"/>
                      <a:pt x="410" y="273"/>
                      <a:pt x="420" y="255"/>
                    </a:cubicBezTo>
                    <a:cubicBezTo>
                      <a:pt x="429" y="236"/>
                      <a:pt x="381" y="185"/>
                      <a:pt x="400" y="195"/>
                    </a:cubicBezTo>
                    <a:cubicBezTo>
                      <a:pt x="429" y="209"/>
                      <a:pt x="431" y="257"/>
                      <a:pt x="460" y="275"/>
                    </a:cubicBezTo>
                    <a:cubicBezTo>
                      <a:pt x="488" y="293"/>
                      <a:pt x="526" y="288"/>
                      <a:pt x="560" y="295"/>
                    </a:cubicBezTo>
                    <a:cubicBezTo>
                      <a:pt x="573" y="275"/>
                      <a:pt x="612" y="255"/>
                      <a:pt x="600" y="235"/>
                    </a:cubicBezTo>
                    <a:cubicBezTo>
                      <a:pt x="581" y="204"/>
                      <a:pt x="534" y="206"/>
                      <a:pt x="500" y="195"/>
                    </a:cubicBezTo>
                    <a:cubicBezTo>
                      <a:pt x="457" y="180"/>
                      <a:pt x="305" y="152"/>
                      <a:pt x="520" y="195"/>
                    </a:cubicBezTo>
                    <a:cubicBezTo>
                      <a:pt x="586" y="188"/>
                      <a:pt x="660" y="204"/>
                      <a:pt x="720" y="175"/>
                    </a:cubicBezTo>
                    <a:cubicBezTo>
                      <a:pt x="741" y="164"/>
                      <a:pt x="698" y="130"/>
                      <a:pt x="680" y="115"/>
                    </a:cubicBezTo>
                    <a:cubicBezTo>
                      <a:pt x="650" y="89"/>
                      <a:pt x="613" y="75"/>
                      <a:pt x="580" y="55"/>
                    </a:cubicBezTo>
                    <a:cubicBezTo>
                      <a:pt x="200" y="89"/>
                      <a:pt x="385" y="76"/>
                      <a:pt x="540" y="115"/>
                    </a:cubicBezTo>
                    <a:cubicBezTo>
                      <a:pt x="606" y="108"/>
                      <a:pt x="678" y="121"/>
                      <a:pt x="740" y="95"/>
                    </a:cubicBezTo>
                    <a:cubicBezTo>
                      <a:pt x="762" y="85"/>
                      <a:pt x="701" y="65"/>
                      <a:pt x="680" y="55"/>
                    </a:cubicBezTo>
                    <a:cubicBezTo>
                      <a:pt x="661" y="45"/>
                      <a:pt x="640" y="41"/>
                      <a:pt x="620" y="35"/>
                    </a:cubicBezTo>
                    <a:cubicBezTo>
                      <a:pt x="606" y="55"/>
                      <a:pt x="575" y="71"/>
                      <a:pt x="580" y="95"/>
                    </a:cubicBezTo>
                    <a:cubicBezTo>
                      <a:pt x="585" y="122"/>
                      <a:pt x="680" y="148"/>
                      <a:pt x="700" y="155"/>
                    </a:cubicBezTo>
                    <a:cubicBezTo>
                      <a:pt x="686" y="128"/>
                      <a:pt x="682" y="94"/>
                      <a:pt x="660" y="75"/>
                    </a:cubicBezTo>
                    <a:cubicBezTo>
                      <a:pt x="572" y="0"/>
                      <a:pt x="516" y="47"/>
                      <a:pt x="420" y="75"/>
                    </a:cubicBezTo>
                    <a:cubicBezTo>
                      <a:pt x="403" y="99"/>
                      <a:pt x="341" y="178"/>
                      <a:pt x="360" y="215"/>
                    </a:cubicBezTo>
                    <a:cubicBezTo>
                      <a:pt x="379" y="253"/>
                      <a:pt x="426" y="268"/>
                      <a:pt x="460" y="295"/>
                    </a:cubicBezTo>
                    <a:cubicBezTo>
                      <a:pt x="540" y="288"/>
                      <a:pt x="629" y="313"/>
                      <a:pt x="700" y="275"/>
                    </a:cubicBezTo>
                    <a:cubicBezTo>
                      <a:pt x="729" y="258"/>
                      <a:pt x="663" y="218"/>
                      <a:pt x="640" y="195"/>
                    </a:cubicBezTo>
                    <a:cubicBezTo>
                      <a:pt x="562" y="117"/>
                      <a:pt x="477" y="127"/>
                      <a:pt x="380" y="95"/>
                    </a:cubicBezTo>
                    <a:cubicBezTo>
                      <a:pt x="360" y="108"/>
                      <a:pt x="320" y="110"/>
                      <a:pt x="320" y="135"/>
                    </a:cubicBezTo>
                    <a:cubicBezTo>
                      <a:pt x="320" y="197"/>
                      <a:pt x="441" y="313"/>
                      <a:pt x="500" y="335"/>
                    </a:cubicBezTo>
                    <a:cubicBezTo>
                      <a:pt x="551" y="353"/>
                      <a:pt x="660" y="375"/>
                      <a:pt x="660" y="375"/>
                    </a:cubicBezTo>
                    <a:cubicBezTo>
                      <a:pt x="653" y="355"/>
                      <a:pt x="654" y="329"/>
                      <a:pt x="640" y="315"/>
                    </a:cubicBezTo>
                    <a:cubicBezTo>
                      <a:pt x="599" y="274"/>
                      <a:pt x="518" y="307"/>
                      <a:pt x="480" y="315"/>
                    </a:cubicBezTo>
                    <a:cubicBezTo>
                      <a:pt x="486" y="361"/>
                      <a:pt x="485" y="410"/>
                      <a:pt x="500" y="455"/>
                    </a:cubicBezTo>
                    <a:cubicBezTo>
                      <a:pt x="564" y="647"/>
                      <a:pt x="756" y="642"/>
                      <a:pt x="920" y="675"/>
                    </a:cubicBezTo>
                    <a:cubicBezTo>
                      <a:pt x="946" y="708"/>
                      <a:pt x="964" y="751"/>
                      <a:pt x="1000" y="775"/>
                    </a:cubicBezTo>
                    <a:cubicBezTo>
                      <a:pt x="1153" y="874"/>
                      <a:pt x="1324" y="919"/>
                      <a:pt x="1500" y="955"/>
                    </a:cubicBezTo>
                    <a:cubicBezTo>
                      <a:pt x="1526" y="948"/>
                      <a:pt x="1567" y="959"/>
                      <a:pt x="1580" y="935"/>
                    </a:cubicBezTo>
                    <a:cubicBezTo>
                      <a:pt x="1598" y="897"/>
                      <a:pt x="1482" y="835"/>
                      <a:pt x="1460" y="835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1461" name="Text Box 12"/>
            <p:cNvSpPr txBox="1">
              <a:spLocks noChangeArrowheads="1"/>
            </p:cNvSpPr>
            <p:nvPr/>
          </p:nvSpPr>
          <p:spPr bwMode="auto">
            <a:xfrm>
              <a:off x="2425" y="1945"/>
              <a:ext cx="720" cy="24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n-US" altLang="en-US" sz="1800" b="1">
                  <a:effectLst/>
                  <a:latin typeface="Comic Sans MS" pitchFamily="66" charset="0"/>
                  <a:cs typeface="Times" charset="0"/>
                </a:rPr>
                <a:t>nucleoid</a:t>
              </a:r>
              <a:endParaRPr lang="en-US" altLang="en-US" sz="1800">
                <a:effectLst/>
                <a:latin typeface="Comic Sans MS" pitchFamily="66" charset="0"/>
                <a:cs typeface="Times" charset="0"/>
              </a:endParaRPr>
            </a:p>
          </p:txBody>
        </p:sp>
        <p:sp>
          <p:nvSpPr>
            <p:cNvPr id="93197" name="Line 13"/>
            <p:cNvSpPr>
              <a:spLocks noChangeShapeType="1"/>
            </p:cNvSpPr>
            <p:nvPr/>
          </p:nvSpPr>
          <p:spPr bwMode="auto">
            <a:xfrm>
              <a:off x="2201" y="1482"/>
              <a:ext cx="304" cy="504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3198" name="Line 14"/>
            <p:cNvSpPr>
              <a:spLocks noChangeShapeType="1"/>
            </p:cNvSpPr>
            <p:nvPr/>
          </p:nvSpPr>
          <p:spPr bwMode="auto">
            <a:xfrm flipH="1">
              <a:off x="3041" y="1410"/>
              <a:ext cx="408" cy="57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64" name="Text Box 15"/>
            <p:cNvSpPr txBox="1">
              <a:spLocks noChangeArrowheads="1"/>
            </p:cNvSpPr>
            <p:nvPr/>
          </p:nvSpPr>
          <p:spPr bwMode="auto">
            <a:xfrm>
              <a:off x="2441" y="456"/>
              <a:ext cx="920" cy="39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n-US" altLang="en-US" sz="1800" b="1">
                  <a:effectLst/>
                  <a:latin typeface="Comic Sans MS" pitchFamily="66" charset="0"/>
                  <a:cs typeface="Times" charset="0"/>
                </a:rPr>
                <a:t>cytoplasmic</a:t>
              </a:r>
              <a:r>
                <a:rPr lang="en-US" altLang="en-US" sz="1800" b="1">
                  <a:effectLst/>
                  <a:latin typeface="Times" charset="0"/>
                  <a:cs typeface="Times" charset="0"/>
                </a:rPr>
                <a:t> </a:t>
              </a:r>
              <a:r>
                <a:rPr lang="en-US" altLang="en-US" sz="1800" b="1">
                  <a:effectLst/>
                  <a:latin typeface="Comic Sans MS" pitchFamily="66" charset="0"/>
                  <a:cs typeface="Times" charset="0"/>
                </a:rPr>
                <a:t>membrane</a:t>
              </a:r>
              <a:endParaRPr lang="en-US" altLang="en-US" sz="1800">
                <a:effectLst/>
                <a:latin typeface="Comic Sans MS" pitchFamily="66" charset="0"/>
                <a:cs typeface="Times" charset="0"/>
              </a:endParaRPr>
            </a:p>
          </p:txBody>
        </p:sp>
        <p:sp>
          <p:nvSpPr>
            <p:cNvPr id="93200" name="Line 16"/>
            <p:cNvSpPr>
              <a:spLocks noChangeShapeType="1"/>
            </p:cNvSpPr>
            <p:nvPr/>
          </p:nvSpPr>
          <p:spPr bwMode="auto">
            <a:xfrm flipV="1">
              <a:off x="2185" y="665"/>
              <a:ext cx="320" cy="312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3201" name="Line 17"/>
            <p:cNvSpPr>
              <a:spLocks noChangeShapeType="1"/>
            </p:cNvSpPr>
            <p:nvPr/>
          </p:nvSpPr>
          <p:spPr bwMode="auto">
            <a:xfrm>
              <a:off x="3281" y="698"/>
              <a:ext cx="224" cy="28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93202" name="Text Box 18"/>
          <p:cNvSpPr txBox="1">
            <a:spLocks noChangeArrowheads="1"/>
          </p:cNvSpPr>
          <p:nvPr/>
        </p:nvSpPr>
        <p:spPr bwMode="auto">
          <a:xfrm>
            <a:off x="0" y="3590925"/>
            <a:ext cx="9144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altLang="en-US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kia" charset="0"/>
              </a:rPr>
              <a:t>The cytoplasmic membrane of the mother cell surrounds the isolated nucleoid, cytoplasm, and membrane of the daughter cell, forming a forespore.</a:t>
            </a:r>
          </a:p>
        </p:txBody>
      </p:sp>
      <p:grpSp>
        <p:nvGrpSpPr>
          <p:cNvPr id="61445" name="Group 19"/>
          <p:cNvGrpSpPr>
            <a:grpSpLocks/>
          </p:cNvGrpSpPr>
          <p:nvPr/>
        </p:nvGrpSpPr>
        <p:grpSpPr bwMode="auto">
          <a:xfrm>
            <a:off x="2300288" y="4305300"/>
            <a:ext cx="4546600" cy="2279650"/>
            <a:chOff x="1449" y="2712"/>
            <a:chExt cx="2864" cy="1436"/>
          </a:xfrm>
        </p:grpSpPr>
        <p:sp>
          <p:nvSpPr>
            <p:cNvPr id="93204" name="AutoShape 20"/>
            <p:cNvSpPr>
              <a:spLocks noChangeArrowheads="1"/>
            </p:cNvSpPr>
            <p:nvPr/>
          </p:nvSpPr>
          <p:spPr bwMode="auto">
            <a:xfrm>
              <a:off x="1449" y="3178"/>
              <a:ext cx="2864" cy="970"/>
            </a:xfrm>
            <a:prstGeom prst="roundRect">
              <a:avLst>
                <a:gd name="adj" fmla="val 31944"/>
              </a:avLst>
            </a:prstGeom>
            <a:solidFill>
              <a:srgbClr val="A5002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3205" name="Oval 21"/>
            <p:cNvSpPr>
              <a:spLocks noChangeArrowheads="1"/>
            </p:cNvSpPr>
            <p:nvPr/>
          </p:nvSpPr>
          <p:spPr bwMode="auto">
            <a:xfrm>
              <a:off x="1593" y="3232"/>
              <a:ext cx="2592" cy="864"/>
            </a:xfrm>
            <a:prstGeom prst="ellipse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3206" name="Oval 22"/>
            <p:cNvSpPr>
              <a:spLocks noChangeArrowheads="1"/>
            </p:cNvSpPr>
            <p:nvPr/>
          </p:nvSpPr>
          <p:spPr bwMode="auto">
            <a:xfrm>
              <a:off x="1841" y="3304"/>
              <a:ext cx="2232" cy="736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3207" name="Oval 23"/>
            <p:cNvSpPr>
              <a:spLocks noChangeArrowheads="1"/>
            </p:cNvSpPr>
            <p:nvPr/>
          </p:nvSpPr>
          <p:spPr bwMode="auto">
            <a:xfrm>
              <a:off x="1593" y="3360"/>
              <a:ext cx="920" cy="680"/>
            </a:xfrm>
            <a:prstGeom prst="ellipse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3208" name="Oval 24"/>
            <p:cNvSpPr>
              <a:spLocks noChangeArrowheads="1"/>
            </p:cNvSpPr>
            <p:nvPr/>
          </p:nvSpPr>
          <p:spPr bwMode="auto">
            <a:xfrm>
              <a:off x="1657" y="3416"/>
              <a:ext cx="776" cy="56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3209" name="Freeform 25"/>
            <p:cNvSpPr>
              <a:spLocks/>
            </p:cNvSpPr>
            <p:nvPr/>
          </p:nvSpPr>
          <p:spPr bwMode="auto">
            <a:xfrm>
              <a:off x="1746" y="3504"/>
              <a:ext cx="575" cy="368"/>
            </a:xfrm>
            <a:custGeom>
              <a:avLst/>
              <a:gdLst/>
              <a:ahLst/>
              <a:cxnLst>
                <a:cxn ang="0">
                  <a:pos x="760" y="295"/>
                </a:cxn>
                <a:cxn ang="0">
                  <a:pos x="940" y="395"/>
                </a:cxn>
                <a:cxn ang="0">
                  <a:pos x="1060" y="535"/>
                </a:cxn>
                <a:cxn ang="0">
                  <a:pos x="1080" y="555"/>
                </a:cxn>
                <a:cxn ang="0">
                  <a:pos x="940" y="575"/>
                </a:cxn>
                <a:cxn ang="0">
                  <a:pos x="600" y="675"/>
                </a:cxn>
                <a:cxn ang="0">
                  <a:pos x="600" y="395"/>
                </a:cxn>
                <a:cxn ang="0">
                  <a:pos x="480" y="635"/>
                </a:cxn>
                <a:cxn ang="0">
                  <a:pos x="640" y="415"/>
                </a:cxn>
                <a:cxn ang="0">
                  <a:pos x="460" y="275"/>
                </a:cxn>
                <a:cxn ang="0">
                  <a:pos x="660" y="435"/>
                </a:cxn>
                <a:cxn ang="0">
                  <a:pos x="1100" y="415"/>
                </a:cxn>
                <a:cxn ang="0">
                  <a:pos x="1280" y="275"/>
                </a:cxn>
                <a:cxn ang="0">
                  <a:pos x="1300" y="215"/>
                </a:cxn>
                <a:cxn ang="0">
                  <a:pos x="1040" y="195"/>
                </a:cxn>
                <a:cxn ang="0">
                  <a:pos x="1180" y="255"/>
                </a:cxn>
                <a:cxn ang="0">
                  <a:pos x="1200" y="235"/>
                </a:cxn>
                <a:cxn ang="0">
                  <a:pos x="1540" y="395"/>
                </a:cxn>
                <a:cxn ang="0">
                  <a:pos x="1640" y="435"/>
                </a:cxn>
                <a:cxn ang="0">
                  <a:pos x="1440" y="455"/>
                </a:cxn>
                <a:cxn ang="0">
                  <a:pos x="1840" y="695"/>
                </a:cxn>
                <a:cxn ang="0">
                  <a:pos x="1800" y="555"/>
                </a:cxn>
                <a:cxn ang="0">
                  <a:pos x="1660" y="575"/>
                </a:cxn>
                <a:cxn ang="0">
                  <a:pos x="1380" y="515"/>
                </a:cxn>
                <a:cxn ang="0">
                  <a:pos x="1260" y="395"/>
                </a:cxn>
                <a:cxn ang="0">
                  <a:pos x="1100" y="355"/>
                </a:cxn>
                <a:cxn ang="0">
                  <a:pos x="1340" y="575"/>
                </a:cxn>
                <a:cxn ang="0">
                  <a:pos x="1480" y="755"/>
                </a:cxn>
                <a:cxn ang="0">
                  <a:pos x="1120" y="795"/>
                </a:cxn>
                <a:cxn ang="0">
                  <a:pos x="1140" y="955"/>
                </a:cxn>
                <a:cxn ang="0">
                  <a:pos x="760" y="835"/>
                </a:cxn>
                <a:cxn ang="0">
                  <a:pos x="620" y="955"/>
                </a:cxn>
                <a:cxn ang="0">
                  <a:pos x="1020" y="995"/>
                </a:cxn>
                <a:cxn ang="0">
                  <a:pos x="1260" y="975"/>
                </a:cxn>
                <a:cxn ang="0">
                  <a:pos x="1280" y="875"/>
                </a:cxn>
                <a:cxn ang="0">
                  <a:pos x="1360" y="1015"/>
                </a:cxn>
                <a:cxn ang="0">
                  <a:pos x="1700" y="1015"/>
                </a:cxn>
                <a:cxn ang="0">
                  <a:pos x="1660" y="835"/>
                </a:cxn>
                <a:cxn ang="0">
                  <a:pos x="1740" y="995"/>
                </a:cxn>
                <a:cxn ang="0">
                  <a:pos x="1580" y="775"/>
                </a:cxn>
                <a:cxn ang="0">
                  <a:pos x="1860" y="735"/>
                </a:cxn>
                <a:cxn ang="0">
                  <a:pos x="1780" y="535"/>
                </a:cxn>
                <a:cxn ang="0">
                  <a:pos x="680" y="75"/>
                </a:cxn>
                <a:cxn ang="0">
                  <a:pos x="460" y="315"/>
                </a:cxn>
                <a:cxn ang="0">
                  <a:pos x="420" y="595"/>
                </a:cxn>
                <a:cxn ang="0">
                  <a:pos x="120" y="715"/>
                </a:cxn>
                <a:cxn ang="0">
                  <a:pos x="380" y="915"/>
                </a:cxn>
                <a:cxn ang="0">
                  <a:pos x="540" y="915"/>
                </a:cxn>
                <a:cxn ang="0">
                  <a:pos x="160" y="815"/>
                </a:cxn>
                <a:cxn ang="0">
                  <a:pos x="340" y="635"/>
                </a:cxn>
                <a:cxn ang="0">
                  <a:pos x="200" y="535"/>
                </a:cxn>
                <a:cxn ang="0">
                  <a:pos x="180" y="295"/>
                </a:cxn>
                <a:cxn ang="0">
                  <a:pos x="360" y="275"/>
                </a:cxn>
                <a:cxn ang="0">
                  <a:pos x="600" y="235"/>
                </a:cxn>
                <a:cxn ang="0">
                  <a:pos x="580" y="55"/>
                </a:cxn>
                <a:cxn ang="0">
                  <a:pos x="580" y="95"/>
                </a:cxn>
                <a:cxn ang="0">
                  <a:pos x="460" y="295"/>
                </a:cxn>
                <a:cxn ang="0">
                  <a:pos x="500" y="335"/>
                </a:cxn>
                <a:cxn ang="0">
                  <a:pos x="920" y="675"/>
                </a:cxn>
              </a:cxnLst>
              <a:rect l="0" t="0" r="r" b="b"/>
              <a:pathLst>
                <a:path w="1928" h="1115">
                  <a:moveTo>
                    <a:pt x="700" y="215"/>
                  </a:moveTo>
                  <a:cubicBezTo>
                    <a:pt x="702" y="216"/>
                    <a:pt x="803" y="291"/>
                    <a:pt x="820" y="275"/>
                  </a:cubicBezTo>
                  <a:cubicBezTo>
                    <a:pt x="834" y="260"/>
                    <a:pt x="806" y="235"/>
                    <a:pt x="800" y="215"/>
                  </a:cubicBezTo>
                  <a:cubicBezTo>
                    <a:pt x="780" y="221"/>
                    <a:pt x="749" y="216"/>
                    <a:pt x="740" y="235"/>
                  </a:cubicBezTo>
                  <a:cubicBezTo>
                    <a:pt x="730" y="253"/>
                    <a:pt x="738" y="295"/>
                    <a:pt x="760" y="295"/>
                  </a:cubicBezTo>
                  <a:cubicBezTo>
                    <a:pt x="785" y="295"/>
                    <a:pt x="830" y="144"/>
                    <a:pt x="780" y="295"/>
                  </a:cubicBezTo>
                  <a:cubicBezTo>
                    <a:pt x="802" y="302"/>
                    <a:pt x="877" y="340"/>
                    <a:pt x="900" y="295"/>
                  </a:cubicBezTo>
                  <a:cubicBezTo>
                    <a:pt x="909" y="276"/>
                    <a:pt x="886" y="255"/>
                    <a:pt x="880" y="235"/>
                  </a:cubicBezTo>
                  <a:cubicBezTo>
                    <a:pt x="866" y="255"/>
                    <a:pt x="840" y="270"/>
                    <a:pt x="840" y="295"/>
                  </a:cubicBezTo>
                  <a:cubicBezTo>
                    <a:pt x="840" y="343"/>
                    <a:pt x="913" y="372"/>
                    <a:pt x="940" y="395"/>
                  </a:cubicBezTo>
                  <a:cubicBezTo>
                    <a:pt x="961" y="413"/>
                    <a:pt x="975" y="440"/>
                    <a:pt x="1000" y="455"/>
                  </a:cubicBezTo>
                  <a:cubicBezTo>
                    <a:pt x="1023" y="468"/>
                    <a:pt x="1053" y="468"/>
                    <a:pt x="1080" y="475"/>
                  </a:cubicBezTo>
                  <a:cubicBezTo>
                    <a:pt x="1132" y="439"/>
                    <a:pt x="1185" y="424"/>
                    <a:pt x="1160" y="335"/>
                  </a:cubicBezTo>
                  <a:cubicBezTo>
                    <a:pt x="1153" y="311"/>
                    <a:pt x="1120" y="308"/>
                    <a:pt x="1100" y="295"/>
                  </a:cubicBezTo>
                  <a:cubicBezTo>
                    <a:pt x="1001" y="360"/>
                    <a:pt x="991" y="411"/>
                    <a:pt x="1060" y="535"/>
                  </a:cubicBezTo>
                  <a:cubicBezTo>
                    <a:pt x="1077" y="566"/>
                    <a:pt x="1149" y="584"/>
                    <a:pt x="1180" y="595"/>
                  </a:cubicBezTo>
                  <a:cubicBezTo>
                    <a:pt x="1195" y="532"/>
                    <a:pt x="1225" y="458"/>
                    <a:pt x="1180" y="395"/>
                  </a:cubicBezTo>
                  <a:cubicBezTo>
                    <a:pt x="1164" y="372"/>
                    <a:pt x="1126" y="381"/>
                    <a:pt x="1100" y="375"/>
                  </a:cubicBezTo>
                  <a:cubicBezTo>
                    <a:pt x="1060" y="381"/>
                    <a:pt x="1000" y="359"/>
                    <a:pt x="980" y="395"/>
                  </a:cubicBezTo>
                  <a:cubicBezTo>
                    <a:pt x="934" y="475"/>
                    <a:pt x="1038" y="527"/>
                    <a:pt x="1080" y="555"/>
                  </a:cubicBezTo>
                  <a:cubicBezTo>
                    <a:pt x="1121" y="541"/>
                    <a:pt x="1198" y="536"/>
                    <a:pt x="1100" y="475"/>
                  </a:cubicBezTo>
                  <a:cubicBezTo>
                    <a:pt x="1064" y="452"/>
                    <a:pt x="980" y="435"/>
                    <a:pt x="980" y="435"/>
                  </a:cubicBezTo>
                  <a:cubicBezTo>
                    <a:pt x="879" y="468"/>
                    <a:pt x="842" y="461"/>
                    <a:pt x="780" y="555"/>
                  </a:cubicBezTo>
                  <a:cubicBezTo>
                    <a:pt x="796" y="588"/>
                    <a:pt x="823" y="693"/>
                    <a:pt x="900" y="655"/>
                  </a:cubicBezTo>
                  <a:cubicBezTo>
                    <a:pt x="926" y="641"/>
                    <a:pt x="926" y="601"/>
                    <a:pt x="940" y="575"/>
                  </a:cubicBezTo>
                  <a:cubicBezTo>
                    <a:pt x="926" y="555"/>
                    <a:pt x="922" y="522"/>
                    <a:pt x="900" y="515"/>
                  </a:cubicBezTo>
                  <a:cubicBezTo>
                    <a:pt x="873" y="506"/>
                    <a:pt x="845" y="525"/>
                    <a:pt x="820" y="535"/>
                  </a:cubicBezTo>
                  <a:cubicBezTo>
                    <a:pt x="792" y="545"/>
                    <a:pt x="767" y="563"/>
                    <a:pt x="740" y="575"/>
                  </a:cubicBezTo>
                  <a:cubicBezTo>
                    <a:pt x="720" y="583"/>
                    <a:pt x="700" y="588"/>
                    <a:pt x="680" y="595"/>
                  </a:cubicBezTo>
                  <a:cubicBezTo>
                    <a:pt x="653" y="621"/>
                    <a:pt x="624" y="646"/>
                    <a:pt x="600" y="675"/>
                  </a:cubicBezTo>
                  <a:cubicBezTo>
                    <a:pt x="584" y="693"/>
                    <a:pt x="549" y="713"/>
                    <a:pt x="560" y="735"/>
                  </a:cubicBezTo>
                  <a:cubicBezTo>
                    <a:pt x="572" y="759"/>
                    <a:pt x="613" y="748"/>
                    <a:pt x="640" y="755"/>
                  </a:cubicBezTo>
                  <a:cubicBezTo>
                    <a:pt x="726" y="748"/>
                    <a:pt x="820" y="769"/>
                    <a:pt x="900" y="735"/>
                  </a:cubicBezTo>
                  <a:cubicBezTo>
                    <a:pt x="981" y="699"/>
                    <a:pt x="898" y="600"/>
                    <a:pt x="880" y="575"/>
                  </a:cubicBezTo>
                  <a:cubicBezTo>
                    <a:pt x="802" y="466"/>
                    <a:pt x="719" y="434"/>
                    <a:pt x="600" y="395"/>
                  </a:cubicBezTo>
                  <a:cubicBezTo>
                    <a:pt x="580" y="401"/>
                    <a:pt x="545" y="394"/>
                    <a:pt x="540" y="415"/>
                  </a:cubicBezTo>
                  <a:cubicBezTo>
                    <a:pt x="526" y="470"/>
                    <a:pt x="614" y="486"/>
                    <a:pt x="640" y="495"/>
                  </a:cubicBezTo>
                  <a:cubicBezTo>
                    <a:pt x="633" y="468"/>
                    <a:pt x="647" y="419"/>
                    <a:pt x="620" y="415"/>
                  </a:cubicBezTo>
                  <a:cubicBezTo>
                    <a:pt x="577" y="407"/>
                    <a:pt x="488" y="506"/>
                    <a:pt x="460" y="535"/>
                  </a:cubicBezTo>
                  <a:cubicBezTo>
                    <a:pt x="466" y="568"/>
                    <a:pt x="461" y="606"/>
                    <a:pt x="480" y="635"/>
                  </a:cubicBezTo>
                  <a:cubicBezTo>
                    <a:pt x="491" y="652"/>
                    <a:pt x="519" y="650"/>
                    <a:pt x="540" y="655"/>
                  </a:cubicBezTo>
                  <a:cubicBezTo>
                    <a:pt x="579" y="663"/>
                    <a:pt x="620" y="668"/>
                    <a:pt x="660" y="675"/>
                  </a:cubicBezTo>
                  <a:cubicBezTo>
                    <a:pt x="713" y="661"/>
                    <a:pt x="775" y="666"/>
                    <a:pt x="820" y="635"/>
                  </a:cubicBezTo>
                  <a:cubicBezTo>
                    <a:pt x="837" y="622"/>
                    <a:pt x="811" y="592"/>
                    <a:pt x="800" y="575"/>
                  </a:cubicBezTo>
                  <a:cubicBezTo>
                    <a:pt x="740" y="480"/>
                    <a:pt x="721" y="476"/>
                    <a:pt x="640" y="415"/>
                  </a:cubicBezTo>
                  <a:cubicBezTo>
                    <a:pt x="613" y="421"/>
                    <a:pt x="551" y="408"/>
                    <a:pt x="560" y="435"/>
                  </a:cubicBezTo>
                  <a:cubicBezTo>
                    <a:pt x="585" y="510"/>
                    <a:pt x="702" y="464"/>
                    <a:pt x="740" y="455"/>
                  </a:cubicBezTo>
                  <a:cubicBezTo>
                    <a:pt x="710" y="365"/>
                    <a:pt x="716" y="326"/>
                    <a:pt x="640" y="275"/>
                  </a:cubicBezTo>
                  <a:cubicBezTo>
                    <a:pt x="622" y="263"/>
                    <a:pt x="600" y="261"/>
                    <a:pt x="580" y="255"/>
                  </a:cubicBezTo>
                  <a:cubicBezTo>
                    <a:pt x="540" y="261"/>
                    <a:pt x="491" y="249"/>
                    <a:pt x="460" y="275"/>
                  </a:cubicBezTo>
                  <a:cubicBezTo>
                    <a:pt x="443" y="288"/>
                    <a:pt x="465" y="320"/>
                    <a:pt x="480" y="335"/>
                  </a:cubicBezTo>
                  <a:cubicBezTo>
                    <a:pt x="513" y="368"/>
                    <a:pt x="553" y="403"/>
                    <a:pt x="600" y="415"/>
                  </a:cubicBezTo>
                  <a:cubicBezTo>
                    <a:pt x="744" y="451"/>
                    <a:pt x="652" y="432"/>
                    <a:pt x="880" y="455"/>
                  </a:cubicBezTo>
                  <a:cubicBezTo>
                    <a:pt x="873" y="408"/>
                    <a:pt x="902" y="336"/>
                    <a:pt x="860" y="315"/>
                  </a:cubicBezTo>
                  <a:cubicBezTo>
                    <a:pt x="572" y="171"/>
                    <a:pt x="640" y="339"/>
                    <a:pt x="660" y="435"/>
                  </a:cubicBezTo>
                  <a:cubicBezTo>
                    <a:pt x="740" y="428"/>
                    <a:pt x="829" y="453"/>
                    <a:pt x="900" y="415"/>
                  </a:cubicBezTo>
                  <a:cubicBezTo>
                    <a:pt x="929" y="398"/>
                    <a:pt x="846" y="315"/>
                    <a:pt x="880" y="315"/>
                  </a:cubicBezTo>
                  <a:cubicBezTo>
                    <a:pt x="915" y="315"/>
                    <a:pt x="894" y="389"/>
                    <a:pt x="920" y="415"/>
                  </a:cubicBezTo>
                  <a:cubicBezTo>
                    <a:pt x="939" y="434"/>
                    <a:pt x="973" y="428"/>
                    <a:pt x="1000" y="435"/>
                  </a:cubicBezTo>
                  <a:cubicBezTo>
                    <a:pt x="1033" y="428"/>
                    <a:pt x="1072" y="434"/>
                    <a:pt x="1100" y="415"/>
                  </a:cubicBezTo>
                  <a:cubicBezTo>
                    <a:pt x="1195" y="346"/>
                    <a:pt x="1115" y="272"/>
                    <a:pt x="1060" y="235"/>
                  </a:cubicBezTo>
                  <a:cubicBezTo>
                    <a:pt x="1053" y="255"/>
                    <a:pt x="1025" y="280"/>
                    <a:pt x="1040" y="295"/>
                  </a:cubicBezTo>
                  <a:cubicBezTo>
                    <a:pt x="1088" y="343"/>
                    <a:pt x="1152" y="310"/>
                    <a:pt x="1200" y="295"/>
                  </a:cubicBezTo>
                  <a:cubicBezTo>
                    <a:pt x="1193" y="268"/>
                    <a:pt x="1153" y="221"/>
                    <a:pt x="1180" y="215"/>
                  </a:cubicBezTo>
                  <a:cubicBezTo>
                    <a:pt x="1217" y="205"/>
                    <a:pt x="1270" y="237"/>
                    <a:pt x="1280" y="275"/>
                  </a:cubicBezTo>
                  <a:cubicBezTo>
                    <a:pt x="1286" y="301"/>
                    <a:pt x="1226" y="288"/>
                    <a:pt x="1200" y="295"/>
                  </a:cubicBezTo>
                  <a:cubicBezTo>
                    <a:pt x="1237" y="313"/>
                    <a:pt x="1333" y="370"/>
                    <a:pt x="1380" y="355"/>
                  </a:cubicBezTo>
                  <a:cubicBezTo>
                    <a:pt x="1400" y="348"/>
                    <a:pt x="1393" y="315"/>
                    <a:pt x="1400" y="295"/>
                  </a:cubicBezTo>
                  <a:cubicBezTo>
                    <a:pt x="1386" y="275"/>
                    <a:pt x="1378" y="250"/>
                    <a:pt x="1360" y="235"/>
                  </a:cubicBezTo>
                  <a:cubicBezTo>
                    <a:pt x="1343" y="221"/>
                    <a:pt x="1318" y="224"/>
                    <a:pt x="1300" y="215"/>
                  </a:cubicBezTo>
                  <a:cubicBezTo>
                    <a:pt x="1278" y="204"/>
                    <a:pt x="1263" y="181"/>
                    <a:pt x="1240" y="175"/>
                  </a:cubicBezTo>
                  <a:cubicBezTo>
                    <a:pt x="1161" y="153"/>
                    <a:pt x="1078" y="154"/>
                    <a:pt x="1000" y="135"/>
                  </a:cubicBezTo>
                  <a:cubicBezTo>
                    <a:pt x="1076" y="249"/>
                    <a:pt x="1041" y="215"/>
                    <a:pt x="1240" y="315"/>
                  </a:cubicBezTo>
                  <a:cubicBezTo>
                    <a:pt x="1277" y="333"/>
                    <a:pt x="1360" y="355"/>
                    <a:pt x="1360" y="355"/>
                  </a:cubicBezTo>
                  <a:cubicBezTo>
                    <a:pt x="1274" y="227"/>
                    <a:pt x="1180" y="218"/>
                    <a:pt x="1040" y="195"/>
                  </a:cubicBezTo>
                  <a:cubicBezTo>
                    <a:pt x="1054" y="238"/>
                    <a:pt x="1085" y="389"/>
                    <a:pt x="1200" y="275"/>
                  </a:cubicBezTo>
                  <a:cubicBezTo>
                    <a:pt x="1307" y="167"/>
                    <a:pt x="1086" y="78"/>
                    <a:pt x="1040" y="55"/>
                  </a:cubicBezTo>
                  <a:cubicBezTo>
                    <a:pt x="1006" y="61"/>
                    <a:pt x="961" y="48"/>
                    <a:pt x="940" y="75"/>
                  </a:cubicBezTo>
                  <a:cubicBezTo>
                    <a:pt x="922" y="96"/>
                    <a:pt x="944" y="132"/>
                    <a:pt x="960" y="155"/>
                  </a:cubicBezTo>
                  <a:cubicBezTo>
                    <a:pt x="1010" y="226"/>
                    <a:pt x="1105" y="230"/>
                    <a:pt x="1180" y="255"/>
                  </a:cubicBezTo>
                  <a:cubicBezTo>
                    <a:pt x="1260" y="241"/>
                    <a:pt x="1348" y="253"/>
                    <a:pt x="1420" y="215"/>
                  </a:cubicBezTo>
                  <a:cubicBezTo>
                    <a:pt x="1444" y="201"/>
                    <a:pt x="1417" y="156"/>
                    <a:pt x="1400" y="135"/>
                  </a:cubicBezTo>
                  <a:cubicBezTo>
                    <a:pt x="1393" y="126"/>
                    <a:pt x="1276" y="99"/>
                    <a:pt x="1260" y="95"/>
                  </a:cubicBezTo>
                  <a:cubicBezTo>
                    <a:pt x="1213" y="101"/>
                    <a:pt x="1138" y="71"/>
                    <a:pt x="1120" y="115"/>
                  </a:cubicBezTo>
                  <a:cubicBezTo>
                    <a:pt x="1101" y="159"/>
                    <a:pt x="1157" y="213"/>
                    <a:pt x="1200" y="235"/>
                  </a:cubicBezTo>
                  <a:cubicBezTo>
                    <a:pt x="1357" y="313"/>
                    <a:pt x="1477" y="340"/>
                    <a:pt x="1640" y="395"/>
                  </a:cubicBezTo>
                  <a:cubicBezTo>
                    <a:pt x="1673" y="388"/>
                    <a:pt x="1726" y="406"/>
                    <a:pt x="1740" y="375"/>
                  </a:cubicBezTo>
                  <a:cubicBezTo>
                    <a:pt x="1756" y="336"/>
                    <a:pt x="1715" y="294"/>
                    <a:pt x="1700" y="255"/>
                  </a:cubicBezTo>
                  <a:cubicBezTo>
                    <a:pt x="1663" y="162"/>
                    <a:pt x="1673" y="184"/>
                    <a:pt x="1600" y="135"/>
                  </a:cubicBezTo>
                  <a:cubicBezTo>
                    <a:pt x="1479" y="175"/>
                    <a:pt x="1454" y="260"/>
                    <a:pt x="1540" y="395"/>
                  </a:cubicBezTo>
                  <a:cubicBezTo>
                    <a:pt x="1554" y="417"/>
                    <a:pt x="1690" y="447"/>
                    <a:pt x="1720" y="455"/>
                  </a:cubicBezTo>
                  <a:cubicBezTo>
                    <a:pt x="1740" y="441"/>
                    <a:pt x="1774" y="438"/>
                    <a:pt x="1780" y="415"/>
                  </a:cubicBezTo>
                  <a:cubicBezTo>
                    <a:pt x="1807" y="303"/>
                    <a:pt x="1712" y="205"/>
                    <a:pt x="1620" y="175"/>
                  </a:cubicBezTo>
                  <a:cubicBezTo>
                    <a:pt x="1600" y="195"/>
                    <a:pt x="1575" y="211"/>
                    <a:pt x="1560" y="235"/>
                  </a:cubicBezTo>
                  <a:cubicBezTo>
                    <a:pt x="1509" y="311"/>
                    <a:pt x="1573" y="395"/>
                    <a:pt x="1640" y="435"/>
                  </a:cubicBezTo>
                  <a:cubicBezTo>
                    <a:pt x="1676" y="456"/>
                    <a:pt x="1720" y="461"/>
                    <a:pt x="1760" y="475"/>
                  </a:cubicBezTo>
                  <a:cubicBezTo>
                    <a:pt x="1786" y="468"/>
                    <a:pt x="1827" y="479"/>
                    <a:pt x="1840" y="455"/>
                  </a:cubicBezTo>
                  <a:cubicBezTo>
                    <a:pt x="1850" y="433"/>
                    <a:pt x="1822" y="403"/>
                    <a:pt x="1800" y="395"/>
                  </a:cubicBezTo>
                  <a:cubicBezTo>
                    <a:pt x="1750" y="375"/>
                    <a:pt x="1693" y="381"/>
                    <a:pt x="1640" y="375"/>
                  </a:cubicBezTo>
                  <a:cubicBezTo>
                    <a:pt x="1560" y="394"/>
                    <a:pt x="1507" y="409"/>
                    <a:pt x="1440" y="455"/>
                  </a:cubicBezTo>
                  <a:cubicBezTo>
                    <a:pt x="1453" y="488"/>
                    <a:pt x="1456" y="527"/>
                    <a:pt x="1480" y="555"/>
                  </a:cubicBezTo>
                  <a:cubicBezTo>
                    <a:pt x="1550" y="635"/>
                    <a:pt x="1763" y="687"/>
                    <a:pt x="1860" y="715"/>
                  </a:cubicBezTo>
                  <a:cubicBezTo>
                    <a:pt x="1835" y="569"/>
                    <a:pt x="1851" y="578"/>
                    <a:pt x="1720" y="535"/>
                  </a:cubicBezTo>
                  <a:cubicBezTo>
                    <a:pt x="1700" y="541"/>
                    <a:pt x="1663" y="534"/>
                    <a:pt x="1660" y="555"/>
                  </a:cubicBezTo>
                  <a:cubicBezTo>
                    <a:pt x="1640" y="672"/>
                    <a:pt x="1769" y="677"/>
                    <a:pt x="1840" y="695"/>
                  </a:cubicBezTo>
                  <a:cubicBezTo>
                    <a:pt x="1860" y="681"/>
                    <a:pt x="1896" y="678"/>
                    <a:pt x="1900" y="655"/>
                  </a:cubicBezTo>
                  <a:cubicBezTo>
                    <a:pt x="1914" y="556"/>
                    <a:pt x="1857" y="554"/>
                    <a:pt x="1800" y="535"/>
                  </a:cubicBezTo>
                  <a:cubicBezTo>
                    <a:pt x="1706" y="541"/>
                    <a:pt x="1612" y="538"/>
                    <a:pt x="1520" y="555"/>
                  </a:cubicBezTo>
                  <a:cubicBezTo>
                    <a:pt x="1499" y="558"/>
                    <a:pt x="1558" y="575"/>
                    <a:pt x="1580" y="575"/>
                  </a:cubicBezTo>
                  <a:cubicBezTo>
                    <a:pt x="1653" y="575"/>
                    <a:pt x="1726" y="561"/>
                    <a:pt x="1800" y="555"/>
                  </a:cubicBezTo>
                  <a:cubicBezTo>
                    <a:pt x="1786" y="515"/>
                    <a:pt x="1782" y="470"/>
                    <a:pt x="1760" y="435"/>
                  </a:cubicBezTo>
                  <a:cubicBezTo>
                    <a:pt x="1723" y="377"/>
                    <a:pt x="1593" y="365"/>
                    <a:pt x="1540" y="355"/>
                  </a:cubicBezTo>
                  <a:cubicBezTo>
                    <a:pt x="1493" y="361"/>
                    <a:pt x="1442" y="353"/>
                    <a:pt x="1400" y="375"/>
                  </a:cubicBezTo>
                  <a:cubicBezTo>
                    <a:pt x="1381" y="384"/>
                    <a:pt x="1367" y="418"/>
                    <a:pt x="1380" y="435"/>
                  </a:cubicBezTo>
                  <a:cubicBezTo>
                    <a:pt x="1455" y="535"/>
                    <a:pt x="1556" y="540"/>
                    <a:pt x="1660" y="575"/>
                  </a:cubicBezTo>
                  <a:cubicBezTo>
                    <a:pt x="1613" y="389"/>
                    <a:pt x="1542" y="458"/>
                    <a:pt x="1340" y="475"/>
                  </a:cubicBezTo>
                  <a:cubicBezTo>
                    <a:pt x="1326" y="495"/>
                    <a:pt x="1303" y="511"/>
                    <a:pt x="1300" y="535"/>
                  </a:cubicBezTo>
                  <a:cubicBezTo>
                    <a:pt x="1287" y="612"/>
                    <a:pt x="1434" y="636"/>
                    <a:pt x="1480" y="655"/>
                  </a:cubicBezTo>
                  <a:cubicBezTo>
                    <a:pt x="1486" y="635"/>
                    <a:pt x="1506" y="615"/>
                    <a:pt x="1500" y="595"/>
                  </a:cubicBezTo>
                  <a:cubicBezTo>
                    <a:pt x="1481" y="538"/>
                    <a:pt x="1424" y="529"/>
                    <a:pt x="1380" y="515"/>
                  </a:cubicBezTo>
                  <a:cubicBezTo>
                    <a:pt x="1353" y="521"/>
                    <a:pt x="1308" y="508"/>
                    <a:pt x="1300" y="535"/>
                  </a:cubicBezTo>
                  <a:cubicBezTo>
                    <a:pt x="1292" y="557"/>
                    <a:pt x="1336" y="571"/>
                    <a:pt x="1360" y="575"/>
                  </a:cubicBezTo>
                  <a:cubicBezTo>
                    <a:pt x="1380" y="578"/>
                    <a:pt x="1400" y="561"/>
                    <a:pt x="1420" y="555"/>
                  </a:cubicBezTo>
                  <a:cubicBezTo>
                    <a:pt x="1413" y="521"/>
                    <a:pt x="1416" y="484"/>
                    <a:pt x="1400" y="455"/>
                  </a:cubicBezTo>
                  <a:cubicBezTo>
                    <a:pt x="1376" y="414"/>
                    <a:pt x="1294" y="403"/>
                    <a:pt x="1260" y="395"/>
                  </a:cubicBezTo>
                  <a:cubicBezTo>
                    <a:pt x="1215" y="406"/>
                    <a:pt x="1122" y="407"/>
                    <a:pt x="1140" y="495"/>
                  </a:cubicBezTo>
                  <a:cubicBezTo>
                    <a:pt x="1144" y="515"/>
                    <a:pt x="1180" y="508"/>
                    <a:pt x="1200" y="515"/>
                  </a:cubicBezTo>
                  <a:cubicBezTo>
                    <a:pt x="1250" y="438"/>
                    <a:pt x="1261" y="386"/>
                    <a:pt x="1280" y="295"/>
                  </a:cubicBezTo>
                  <a:cubicBezTo>
                    <a:pt x="1260" y="281"/>
                    <a:pt x="1243" y="258"/>
                    <a:pt x="1220" y="255"/>
                  </a:cubicBezTo>
                  <a:cubicBezTo>
                    <a:pt x="1158" y="244"/>
                    <a:pt x="1124" y="322"/>
                    <a:pt x="1100" y="355"/>
                  </a:cubicBezTo>
                  <a:cubicBezTo>
                    <a:pt x="1119" y="442"/>
                    <a:pt x="1114" y="570"/>
                    <a:pt x="1220" y="615"/>
                  </a:cubicBezTo>
                  <a:cubicBezTo>
                    <a:pt x="1269" y="635"/>
                    <a:pt x="1326" y="628"/>
                    <a:pt x="1380" y="635"/>
                  </a:cubicBezTo>
                  <a:cubicBezTo>
                    <a:pt x="1388" y="637"/>
                    <a:pt x="1553" y="703"/>
                    <a:pt x="1540" y="635"/>
                  </a:cubicBezTo>
                  <a:cubicBezTo>
                    <a:pt x="1530" y="587"/>
                    <a:pt x="1420" y="555"/>
                    <a:pt x="1420" y="555"/>
                  </a:cubicBezTo>
                  <a:cubicBezTo>
                    <a:pt x="1393" y="561"/>
                    <a:pt x="1362" y="559"/>
                    <a:pt x="1340" y="575"/>
                  </a:cubicBezTo>
                  <a:cubicBezTo>
                    <a:pt x="1287" y="612"/>
                    <a:pt x="1278" y="660"/>
                    <a:pt x="1260" y="715"/>
                  </a:cubicBezTo>
                  <a:cubicBezTo>
                    <a:pt x="1319" y="774"/>
                    <a:pt x="1360" y="808"/>
                    <a:pt x="1440" y="835"/>
                  </a:cubicBezTo>
                  <a:cubicBezTo>
                    <a:pt x="1433" y="801"/>
                    <a:pt x="1444" y="759"/>
                    <a:pt x="1420" y="735"/>
                  </a:cubicBezTo>
                  <a:cubicBezTo>
                    <a:pt x="1352" y="667"/>
                    <a:pt x="1254" y="702"/>
                    <a:pt x="1180" y="715"/>
                  </a:cubicBezTo>
                  <a:cubicBezTo>
                    <a:pt x="1274" y="785"/>
                    <a:pt x="1325" y="851"/>
                    <a:pt x="1480" y="755"/>
                  </a:cubicBezTo>
                  <a:cubicBezTo>
                    <a:pt x="1494" y="746"/>
                    <a:pt x="1366" y="619"/>
                    <a:pt x="1360" y="615"/>
                  </a:cubicBezTo>
                  <a:cubicBezTo>
                    <a:pt x="1291" y="569"/>
                    <a:pt x="1179" y="574"/>
                    <a:pt x="1100" y="555"/>
                  </a:cubicBezTo>
                  <a:cubicBezTo>
                    <a:pt x="968" y="573"/>
                    <a:pt x="929" y="550"/>
                    <a:pt x="860" y="655"/>
                  </a:cubicBezTo>
                  <a:cubicBezTo>
                    <a:pt x="873" y="675"/>
                    <a:pt x="879" y="702"/>
                    <a:pt x="900" y="715"/>
                  </a:cubicBezTo>
                  <a:cubicBezTo>
                    <a:pt x="966" y="756"/>
                    <a:pt x="1047" y="766"/>
                    <a:pt x="1120" y="795"/>
                  </a:cubicBezTo>
                  <a:cubicBezTo>
                    <a:pt x="1113" y="761"/>
                    <a:pt x="1126" y="716"/>
                    <a:pt x="1100" y="695"/>
                  </a:cubicBezTo>
                  <a:cubicBezTo>
                    <a:pt x="1021" y="632"/>
                    <a:pt x="982" y="808"/>
                    <a:pt x="980" y="815"/>
                  </a:cubicBezTo>
                  <a:cubicBezTo>
                    <a:pt x="986" y="848"/>
                    <a:pt x="981" y="886"/>
                    <a:pt x="1000" y="915"/>
                  </a:cubicBezTo>
                  <a:cubicBezTo>
                    <a:pt x="1011" y="932"/>
                    <a:pt x="1039" y="929"/>
                    <a:pt x="1060" y="935"/>
                  </a:cubicBezTo>
                  <a:cubicBezTo>
                    <a:pt x="1086" y="942"/>
                    <a:pt x="1113" y="948"/>
                    <a:pt x="1140" y="955"/>
                  </a:cubicBezTo>
                  <a:cubicBezTo>
                    <a:pt x="1146" y="928"/>
                    <a:pt x="1169" y="900"/>
                    <a:pt x="1160" y="875"/>
                  </a:cubicBezTo>
                  <a:cubicBezTo>
                    <a:pt x="1124" y="781"/>
                    <a:pt x="1082" y="806"/>
                    <a:pt x="1020" y="775"/>
                  </a:cubicBezTo>
                  <a:cubicBezTo>
                    <a:pt x="998" y="764"/>
                    <a:pt x="982" y="744"/>
                    <a:pt x="960" y="735"/>
                  </a:cubicBezTo>
                  <a:cubicBezTo>
                    <a:pt x="912" y="714"/>
                    <a:pt x="772" y="699"/>
                    <a:pt x="740" y="695"/>
                  </a:cubicBezTo>
                  <a:cubicBezTo>
                    <a:pt x="746" y="741"/>
                    <a:pt x="717" y="815"/>
                    <a:pt x="760" y="835"/>
                  </a:cubicBezTo>
                  <a:cubicBezTo>
                    <a:pt x="832" y="868"/>
                    <a:pt x="926" y="847"/>
                    <a:pt x="1000" y="815"/>
                  </a:cubicBezTo>
                  <a:cubicBezTo>
                    <a:pt x="1025" y="803"/>
                    <a:pt x="960" y="775"/>
                    <a:pt x="940" y="755"/>
                  </a:cubicBezTo>
                  <a:cubicBezTo>
                    <a:pt x="780" y="768"/>
                    <a:pt x="612" y="744"/>
                    <a:pt x="460" y="795"/>
                  </a:cubicBezTo>
                  <a:cubicBezTo>
                    <a:pt x="423" y="807"/>
                    <a:pt x="492" y="867"/>
                    <a:pt x="520" y="895"/>
                  </a:cubicBezTo>
                  <a:cubicBezTo>
                    <a:pt x="547" y="922"/>
                    <a:pt x="584" y="938"/>
                    <a:pt x="620" y="955"/>
                  </a:cubicBezTo>
                  <a:cubicBezTo>
                    <a:pt x="658" y="972"/>
                    <a:pt x="740" y="995"/>
                    <a:pt x="740" y="995"/>
                  </a:cubicBezTo>
                  <a:cubicBezTo>
                    <a:pt x="760" y="981"/>
                    <a:pt x="791" y="977"/>
                    <a:pt x="800" y="955"/>
                  </a:cubicBezTo>
                  <a:cubicBezTo>
                    <a:pt x="825" y="892"/>
                    <a:pt x="748" y="884"/>
                    <a:pt x="720" y="875"/>
                  </a:cubicBezTo>
                  <a:cubicBezTo>
                    <a:pt x="726" y="908"/>
                    <a:pt x="715" y="950"/>
                    <a:pt x="740" y="975"/>
                  </a:cubicBezTo>
                  <a:cubicBezTo>
                    <a:pt x="809" y="1044"/>
                    <a:pt x="947" y="1004"/>
                    <a:pt x="1020" y="995"/>
                  </a:cubicBezTo>
                  <a:cubicBezTo>
                    <a:pt x="1013" y="968"/>
                    <a:pt x="1019" y="934"/>
                    <a:pt x="1000" y="915"/>
                  </a:cubicBezTo>
                  <a:cubicBezTo>
                    <a:pt x="980" y="895"/>
                    <a:pt x="946" y="900"/>
                    <a:pt x="920" y="895"/>
                  </a:cubicBezTo>
                  <a:cubicBezTo>
                    <a:pt x="880" y="887"/>
                    <a:pt x="840" y="881"/>
                    <a:pt x="800" y="875"/>
                  </a:cubicBezTo>
                  <a:cubicBezTo>
                    <a:pt x="855" y="1095"/>
                    <a:pt x="978" y="1009"/>
                    <a:pt x="1200" y="995"/>
                  </a:cubicBezTo>
                  <a:cubicBezTo>
                    <a:pt x="1220" y="988"/>
                    <a:pt x="1260" y="996"/>
                    <a:pt x="1260" y="975"/>
                  </a:cubicBezTo>
                  <a:cubicBezTo>
                    <a:pt x="1260" y="940"/>
                    <a:pt x="1128" y="917"/>
                    <a:pt x="1120" y="915"/>
                  </a:cubicBezTo>
                  <a:cubicBezTo>
                    <a:pt x="1133" y="941"/>
                    <a:pt x="1134" y="979"/>
                    <a:pt x="1160" y="995"/>
                  </a:cubicBezTo>
                  <a:cubicBezTo>
                    <a:pt x="1227" y="1037"/>
                    <a:pt x="1379" y="1002"/>
                    <a:pt x="1440" y="995"/>
                  </a:cubicBezTo>
                  <a:cubicBezTo>
                    <a:pt x="1453" y="975"/>
                    <a:pt x="1549" y="861"/>
                    <a:pt x="1460" y="835"/>
                  </a:cubicBezTo>
                  <a:cubicBezTo>
                    <a:pt x="1401" y="817"/>
                    <a:pt x="1340" y="861"/>
                    <a:pt x="1280" y="875"/>
                  </a:cubicBezTo>
                  <a:cubicBezTo>
                    <a:pt x="1286" y="895"/>
                    <a:pt x="1285" y="920"/>
                    <a:pt x="1300" y="935"/>
                  </a:cubicBezTo>
                  <a:cubicBezTo>
                    <a:pt x="1341" y="976"/>
                    <a:pt x="1429" y="984"/>
                    <a:pt x="1480" y="995"/>
                  </a:cubicBezTo>
                  <a:cubicBezTo>
                    <a:pt x="1500" y="988"/>
                    <a:pt x="1546" y="995"/>
                    <a:pt x="1540" y="975"/>
                  </a:cubicBezTo>
                  <a:cubicBezTo>
                    <a:pt x="1524" y="929"/>
                    <a:pt x="1320" y="915"/>
                    <a:pt x="1320" y="915"/>
                  </a:cubicBezTo>
                  <a:cubicBezTo>
                    <a:pt x="1333" y="948"/>
                    <a:pt x="1339" y="985"/>
                    <a:pt x="1360" y="1015"/>
                  </a:cubicBezTo>
                  <a:cubicBezTo>
                    <a:pt x="1398" y="1068"/>
                    <a:pt x="1550" y="1087"/>
                    <a:pt x="1580" y="1095"/>
                  </a:cubicBezTo>
                  <a:cubicBezTo>
                    <a:pt x="1606" y="1101"/>
                    <a:pt x="1660" y="1115"/>
                    <a:pt x="1660" y="1115"/>
                  </a:cubicBezTo>
                  <a:cubicBezTo>
                    <a:pt x="1693" y="1108"/>
                    <a:pt x="1730" y="1111"/>
                    <a:pt x="1760" y="1095"/>
                  </a:cubicBezTo>
                  <a:cubicBezTo>
                    <a:pt x="1857" y="1039"/>
                    <a:pt x="1767" y="966"/>
                    <a:pt x="1720" y="935"/>
                  </a:cubicBezTo>
                  <a:cubicBezTo>
                    <a:pt x="1713" y="961"/>
                    <a:pt x="1684" y="992"/>
                    <a:pt x="1700" y="1015"/>
                  </a:cubicBezTo>
                  <a:cubicBezTo>
                    <a:pt x="1711" y="1032"/>
                    <a:pt x="1754" y="1015"/>
                    <a:pt x="1760" y="995"/>
                  </a:cubicBezTo>
                  <a:cubicBezTo>
                    <a:pt x="1771" y="949"/>
                    <a:pt x="1757" y="898"/>
                    <a:pt x="1740" y="855"/>
                  </a:cubicBezTo>
                  <a:cubicBezTo>
                    <a:pt x="1715" y="794"/>
                    <a:pt x="1628" y="774"/>
                    <a:pt x="1580" y="755"/>
                  </a:cubicBezTo>
                  <a:cubicBezTo>
                    <a:pt x="1566" y="775"/>
                    <a:pt x="1535" y="791"/>
                    <a:pt x="1540" y="815"/>
                  </a:cubicBezTo>
                  <a:cubicBezTo>
                    <a:pt x="1554" y="887"/>
                    <a:pt x="1632" y="844"/>
                    <a:pt x="1660" y="835"/>
                  </a:cubicBezTo>
                  <a:cubicBezTo>
                    <a:pt x="1666" y="808"/>
                    <a:pt x="1688" y="781"/>
                    <a:pt x="1680" y="755"/>
                  </a:cubicBezTo>
                  <a:cubicBezTo>
                    <a:pt x="1651" y="669"/>
                    <a:pt x="1526" y="746"/>
                    <a:pt x="1500" y="755"/>
                  </a:cubicBezTo>
                  <a:cubicBezTo>
                    <a:pt x="1493" y="775"/>
                    <a:pt x="1477" y="794"/>
                    <a:pt x="1480" y="815"/>
                  </a:cubicBezTo>
                  <a:cubicBezTo>
                    <a:pt x="1495" y="925"/>
                    <a:pt x="1552" y="895"/>
                    <a:pt x="1640" y="935"/>
                  </a:cubicBezTo>
                  <a:cubicBezTo>
                    <a:pt x="1675" y="951"/>
                    <a:pt x="1705" y="977"/>
                    <a:pt x="1740" y="995"/>
                  </a:cubicBezTo>
                  <a:cubicBezTo>
                    <a:pt x="1780" y="1015"/>
                    <a:pt x="1861" y="1027"/>
                    <a:pt x="1900" y="1035"/>
                  </a:cubicBezTo>
                  <a:cubicBezTo>
                    <a:pt x="1924" y="936"/>
                    <a:pt x="1928" y="863"/>
                    <a:pt x="1820" y="815"/>
                  </a:cubicBezTo>
                  <a:cubicBezTo>
                    <a:pt x="1781" y="797"/>
                    <a:pt x="1740" y="788"/>
                    <a:pt x="1700" y="775"/>
                  </a:cubicBezTo>
                  <a:cubicBezTo>
                    <a:pt x="1680" y="768"/>
                    <a:pt x="1640" y="755"/>
                    <a:pt x="1640" y="755"/>
                  </a:cubicBezTo>
                  <a:cubicBezTo>
                    <a:pt x="1620" y="761"/>
                    <a:pt x="1589" y="756"/>
                    <a:pt x="1580" y="775"/>
                  </a:cubicBezTo>
                  <a:cubicBezTo>
                    <a:pt x="1543" y="848"/>
                    <a:pt x="1712" y="868"/>
                    <a:pt x="1740" y="875"/>
                  </a:cubicBezTo>
                  <a:cubicBezTo>
                    <a:pt x="1740" y="874"/>
                    <a:pt x="1874" y="812"/>
                    <a:pt x="1780" y="775"/>
                  </a:cubicBezTo>
                  <a:cubicBezTo>
                    <a:pt x="1754" y="764"/>
                    <a:pt x="1726" y="788"/>
                    <a:pt x="1700" y="795"/>
                  </a:cubicBezTo>
                  <a:cubicBezTo>
                    <a:pt x="1747" y="806"/>
                    <a:pt x="1834" y="840"/>
                    <a:pt x="1880" y="795"/>
                  </a:cubicBezTo>
                  <a:cubicBezTo>
                    <a:pt x="1894" y="780"/>
                    <a:pt x="1872" y="751"/>
                    <a:pt x="1860" y="735"/>
                  </a:cubicBezTo>
                  <a:cubicBezTo>
                    <a:pt x="1825" y="690"/>
                    <a:pt x="1793" y="632"/>
                    <a:pt x="1740" y="615"/>
                  </a:cubicBezTo>
                  <a:cubicBezTo>
                    <a:pt x="1700" y="601"/>
                    <a:pt x="1620" y="575"/>
                    <a:pt x="1620" y="575"/>
                  </a:cubicBezTo>
                  <a:cubicBezTo>
                    <a:pt x="1613" y="595"/>
                    <a:pt x="1590" y="616"/>
                    <a:pt x="1600" y="635"/>
                  </a:cubicBezTo>
                  <a:cubicBezTo>
                    <a:pt x="1628" y="692"/>
                    <a:pt x="1751" y="618"/>
                    <a:pt x="1760" y="615"/>
                  </a:cubicBezTo>
                  <a:cubicBezTo>
                    <a:pt x="1766" y="588"/>
                    <a:pt x="1780" y="562"/>
                    <a:pt x="1780" y="535"/>
                  </a:cubicBezTo>
                  <a:cubicBezTo>
                    <a:pt x="1780" y="432"/>
                    <a:pt x="1736" y="231"/>
                    <a:pt x="1660" y="155"/>
                  </a:cubicBezTo>
                  <a:cubicBezTo>
                    <a:pt x="1641" y="136"/>
                    <a:pt x="1495" y="81"/>
                    <a:pt x="1480" y="75"/>
                  </a:cubicBezTo>
                  <a:cubicBezTo>
                    <a:pt x="1393" y="103"/>
                    <a:pt x="1369" y="105"/>
                    <a:pt x="1340" y="195"/>
                  </a:cubicBezTo>
                  <a:cubicBezTo>
                    <a:pt x="1183" y="90"/>
                    <a:pt x="983" y="81"/>
                    <a:pt x="800" y="55"/>
                  </a:cubicBezTo>
                  <a:cubicBezTo>
                    <a:pt x="760" y="61"/>
                    <a:pt x="703" y="42"/>
                    <a:pt x="680" y="75"/>
                  </a:cubicBezTo>
                  <a:cubicBezTo>
                    <a:pt x="642" y="127"/>
                    <a:pt x="713" y="215"/>
                    <a:pt x="740" y="255"/>
                  </a:cubicBezTo>
                  <a:cubicBezTo>
                    <a:pt x="760" y="241"/>
                    <a:pt x="805" y="238"/>
                    <a:pt x="800" y="215"/>
                  </a:cubicBezTo>
                  <a:cubicBezTo>
                    <a:pt x="792" y="186"/>
                    <a:pt x="749" y="175"/>
                    <a:pt x="720" y="175"/>
                  </a:cubicBezTo>
                  <a:cubicBezTo>
                    <a:pt x="645" y="175"/>
                    <a:pt x="573" y="201"/>
                    <a:pt x="500" y="215"/>
                  </a:cubicBezTo>
                  <a:cubicBezTo>
                    <a:pt x="486" y="248"/>
                    <a:pt x="457" y="279"/>
                    <a:pt x="460" y="315"/>
                  </a:cubicBezTo>
                  <a:cubicBezTo>
                    <a:pt x="470" y="457"/>
                    <a:pt x="554" y="543"/>
                    <a:pt x="680" y="575"/>
                  </a:cubicBezTo>
                  <a:cubicBezTo>
                    <a:pt x="693" y="555"/>
                    <a:pt x="720" y="539"/>
                    <a:pt x="720" y="515"/>
                  </a:cubicBezTo>
                  <a:cubicBezTo>
                    <a:pt x="720" y="430"/>
                    <a:pt x="565" y="424"/>
                    <a:pt x="520" y="415"/>
                  </a:cubicBezTo>
                  <a:cubicBezTo>
                    <a:pt x="486" y="421"/>
                    <a:pt x="446" y="413"/>
                    <a:pt x="420" y="435"/>
                  </a:cubicBezTo>
                  <a:cubicBezTo>
                    <a:pt x="375" y="471"/>
                    <a:pt x="410" y="558"/>
                    <a:pt x="420" y="595"/>
                  </a:cubicBezTo>
                  <a:cubicBezTo>
                    <a:pt x="433" y="575"/>
                    <a:pt x="470" y="556"/>
                    <a:pt x="460" y="535"/>
                  </a:cubicBezTo>
                  <a:cubicBezTo>
                    <a:pt x="447" y="510"/>
                    <a:pt x="407" y="515"/>
                    <a:pt x="380" y="515"/>
                  </a:cubicBezTo>
                  <a:cubicBezTo>
                    <a:pt x="293" y="515"/>
                    <a:pt x="206" y="528"/>
                    <a:pt x="120" y="535"/>
                  </a:cubicBezTo>
                  <a:cubicBezTo>
                    <a:pt x="100" y="541"/>
                    <a:pt x="74" y="540"/>
                    <a:pt x="60" y="555"/>
                  </a:cubicBezTo>
                  <a:cubicBezTo>
                    <a:pt x="0" y="614"/>
                    <a:pt x="65" y="691"/>
                    <a:pt x="120" y="715"/>
                  </a:cubicBezTo>
                  <a:cubicBezTo>
                    <a:pt x="157" y="731"/>
                    <a:pt x="292" y="750"/>
                    <a:pt x="320" y="755"/>
                  </a:cubicBezTo>
                  <a:cubicBezTo>
                    <a:pt x="313" y="735"/>
                    <a:pt x="318" y="704"/>
                    <a:pt x="300" y="695"/>
                  </a:cubicBezTo>
                  <a:cubicBezTo>
                    <a:pt x="281" y="685"/>
                    <a:pt x="242" y="694"/>
                    <a:pt x="240" y="715"/>
                  </a:cubicBezTo>
                  <a:cubicBezTo>
                    <a:pt x="233" y="763"/>
                    <a:pt x="252" y="815"/>
                    <a:pt x="280" y="855"/>
                  </a:cubicBezTo>
                  <a:cubicBezTo>
                    <a:pt x="302" y="886"/>
                    <a:pt x="344" y="898"/>
                    <a:pt x="380" y="915"/>
                  </a:cubicBezTo>
                  <a:cubicBezTo>
                    <a:pt x="418" y="932"/>
                    <a:pt x="500" y="955"/>
                    <a:pt x="500" y="955"/>
                  </a:cubicBezTo>
                  <a:cubicBezTo>
                    <a:pt x="526" y="948"/>
                    <a:pt x="560" y="954"/>
                    <a:pt x="580" y="935"/>
                  </a:cubicBezTo>
                  <a:cubicBezTo>
                    <a:pt x="682" y="832"/>
                    <a:pt x="490" y="807"/>
                    <a:pt x="440" y="795"/>
                  </a:cubicBezTo>
                  <a:cubicBezTo>
                    <a:pt x="426" y="821"/>
                    <a:pt x="391" y="846"/>
                    <a:pt x="400" y="875"/>
                  </a:cubicBezTo>
                  <a:cubicBezTo>
                    <a:pt x="427" y="970"/>
                    <a:pt x="492" y="930"/>
                    <a:pt x="540" y="915"/>
                  </a:cubicBezTo>
                  <a:cubicBezTo>
                    <a:pt x="546" y="895"/>
                    <a:pt x="564" y="875"/>
                    <a:pt x="560" y="855"/>
                  </a:cubicBezTo>
                  <a:cubicBezTo>
                    <a:pt x="519" y="650"/>
                    <a:pt x="375" y="640"/>
                    <a:pt x="200" y="615"/>
                  </a:cubicBezTo>
                  <a:cubicBezTo>
                    <a:pt x="173" y="621"/>
                    <a:pt x="141" y="617"/>
                    <a:pt x="120" y="635"/>
                  </a:cubicBezTo>
                  <a:cubicBezTo>
                    <a:pt x="77" y="670"/>
                    <a:pt x="63" y="749"/>
                    <a:pt x="100" y="795"/>
                  </a:cubicBezTo>
                  <a:cubicBezTo>
                    <a:pt x="113" y="811"/>
                    <a:pt x="140" y="808"/>
                    <a:pt x="160" y="815"/>
                  </a:cubicBezTo>
                  <a:cubicBezTo>
                    <a:pt x="233" y="808"/>
                    <a:pt x="310" y="818"/>
                    <a:pt x="380" y="795"/>
                  </a:cubicBezTo>
                  <a:cubicBezTo>
                    <a:pt x="400" y="788"/>
                    <a:pt x="400" y="756"/>
                    <a:pt x="400" y="735"/>
                  </a:cubicBezTo>
                  <a:cubicBezTo>
                    <a:pt x="400" y="701"/>
                    <a:pt x="406" y="655"/>
                    <a:pt x="380" y="635"/>
                  </a:cubicBezTo>
                  <a:cubicBezTo>
                    <a:pt x="336" y="601"/>
                    <a:pt x="167" y="577"/>
                    <a:pt x="220" y="595"/>
                  </a:cubicBezTo>
                  <a:cubicBezTo>
                    <a:pt x="260" y="608"/>
                    <a:pt x="340" y="635"/>
                    <a:pt x="340" y="635"/>
                  </a:cubicBezTo>
                  <a:cubicBezTo>
                    <a:pt x="367" y="625"/>
                    <a:pt x="451" y="611"/>
                    <a:pt x="440" y="555"/>
                  </a:cubicBezTo>
                  <a:cubicBezTo>
                    <a:pt x="435" y="531"/>
                    <a:pt x="402" y="523"/>
                    <a:pt x="380" y="515"/>
                  </a:cubicBezTo>
                  <a:cubicBezTo>
                    <a:pt x="328" y="496"/>
                    <a:pt x="220" y="475"/>
                    <a:pt x="220" y="475"/>
                  </a:cubicBezTo>
                  <a:cubicBezTo>
                    <a:pt x="193" y="481"/>
                    <a:pt x="148" y="468"/>
                    <a:pt x="140" y="495"/>
                  </a:cubicBezTo>
                  <a:cubicBezTo>
                    <a:pt x="132" y="517"/>
                    <a:pt x="176" y="538"/>
                    <a:pt x="200" y="535"/>
                  </a:cubicBezTo>
                  <a:cubicBezTo>
                    <a:pt x="227" y="530"/>
                    <a:pt x="240" y="495"/>
                    <a:pt x="260" y="475"/>
                  </a:cubicBezTo>
                  <a:cubicBezTo>
                    <a:pt x="253" y="441"/>
                    <a:pt x="240" y="375"/>
                    <a:pt x="240" y="375"/>
                  </a:cubicBezTo>
                  <a:cubicBezTo>
                    <a:pt x="273" y="368"/>
                    <a:pt x="318" y="381"/>
                    <a:pt x="340" y="355"/>
                  </a:cubicBezTo>
                  <a:cubicBezTo>
                    <a:pt x="357" y="333"/>
                    <a:pt x="345" y="284"/>
                    <a:pt x="320" y="275"/>
                  </a:cubicBezTo>
                  <a:cubicBezTo>
                    <a:pt x="275" y="258"/>
                    <a:pt x="226" y="288"/>
                    <a:pt x="180" y="295"/>
                  </a:cubicBezTo>
                  <a:cubicBezTo>
                    <a:pt x="186" y="321"/>
                    <a:pt x="182" y="353"/>
                    <a:pt x="200" y="375"/>
                  </a:cubicBezTo>
                  <a:cubicBezTo>
                    <a:pt x="228" y="409"/>
                    <a:pt x="405" y="450"/>
                    <a:pt x="420" y="455"/>
                  </a:cubicBezTo>
                  <a:cubicBezTo>
                    <a:pt x="493" y="448"/>
                    <a:pt x="576" y="471"/>
                    <a:pt x="640" y="435"/>
                  </a:cubicBezTo>
                  <a:cubicBezTo>
                    <a:pt x="668" y="418"/>
                    <a:pt x="587" y="394"/>
                    <a:pt x="560" y="375"/>
                  </a:cubicBezTo>
                  <a:cubicBezTo>
                    <a:pt x="474" y="314"/>
                    <a:pt x="486" y="329"/>
                    <a:pt x="360" y="275"/>
                  </a:cubicBezTo>
                  <a:cubicBezTo>
                    <a:pt x="380" y="268"/>
                    <a:pt x="410" y="273"/>
                    <a:pt x="420" y="255"/>
                  </a:cubicBezTo>
                  <a:cubicBezTo>
                    <a:pt x="429" y="236"/>
                    <a:pt x="381" y="185"/>
                    <a:pt x="400" y="195"/>
                  </a:cubicBezTo>
                  <a:cubicBezTo>
                    <a:pt x="429" y="209"/>
                    <a:pt x="431" y="257"/>
                    <a:pt x="460" y="275"/>
                  </a:cubicBezTo>
                  <a:cubicBezTo>
                    <a:pt x="488" y="293"/>
                    <a:pt x="526" y="288"/>
                    <a:pt x="560" y="295"/>
                  </a:cubicBezTo>
                  <a:cubicBezTo>
                    <a:pt x="573" y="275"/>
                    <a:pt x="612" y="255"/>
                    <a:pt x="600" y="235"/>
                  </a:cubicBezTo>
                  <a:cubicBezTo>
                    <a:pt x="581" y="204"/>
                    <a:pt x="534" y="206"/>
                    <a:pt x="500" y="195"/>
                  </a:cubicBezTo>
                  <a:cubicBezTo>
                    <a:pt x="457" y="180"/>
                    <a:pt x="305" y="152"/>
                    <a:pt x="520" y="195"/>
                  </a:cubicBezTo>
                  <a:cubicBezTo>
                    <a:pt x="586" y="188"/>
                    <a:pt x="660" y="204"/>
                    <a:pt x="720" y="175"/>
                  </a:cubicBezTo>
                  <a:cubicBezTo>
                    <a:pt x="741" y="164"/>
                    <a:pt x="698" y="130"/>
                    <a:pt x="680" y="115"/>
                  </a:cubicBezTo>
                  <a:cubicBezTo>
                    <a:pt x="650" y="89"/>
                    <a:pt x="613" y="75"/>
                    <a:pt x="580" y="55"/>
                  </a:cubicBezTo>
                  <a:cubicBezTo>
                    <a:pt x="200" y="89"/>
                    <a:pt x="385" y="76"/>
                    <a:pt x="540" y="115"/>
                  </a:cubicBezTo>
                  <a:cubicBezTo>
                    <a:pt x="606" y="108"/>
                    <a:pt x="678" y="121"/>
                    <a:pt x="740" y="95"/>
                  </a:cubicBezTo>
                  <a:cubicBezTo>
                    <a:pt x="762" y="85"/>
                    <a:pt x="701" y="65"/>
                    <a:pt x="680" y="55"/>
                  </a:cubicBezTo>
                  <a:cubicBezTo>
                    <a:pt x="661" y="45"/>
                    <a:pt x="640" y="41"/>
                    <a:pt x="620" y="35"/>
                  </a:cubicBezTo>
                  <a:cubicBezTo>
                    <a:pt x="606" y="55"/>
                    <a:pt x="575" y="71"/>
                    <a:pt x="580" y="95"/>
                  </a:cubicBezTo>
                  <a:cubicBezTo>
                    <a:pt x="585" y="122"/>
                    <a:pt x="680" y="148"/>
                    <a:pt x="700" y="155"/>
                  </a:cubicBezTo>
                  <a:cubicBezTo>
                    <a:pt x="686" y="128"/>
                    <a:pt x="682" y="94"/>
                    <a:pt x="660" y="75"/>
                  </a:cubicBezTo>
                  <a:cubicBezTo>
                    <a:pt x="572" y="0"/>
                    <a:pt x="516" y="47"/>
                    <a:pt x="420" y="75"/>
                  </a:cubicBezTo>
                  <a:cubicBezTo>
                    <a:pt x="403" y="99"/>
                    <a:pt x="341" y="178"/>
                    <a:pt x="360" y="215"/>
                  </a:cubicBezTo>
                  <a:cubicBezTo>
                    <a:pt x="379" y="253"/>
                    <a:pt x="426" y="268"/>
                    <a:pt x="460" y="295"/>
                  </a:cubicBezTo>
                  <a:cubicBezTo>
                    <a:pt x="540" y="288"/>
                    <a:pt x="629" y="313"/>
                    <a:pt x="700" y="275"/>
                  </a:cubicBezTo>
                  <a:cubicBezTo>
                    <a:pt x="729" y="258"/>
                    <a:pt x="663" y="218"/>
                    <a:pt x="640" y="195"/>
                  </a:cubicBezTo>
                  <a:cubicBezTo>
                    <a:pt x="562" y="117"/>
                    <a:pt x="477" y="127"/>
                    <a:pt x="380" y="95"/>
                  </a:cubicBezTo>
                  <a:cubicBezTo>
                    <a:pt x="360" y="108"/>
                    <a:pt x="320" y="110"/>
                    <a:pt x="320" y="135"/>
                  </a:cubicBezTo>
                  <a:cubicBezTo>
                    <a:pt x="320" y="197"/>
                    <a:pt x="441" y="313"/>
                    <a:pt x="500" y="335"/>
                  </a:cubicBezTo>
                  <a:cubicBezTo>
                    <a:pt x="551" y="353"/>
                    <a:pt x="660" y="375"/>
                    <a:pt x="660" y="375"/>
                  </a:cubicBezTo>
                  <a:cubicBezTo>
                    <a:pt x="653" y="355"/>
                    <a:pt x="654" y="329"/>
                    <a:pt x="640" y="315"/>
                  </a:cubicBezTo>
                  <a:cubicBezTo>
                    <a:pt x="599" y="274"/>
                    <a:pt x="518" y="307"/>
                    <a:pt x="480" y="315"/>
                  </a:cubicBezTo>
                  <a:cubicBezTo>
                    <a:pt x="486" y="361"/>
                    <a:pt x="485" y="410"/>
                    <a:pt x="500" y="455"/>
                  </a:cubicBezTo>
                  <a:cubicBezTo>
                    <a:pt x="564" y="647"/>
                    <a:pt x="756" y="642"/>
                    <a:pt x="920" y="675"/>
                  </a:cubicBezTo>
                  <a:cubicBezTo>
                    <a:pt x="946" y="708"/>
                    <a:pt x="964" y="751"/>
                    <a:pt x="1000" y="775"/>
                  </a:cubicBezTo>
                  <a:cubicBezTo>
                    <a:pt x="1153" y="874"/>
                    <a:pt x="1324" y="919"/>
                    <a:pt x="1500" y="955"/>
                  </a:cubicBezTo>
                  <a:cubicBezTo>
                    <a:pt x="1526" y="948"/>
                    <a:pt x="1567" y="959"/>
                    <a:pt x="1580" y="935"/>
                  </a:cubicBezTo>
                  <a:cubicBezTo>
                    <a:pt x="1598" y="897"/>
                    <a:pt x="1482" y="835"/>
                    <a:pt x="1460" y="835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3210" name="Freeform 26"/>
            <p:cNvSpPr>
              <a:spLocks/>
            </p:cNvSpPr>
            <p:nvPr/>
          </p:nvSpPr>
          <p:spPr bwMode="auto">
            <a:xfrm>
              <a:off x="3138" y="3448"/>
              <a:ext cx="575" cy="368"/>
            </a:xfrm>
            <a:custGeom>
              <a:avLst/>
              <a:gdLst/>
              <a:ahLst/>
              <a:cxnLst>
                <a:cxn ang="0">
                  <a:pos x="760" y="295"/>
                </a:cxn>
                <a:cxn ang="0">
                  <a:pos x="940" y="395"/>
                </a:cxn>
                <a:cxn ang="0">
                  <a:pos x="1060" y="535"/>
                </a:cxn>
                <a:cxn ang="0">
                  <a:pos x="1080" y="555"/>
                </a:cxn>
                <a:cxn ang="0">
                  <a:pos x="940" y="575"/>
                </a:cxn>
                <a:cxn ang="0">
                  <a:pos x="600" y="675"/>
                </a:cxn>
                <a:cxn ang="0">
                  <a:pos x="600" y="395"/>
                </a:cxn>
                <a:cxn ang="0">
                  <a:pos x="480" y="635"/>
                </a:cxn>
                <a:cxn ang="0">
                  <a:pos x="640" y="415"/>
                </a:cxn>
                <a:cxn ang="0">
                  <a:pos x="460" y="275"/>
                </a:cxn>
                <a:cxn ang="0">
                  <a:pos x="660" y="435"/>
                </a:cxn>
                <a:cxn ang="0">
                  <a:pos x="1100" y="415"/>
                </a:cxn>
                <a:cxn ang="0">
                  <a:pos x="1280" y="275"/>
                </a:cxn>
                <a:cxn ang="0">
                  <a:pos x="1300" y="215"/>
                </a:cxn>
                <a:cxn ang="0">
                  <a:pos x="1040" y="195"/>
                </a:cxn>
                <a:cxn ang="0">
                  <a:pos x="1180" y="255"/>
                </a:cxn>
                <a:cxn ang="0">
                  <a:pos x="1200" y="235"/>
                </a:cxn>
                <a:cxn ang="0">
                  <a:pos x="1540" y="395"/>
                </a:cxn>
                <a:cxn ang="0">
                  <a:pos x="1640" y="435"/>
                </a:cxn>
                <a:cxn ang="0">
                  <a:pos x="1440" y="455"/>
                </a:cxn>
                <a:cxn ang="0">
                  <a:pos x="1840" y="695"/>
                </a:cxn>
                <a:cxn ang="0">
                  <a:pos x="1800" y="555"/>
                </a:cxn>
                <a:cxn ang="0">
                  <a:pos x="1660" y="575"/>
                </a:cxn>
                <a:cxn ang="0">
                  <a:pos x="1380" y="515"/>
                </a:cxn>
                <a:cxn ang="0">
                  <a:pos x="1260" y="395"/>
                </a:cxn>
                <a:cxn ang="0">
                  <a:pos x="1100" y="355"/>
                </a:cxn>
                <a:cxn ang="0">
                  <a:pos x="1340" y="575"/>
                </a:cxn>
                <a:cxn ang="0">
                  <a:pos x="1480" y="755"/>
                </a:cxn>
                <a:cxn ang="0">
                  <a:pos x="1120" y="795"/>
                </a:cxn>
                <a:cxn ang="0">
                  <a:pos x="1140" y="955"/>
                </a:cxn>
                <a:cxn ang="0">
                  <a:pos x="760" y="835"/>
                </a:cxn>
                <a:cxn ang="0">
                  <a:pos x="620" y="955"/>
                </a:cxn>
                <a:cxn ang="0">
                  <a:pos x="1020" y="995"/>
                </a:cxn>
                <a:cxn ang="0">
                  <a:pos x="1260" y="975"/>
                </a:cxn>
                <a:cxn ang="0">
                  <a:pos x="1280" y="875"/>
                </a:cxn>
                <a:cxn ang="0">
                  <a:pos x="1360" y="1015"/>
                </a:cxn>
                <a:cxn ang="0">
                  <a:pos x="1700" y="1015"/>
                </a:cxn>
                <a:cxn ang="0">
                  <a:pos x="1660" y="835"/>
                </a:cxn>
                <a:cxn ang="0">
                  <a:pos x="1740" y="995"/>
                </a:cxn>
                <a:cxn ang="0">
                  <a:pos x="1580" y="775"/>
                </a:cxn>
                <a:cxn ang="0">
                  <a:pos x="1860" y="735"/>
                </a:cxn>
                <a:cxn ang="0">
                  <a:pos x="1780" y="535"/>
                </a:cxn>
                <a:cxn ang="0">
                  <a:pos x="680" y="75"/>
                </a:cxn>
                <a:cxn ang="0">
                  <a:pos x="460" y="315"/>
                </a:cxn>
                <a:cxn ang="0">
                  <a:pos x="420" y="595"/>
                </a:cxn>
                <a:cxn ang="0">
                  <a:pos x="120" y="715"/>
                </a:cxn>
                <a:cxn ang="0">
                  <a:pos x="380" y="915"/>
                </a:cxn>
                <a:cxn ang="0">
                  <a:pos x="540" y="915"/>
                </a:cxn>
                <a:cxn ang="0">
                  <a:pos x="160" y="815"/>
                </a:cxn>
                <a:cxn ang="0">
                  <a:pos x="340" y="635"/>
                </a:cxn>
                <a:cxn ang="0">
                  <a:pos x="200" y="535"/>
                </a:cxn>
                <a:cxn ang="0">
                  <a:pos x="180" y="295"/>
                </a:cxn>
                <a:cxn ang="0">
                  <a:pos x="360" y="275"/>
                </a:cxn>
                <a:cxn ang="0">
                  <a:pos x="600" y="235"/>
                </a:cxn>
                <a:cxn ang="0">
                  <a:pos x="580" y="55"/>
                </a:cxn>
                <a:cxn ang="0">
                  <a:pos x="580" y="95"/>
                </a:cxn>
                <a:cxn ang="0">
                  <a:pos x="460" y="295"/>
                </a:cxn>
                <a:cxn ang="0">
                  <a:pos x="500" y="335"/>
                </a:cxn>
                <a:cxn ang="0">
                  <a:pos x="920" y="675"/>
                </a:cxn>
              </a:cxnLst>
              <a:rect l="0" t="0" r="r" b="b"/>
              <a:pathLst>
                <a:path w="1928" h="1115">
                  <a:moveTo>
                    <a:pt x="700" y="215"/>
                  </a:moveTo>
                  <a:cubicBezTo>
                    <a:pt x="702" y="216"/>
                    <a:pt x="803" y="291"/>
                    <a:pt x="820" y="275"/>
                  </a:cubicBezTo>
                  <a:cubicBezTo>
                    <a:pt x="834" y="260"/>
                    <a:pt x="806" y="235"/>
                    <a:pt x="800" y="215"/>
                  </a:cubicBezTo>
                  <a:cubicBezTo>
                    <a:pt x="780" y="221"/>
                    <a:pt x="749" y="216"/>
                    <a:pt x="740" y="235"/>
                  </a:cubicBezTo>
                  <a:cubicBezTo>
                    <a:pt x="730" y="253"/>
                    <a:pt x="738" y="295"/>
                    <a:pt x="760" y="295"/>
                  </a:cubicBezTo>
                  <a:cubicBezTo>
                    <a:pt x="785" y="295"/>
                    <a:pt x="830" y="144"/>
                    <a:pt x="780" y="295"/>
                  </a:cubicBezTo>
                  <a:cubicBezTo>
                    <a:pt x="802" y="302"/>
                    <a:pt x="877" y="340"/>
                    <a:pt x="900" y="295"/>
                  </a:cubicBezTo>
                  <a:cubicBezTo>
                    <a:pt x="909" y="276"/>
                    <a:pt x="886" y="255"/>
                    <a:pt x="880" y="235"/>
                  </a:cubicBezTo>
                  <a:cubicBezTo>
                    <a:pt x="866" y="255"/>
                    <a:pt x="840" y="270"/>
                    <a:pt x="840" y="295"/>
                  </a:cubicBezTo>
                  <a:cubicBezTo>
                    <a:pt x="840" y="343"/>
                    <a:pt x="913" y="372"/>
                    <a:pt x="940" y="395"/>
                  </a:cubicBezTo>
                  <a:cubicBezTo>
                    <a:pt x="961" y="413"/>
                    <a:pt x="975" y="440"/>
                    <a:pt x="1000" y="455"/>
                  </a:cubicBezTo>
                  <a:cubicBezTo>
                    <a:pt x="1023" y="468"/>
                    <a:pt x="1053" y="468"/>
                    <a:pt x="1080" y="475"/>
                  </a:cubicBezTo>
                  <a:cubicBezTo>
                    <a:pt x="1132" y="439"/>
                    <a:pt x="1185" y="424"/>
                    <a:pt x="1160" y="335"/>
                  </a:cubicBezTo>
                  <a:cubicBezTo>
                    <a:pt x="1153" y="311"/>
                    <a:pt x="1120" y="308"/>
                    <a:pt x="1100" y="295"/>
                  </a:cubicBezTo>
                  <a:cubicBezTo>
                    <a:pt x="1001" y="360"/>
                    <a:pt x="991" y="411"/>
                    <a:pt x="1060" y="535"/>
                  </a:cubicBezTo>
                  <a:cubicBezTo>
                    <a:pt x="1077" y="566"/>
                    <a:pt x="1149" y="584"/>
                    <a:pt x="1180" y="595"/>
                  </a:cubicBezTo>
                  <a:cubicBezTo>
                    <a:pt x="1195" y="532"/>
                    <a:pt x="1225" y="458"/>
                    <a:pt x="1180" y="395"/>
                  </a:cubicBezTo>
                  <a:cubicBezTo>
                    <a:pt x="1164" y="372"/>
                    <a:pt x="1126" y="381"/>
                    <a:pt x="1100" y="375"/>
                  </a:cubicBezTo>
                  <a:cubicBezTo>
                    <a:pt x="1060" y="381"/>
                    <a:pt x="1000" y="359"/>
                    <a:pt x="980" y="395"/>
                  </a:cubicBezTo>
                  <a:cubicBezTo>
                    <a:pt x="934" y="475"/>
                    <a:pt x="1038" y="527"/>
                    <a:pt x="1080" y="555"/>
                  </a:cubicBezTo>
                  <a:cubicBezTo>
                    <a:pt x="1121" y="541"/>
                    <a:pt x="1198" y="536"/>
                    <a:pt x="1100" y="475"/>
                  </a:cubicBezTo>
                  <a:cubicBezTo>
                    <a:pt x="1064" y="452"/>
                    <a:pt x="980" y="435"/>
                    <a:pt x="980" y="435"/>
                  </a:cubicBezTo>
                  <a:cubicBezTo>
                    <a:pt x="879" y="468"/>
                    <a:pt x="842" y="461"/>
                    <a:pt x="780" y="555"/>
                  </a:cubicBezTo>
                  <a:cubicBezTo>
                    <a:pt x="796" y="588"/>
                    <a:pt x="823" y="693"/>
                    <a:pt x="900" y="655"/>
                  </a:cubicBezTo>
                  <a:cubicBezTo>
                    <a:pt x="926" y="641"/>
                    <a:pt x="926" y="601"/>
                    <a:pt x="940" y="575"/>
                  </a:cubicBezTo>
                  <a:cubicBezTo>
                    <a:pt x="926" y="555"/>
                    <a:pt x="922" y="522"/>
                    <a:pt x="900" y="515"/>
                  </a:cubicBezTo>
                  <a:cubicBezTo>
                    <a:pt x="873" y="506"/>
                    <a:pt x="845" y="525"/>
                    <a:pt x="820" y="535"/>
                  </a:cubicBezTo>
                  <a:cubicBezTo>
                    <a:pt x="792" y="545"/>
                    <a:pt x="767" y="563"/>
                    <a:pt x="740" y="575"/>
                  </a:cubicBezTo>
                  <a:cubicBezTo>
                    <a:pt x="720" y="583"/>
                    <a:pt x="700" y="588"/>
                    <a:pt x="680" y="595"/>
                  </a:cubicBezTo>
                  <a:cubicBezTo>
                    <a:pt x="653" y="621"/>
                    <a:pt x="624" y="646"/>
                    <a:pt x="600" y="675"/>
                  </a:cubicBezTo>
                  <a:cubicBezTo>
                    <a:pt x="584" y="693"/>
                    <a:pt x="549" y="713"/>
                    <a:pt x="560" y="735"/>
                  </a:cubicBezTo>
                  <a:cubicBezTo>
                    <a:pt x="572" y="759"/>
                    <a:pt x="613" y="748"/>
                    <a:pt x="640" y="755"/>
                  </a:cubicBezTo>
                  <a:cubicBezTo>
                    <a:pt x="726" y="748"/>
                    <a:pt x="820" y="769"/>
                    <a:pt x="900" y="735"/>
                  </a:cubicBezTo>
                  <a:cubicBezTo>
                    <a:pt x="981" y="699"/>
                    <a:pt x="898" y="600"/>
                    <a:pt x="880" y="575"/>
                  </a:cubicBezTo>
                  <a:cubicBezTo>
                    <a:pt x="802" y="466"/>
                    <a:pt x="719" y="434"/>
                    <a:pt x="600" y="395"/>
                  </a:cubicBezTo>
                  <a:cubicBezTo>
                    <a:pt x="580" y="401"/>
                    <a:pt x="545" y="394"/>
                    <a:pt x="540" y="415"/>
                  </a:cubicBezTo>
                  <a:cubicBezTo>
                    <a:pt x="526" y="470"/>
                    <a:pt x="614" y="486"/>
                    <a:pt x="640" y="495"/>
                  </a:cubicBezTo>
                  <a:cubicBezTo>
                    <a:pt x="633" y="468"/>
                    <a:pt x="647" y="419"/>
                    <a:pt x="620" y="415"/>
                  </a:cubicBezTo>
                  <a:cubicBezTo>
                    <a:pt x="577" y="407"/>
                    <a:pt x="488" y="506"/>
                    <a:pt x="460" y="535"/>
                  </a:cubicBezTo>
                  <a:cubicBezTo>
                    <a:pt x="466" y="568"/>
                    <a:pt x="461" y="606"/>
                    <a:pt x="480" y="635"/>
                  </a:cubicBezTo>
                  <a:cubicBezTo>
                    <a:pt x="491" y="652"/>
                    <a:pt x="519" y="650"/>
                    <a:pt x="540" y="655"/>
                  </a:cubicBezTo>
                  <a:cubicBezTo>
                    <a:pt x="579" y="663"/>
                    <a:pt x="620" y="668"/>
                    <a:pt x="660" y="675"/>
                  </a:cubicBezTo>
                  <a:cubicBezTo>
                    <a:pt x="713" y="661"/>
                    <a:pt x="775" y="666"/>
                    <a:pt x="820" y="635"/>
                  </a:cubicBezTo>
                  <a:cubicBezTo>
                    <a:pt x="837" y="622"/>
                    <a:pt x="811" y="592"/>
                    <a:pt x="800" y="575"/>
                  </a:cubicBezTo>
                  <a:cubicBezTo>
                    <a:pt x="740" y="480"/>
                    <a:pt x="721" y="476"/>
                    <a:pt x="640" y="415"/>
                  </a:cubicBezTo>
                  <a:cubicBezTo>
                    <a:pt x="613" y="421"/>
                    <a:pt x="551" y="408"/>
                    <a:pt x="560" y="435"/>
                  </a:cubicBezTo>
                  <a:cubicBezTo>
                    <a:pt x="585" y="510"/>
                    <a:pt x="702" y="464"/>
                    <a:pt x="740" y="455"/>
                  </a:cubicBezTo>
                  <a:cubicBezTo>
                    <a:pt x="710" y="365"/>
                    <a:pt x="716" y="326"/>
                    <a:pt x="640" y="275"/>
                  </a:cubicBezTo>
                  <a:cubicBezTo>
                    <a:pt x="622" y="263"/>
                    <a:pt x="600" y="261"/>
                    <a:pt x="580" y="255"/>
                  </a:cubicBezTo>
                  <a:cubicBezTo>
                    <a:pt x="540" y="261"/>
                    <a:pt x="491" y="249"/>
                    <a:pt x="460" y="275"/>
                  </a:cubicBezTo>
                  <a:cubicBezTo>
                    <a:pt x="443" y="288"/>
                    <a:pt x="465" y="320"/>
                    <a:pt x="480" y="335"/>
                  </a:cubicBezTo>
                  <a:cubicBezTo>
                    <a:pt x="513" y="368"/>
                    <a:pt x="553" y="403"/>
                    <a:pt x="600" y="415"/>
                  </a:cubicBezTo>
                  <a:cubicBezTo>
                    <a:pt x="744" y="451"/>
                    <a:pt x="652" y="432"/>
                    <a:pt x="880" y="455"/>
                  </a:cubicBezTo>
                  <a:cubicBezTo>
                    <a:pt x="873" y="408"/>
                    <a:pt x="902" y="336"/>
                    <a:pt x="860" y="315"/>
                  </a:cubicBezTo>
                  <a:cubicBezTo>
                    <a:pt x="572" y="171"/>
                    <a:pt x="640" y="339"/>
                    <a:pt x="660" y="435"/>
                  </a:cubicBezTo>
                  <a:cubicBezTo>
                    <a:pt x="740" y="428"/>
                    <a:pt x="829" y="453"/>
                    <a:pt x="900" y="415"/>
                  </a:cubicBezTo>
                  <a:cubicBezTo>
                    <a:pt x="929" y="398"/>
                    <a:pt x="846" y="315"/>
                    <a:pt x="880" y="315"/>
                  </a:cubicBezTo>
                  <a:cubicBezTo>
                    <a:pt x="915" y="315"/>
                    <a:pt x="894" y="389"/>
                    <a:pt x="920" y="415"/>
                  </a:cubicBezTo>
                  <a:cubicBezTo>
                    <a:pt x="939" y="434"/>
                    <a:pt x="973" y="428"/>
                    <a:pt x="1000" y="435"/>
                  </a:cubicBezTo>
                  <a:cubicBezTo>
                    <a:pt x="1033" y="428"/>
                    <a:pt x="1072" y="434"/>
                    <a:pt x="1100" y="415"/>
                  </a:cubicBezTo>
                  <a:cubicBezTo>
                    <a:pt x="1195" y="346"/>
                    <a:pt x="1115" y="272"/>
                    <a:pt x="1060" y="235"/>
                  </a:cubicBezTo>
                  <a:cubicBezTo>
                    <a:pt x="1053" y="255"/>
                    <a:pt x="1025" y="280"/>
                    <a:pt x="1040" y="295"/>
                  </a:cubicBezTo>
                  <a:cubicBezTo>
                    <a:pt x="1088" y="343"/>
                    <a:pt x="1152" y="310"/>
                    <a:pt x="1200" y="295"/>
                  </a:cubicBezTo>
                  <a:cubicBezTo>
                    <a:pt x="1193" y="268"/>
                    <a:pt x="1153" y="221"/>
                    <a:pt x="1180" y="215"/>
                  </a:cubicBezTo>
                  <a:cubicBezTo>
                    <a:pt x="1217" y="205"/>
                    <a:pt x="1270" y="237"/>
                    <a:pt x="1280" y="275"/>
                  </a:cubicBezTo>
                  <a:cubicBezTo>
                    <a:pt x="1286" y="301"/>
                    <a:pt x="1226" y="288"/>
                    <a:pt x="1200" y="295"/>
                  </a:cubicBezTo>
                  <a:cubicBezTo>
                    <a:pt x="1237" y="313"/>
                    <a:pt x="1333" y="370"/>
                    <a:pt x="1380" y="355"/>
                  </a:cubicBezTo>
                  <a:cubicBezTo>
                    <a:pt x="1400" y="348"/>
                    <a:pt x="1393" y="315"/>
                    <a:pt x="1400" y="295"/>
                  </a:cubicBezTo>
                  <a:cubicBezTo>
                    <a:pt x="1386" y="275"/>
                    <a:pt x="1378" y="250"/>
                    <a:pt x="1360" y="235"/>
                  </a:cubicBezTo>
                  <a:cubicBezTo>
                    <a:pt x="1343" y="221"/>
                    <a:pt x="1318" y="224"/>
                    <a:pt x="1300" y="215"/>
                  </a:cubicBezTo>
                  <a:cubicBezTo>
                    <a:pt x="1278" y="204"/>
                    <a:pt x="1263" y="181"/>
                    <a:pt x="1240" y="175"/>
                  </a:cubicBezTo>
                  <a:cubicBezTo>
                    <a:pt x="1161" y="153"/>
                    <a:pt x="1078" y="154"/>
                    <a:pt x="1000" y="135"/>
                  </a:cubicBezTo>
                  <a:cubicBezTo>
                    <a:pt x="1076" y="249"/>
                    <a:pt x="1041" y="215"/>
                    <a:pt x="1240" y="315"/>
                  </a:cubicBezTo>
                  <a:cubicBezTo>
                    <a:pt x="1277" y="333"/>
                    <a:pt x="1360" y="355"/>
                    <a:pt x="1360" y="355"/>
                  </a:cubicBezTo>
                  <a:cubicBezTo>
                    <a:pt x="1274" y="227"/>
                    <a:pt x="1180" y="218"/>
                    <a:pt x="1040" y="195"/>
                  </a:cubicBezTo>
                  <a:cubicBezTo>
                    <a:pt x="1054" y="238"/>
                    <a:pt x="1085" y="389"/>
                    <a:pt x="1200" y="275"/>
                  </a:cubicBezTo>
                  <a:cubicBezTo>
                    <a:pt x="1307" y="167"/>
                    <a:pt x="1086" y="78"/>
                    <a:pt x="1040" y="55"/>
                  </a:cubicBezTo>
                  <a:cubicBezTo>
                    <a:pt x="1006" y="61"/>
                    <a:pt x="961" y="48"/>
                    <a:pt x="940" y="75"/>
                  </a:cubicBezTo>
                  <a:cubicBezTo>
                    <a:pt x="922" y="96"/>
                    <a:pt x="944" y="132"/>
                    <a:pt x="960" y="155"/>
                  </a:cubicBezTo>
                  <a:cubicBezTo>
                    <a:pt x="1010" y="226"/>
                    <a:pt x="1105" y="230"/>
                    <a:pt x="1180" y="255"/>
                  </a:cubicBezTo>
                  <a:cubicBezTo>
                    <a:pt x="1260" y="241"/>
                    <a:pt x="1348" y="253"/>
                    <a:pt x="1420" y="215"/>
                  </a:cubicBezTo>
                  <a:cubicBezTo>
                    <a:pt x="1444" y="201"/>
                    <a:pt x="1417" y="156"/>
                    <a:pt x="1400" y="135"/>
                  </a:cubicBezTo>
                  <a:cubicBezTo>
                    <a:pt x="1393" y="126"/>
                    <a:pt x="1276" y="99"/>
                    <a:pt x="1260" y="95"/>
                  </a:cubicBezTo>
                  <a:cubicBezTo>
                    <a:pt x="1213" y="101"/>
                    <a:pt x="1138" y="71"/>
                    <a:pt x="1120" y="115"/>
                  </a:cubicBezTo>
                  <a:cubicBezTo>
                    <a:pt x="1101" y="159"/>
                    <a:pt x="1157" y="213"/>
                    <a:pt x="1200" y="235"/>
                  </a:cubicBezTo>
                  <a:cubicBezTo>
                    <a:pt x="1357" y="313"/>
                    <a:pt x="1477" y="340"/>
                    <a:pt x="1640" y="395"/>
                  </a:cubicBezTo>
                  <a:cubicBezTo>
                    <a:pt x="1673" y="388"/>
                    <a:pt x="1726" y="406"/>
                    <a:pt x="1740" y="375"/>
                  </a:cubicBezTo>
                  <a:cubicBezTo>
                    <a:pt x="1756" y="336"/>
                    <a:pt x="1715" y="294"/>
                    <a:pt x="1700" y="255"/>
                  </a:cubicBezTo>
                  <a:cubicBezTo>
                    <a:pt x="1663" y="162"/>
                    <a:pt x="1673" y="184"/>
                    <a:pt x="1600" y="135"/>
                  </a:cubicBezTo>
                  <a:cubicBezTo>
                    <a:pt x="1479" y="175"/>
                    <a:pt x="1454" y="260"/>
                    <a:pt x="1540" y="395"/>
                  </a:cubicBezTo>
                  <a:cubicBezTo>
                    <a:pt x="1554" y="417"/>
                    <a:pt x="1690" y="447"/>
                    <a:pt x="1720" y="455"/>
                  </a:cubicBezTo>
                  <a:cubicBezTo>
                    <a:pt x="1740" y="441"/>
                    <a:pt x="1774" y="438"/>
                    <a:pt x="1780" y="415"/>
                  </a:cubicBezTo>
                  <a:cubicBezTo>
                    <a:pt x="1807" y="303"/>
                    <a:pt x="1712" y="205"/>
                    <a:pt x="1620" y="175"/>
                  </a:cubicBezTo>
                  <a:cubicBezTo>
                    <a:pt x="1600" y="195"/>
                    <a:pt x="1575" y="211"/>
                    <a:pt x="1560" y="235"/>
                  </a:cubicBezTo>
                  <a:cubicBezTo>
                    <a:pt x="1509" y="311"/>
                    <a:pt x="1573" y="395"/>
                    <a:pt x="1640" y="435"/>
                  </a:cubicBezTo>
                  <a:cubicBezTo>
                    <a:pt x="1676" y="456"/>
                    <a:pt x="1720" y="461"/>
                    <a:pt x="1760" y="475"/>
                  </a:cubicBezTo>
                  <a:cubicBezTo>
                    <a:pt x="1786" y="468"/>
                    <a:pt x="1827" y="479"/>
                    <a:pt x="1840" y="455"/>
                  </a:cubicBezTo>
                  <a:cubicBezTo>
                    <a:pt x="1850" y="433"/>
                    <a:pt x="1822" y="403"/>
                    <a:pt x="1800" y="395"/>
                  </a:cubicBezTo>
                  <a:cubicBezTo>
                    <a:pt x="1750" y="375"/>
                    <a:pt x="1693" y="381"/>
                    <a:pt x="1640" y="375"/>
                  </a:cubicBezTo>
                  <a:cubicBezTo>
                    <a:pt x="1560" y="394"/>
                    <a:pt x="1507" y="409"/>
                    <a:pt x="1440" y="455"/>
                  </a:cubicBezTo>
                  <a:cubicBezTo>
                    <a:pt x="1453" y="488"/>
                    <a:pt x="1456" y="527"/>
                    <a:pt x="1480" y="555"/>
                  </a:cubicBezTo>
                  <a:cubicBezTo>
                    <a:pt x="1550" y="635"/>
                    <a:pt x="1763" y="687"/>
                    <a:pt x="1860" y="715"/>
                  </a:cubicBezTo>
                  <a:cubicBezTo>
                    <a:pt x="1835" y="569"/>
                    <a:pt x="1851" y="578"/>
                    <a:pt x="1720" y="535"/>
                  </a:cubicBezTo>
                  <a:cubicBezTo>
                    <a:pt x="1700" y="541"/>
                    <a:pt x="1663" y="534"/>
                    <a:pt x="1660" y="555"/>
                  </a:cubicBezTo>
                  <a:cubicBezTo>
                    <a:pt x="1640" y="672"/>
                    <a:pt x="1769" y="677"/>
                    <a:pt x="1840" y="695"/>
                  </a:cubicBezTo>
                  <a:cubicBezTo>
                    <a:pt x="1860" y="681"/>
                    <a:pt x="1896" y="678"/>
                    <a:pt x="1900" y="655"/>
                  </a:cubicBezTo>
                  <a:cubicBezTo>
                    <a:pt x="1914" y="556"/>
                    <a:pt x="1857" y="554"/>
                    <a:pt x="1800" y="535"/>
                  </a:cubicBezTo>
                  <a:cubicBezTo>
                    <a:pt x="1706" y="541"/>
                    <a:pt x="1612" y="538"/>
                    <a:pt x="1520" y="555"/>
                  </a:cubicBezTo>
                  <a:cubicBezTo>
                    <a:pt x="1499" y="558"/>
                    <a:pt x="1558" y="575"/>
                    <a:pt x="1580" y="575"/>
                  </a:cubicBezTo>
                  <a:cubicBezTo>
                    <a:pt x="1653" y="575"/>
                    <a:pt x="1726" y="561"/>
                    <a:pt x="1800" y="555"/>
                  </a:cubicBezTo>
                  <a:cubicBezTo>
                    <a:pt x="1786" y="515"/>
                    <a:pt x="1782" y="470"/>
                    <a:pt x="1760" y="435"/>
                  </a:cubicBezTo>
                  <a:cubicBezTo>
                    <a:pt x="1723" y="377"/>
                    <a:pt x="1593" y="365"/>
                    <a:pt x="1540" y="355"/>
                  </a:cubicBezTo>
                  <a:cubicBezTo>
                    <a:pt x="1493" y="361"/>
                    <a:pt x="1442" y="353"/>
                    <a:pt x="1400" y="375"/>
                  </a:cubicBezTo>
                  <a:cubicBezTo>
                    <a:pt x="1381" y="384"/>
                    <a:pt x="1367" y="418"/>
                    <a:pt x="1380" y="435"/>
                  </a:cubicBezTo>
                  <a:cubicBezTo>
                    <a:pt x="1455" y="535"/>
                    <a:pt x="1556" y="540"/>
                    <a:pt x="1660" y="575"/>
                  </a:cubicBezTo>
                  <a:cubicBezTo>
                    <a:pt x="1613" y="389"/>
                    <a:pt x="1542" y="458"/>
                    <a:pt x="1340" y="475"/>
                  </a:cubicBezTo>
                  <a:cubicBezTo>
                    <a:pt x="1326" y="495"/>
                    <a:pt x="1303" y="511"/>
                    <a:pt x="1300" y="535"/>
                  </a:cubicBezTo>
                  <a:cubicBezTo>
                    <a:pt x="1287" y="612"/>
                    <a:pt x="1434" y="636"/>
                    <a:pt x="1480" y="655"/>
                  </a:cubicBezTo>
                  <a:cubicBezTo>
                    <a:pt x="1486" y="635"/>
                    <a:pt x="1506" y="615"/>
                    <a:pt x="1500" y="595"/>
                  </a:cubicBezTo>
                  <a:cubicBezTo>
                    <a:pt x="1481" y="538"/>
                    <a:pt x="1424" y="529"/>
                    <a:pt x="1380" y="515"/>
                  </a:cubicBezTo>
                  <a:cubicBezTo>
                    <a:pt x="1353" y="521"/>
                    <a:pt x="1308" y="508"/>
                    <a:pt x="1300" y="535"/>
                  </a:cubicBezTo>
                  <a:cubicBezTo>
                    <a:pt x="1292" y="557"/>
                    <a:pt x="1336" y="571"/>
                    <a:pt x="1360" y="575"/>
                  </a:cubicBezTo>
                  <a:cubicBezTo>
                    <a:pt x="1380" y="578"/>
                    <a:pt x="1400" y="561"/>
                    <a:pt x="1420" y="555"/>
                  </a:cubicBezTo>
                  <a:cubicBezTo>
                    <a:pt x="1413" y="521"/>
                    <a:pt x="1416" y="484"/>
                    <a:pt x="1400" y="455"/>
                  </a:cubicBezTo>
                  <a:cubicBezTo>
                    <a:pt x="1376" y="414"/>
                    <a:pt x="1294" y="403"/>
                    <a:pt x="1260" y="395"/>
                  </a:cubicBezTo>
                  <a:cubicBezTo>
                    <a:pt x="1215" y="406"/>
                    <a:pt x="1122" y="407"/>
                    <a:pt x="1140" y="495"/>
                  </a:cubicBezTo>
                  <a:cubicBezTo>
                    <a:pt x="1144" y="515"/>
                    <a:pt x="1180" y="508"/>
                    <a:pt x="1200" y="515"/>
                  </a:cubicBezTo>
                  <a:cubicBezTo>
                    <a:pt x="1250" y="438"/>
                    <a:pt x="1261" y="386"/>
                    <a:pt x="1280" y="295"/>
                  </a:cubicBezTo>
                  <a:cubicBezTo>
                    <a:pt x="1260" y="281"/>
                    <a:pt x="1243" y="258"/>
                    <a:pt x="1220" y="255"/>
                  </a:cubicBezTo>
                  <a:cubicBezTo>
                    <a:pt x="1158" y="244"/>
                    <a:pt x="1124" y="322"/>
                    <a:pt x="1100" y="355"/>
                  </a:cubicBezTo>
                  <a:cubicBezTo>
                    <a:pt x="1119" y="442"/>
                    <a:pt x="1114" y="570"/>
                    <a:pt x="1220" y="615"/>
                  </a:cubicBezTo>
                  <a:cubicBezTo>
                    <a:pt x="1269" y="635"/>
                    <a:pt x="1326" y="628"/>
                    <a:pt x="1380" y="635"/>
                  </a:cubicBezTo>
                  <a:cubicBezTo>
                    <a:pt x="1388" y="637"/>
                    <a:pt x="1553" y="703"/>
                    <a:pt x="1540" y="635"/>
                  </a:cubicBezTo>
                  <a:cubicBezTo>
                    <a:pt x="1530" y="587"/>
                    <a:pt x="1420" y="555"/>
                    <a:pt x="1420" y="555"/>
                  </a:cubicBezTo>
                  <a:cubicBezTo>
                    <a:pt x="1393" y="561"/>
                    <a:pt x="1362" y="559"/>
                    <a:pt x="1340" y="575"/>
                  </a:cubicBezTo>
                  <a:cubicBezTo>
                    <a:pt x="1287" y="612"/>
                    <a:pt x="1278" y="660"/>
                    <a:pt x="1260" y="715"/>
                  </a:cubicBezTo>
                  <a:cubicBezTo>
                    <a:pt x="1319" y="774"/>
                    <a:pt x="1360" y="808"/>
                    <a:pt x="1440" y="835"/>
                  </a:cubicBezTo>
                  <a:cubicBezTo>
                    <a:pt x="1433" y="801"/>
                    <a:pt x="1444" y="759"/>
                    <a:pt x="1420" y="735"/>
                  </a:cubicBezTo>
                  <a:cubicBezTo>
                    <a:pt x="1352" y="667"/>
                    <a:pt x="1254" y="702"/>
                    <a:pt x="1180" y="715"/>
                  </a:cubicBezTo>
                  <a:cubicBezTo>
                    <a:pt x="1274" y="785"/>
                    <a:pt x="1325" y="851"/>
                    <a:pt x="1480" y="755"/>
                  </a:cubicBezTo>
                  <a:cubicBezTo>
                    <a:pt x="1494" y="746"/>
                    <a:pt x="1366" y="619"/>
                    <a:pt x="1360" y="615"/>
                  </a:cubicBezTo>
                  <a:cubicBezTo>
                    <a:pt x="1291" y="569"/>
                    <a:pt x="1179" y="574"/>
                    <a:pt x="1100" y="555"/>
                  </a:cubicBezTo>
                  <a:cubicBezTo>
                    <a:pt x="968" y="573"/>
                    <a:pt x="929" y="550"/>
                    <a:pt x="860" y="655"/>
                  </a:cubicBezTo>
                  <a:cubicBezTo>
                    <a:pt x="873" y="675"/>
                    <a:pt x="879" y="702"/>
                    <a:pt x="900" y="715"/>
                  </a:cubicBezTo>
                  <a:cubicBezTo>
                    <a:pt x="966" y="756"/>
                    <a:pt x="1047" y="766"/>
                    <a:pt x="1120" y="795"/>
                  </a:cubicBezTo>
                  <a:cubicBezTo>
                    <a:pt x="1113" y="761"/>
                    <a:pt x="1126" y="716"/>
                    <a:pt x="1100" y="695"/>
                  </a:cubicBezTo>
                  <a:cubicBezTo>
                    <a:pt x="1021" y="632"/>
                    <a:pt x="982" y="808"/>
                    <a:pt x="980" y="815"/>
                  </a:cubicBezTo>
                  <a:cubicBezTo>
                    <a:pt x="986" y="848"/>
                    <a:pt x="981" y="886"/>
                    <a:pt x="1000" y="915"/>
                  </a:cubicBezTo>
                  <a:cubicBezTo>
                    <a:pt x="1011" y="932"/>
                    <a:pt x="1039" y="929"/>
                    <a:pt x="1060" y="935"/>
                  </a:cubicBezTo>
                  <a:cubicBezTo>
                    <a:pt x="1086" y="942"/>
                    <a:pt x="1113" y="948"/>
                    <a:pt x="1140" y="955"/>
                  </a:cubicBezTo>
                  <a:cubicBezTo>
                    <a:pt x="1146" y="928"/>
                    <a:pt x="1169" y="900"/>
                    <a:pt x="1160" y="875"/>
                  </a:cubicBezTo>
                  <a:cubicBezTo>
                    <a:pt x="1124" y="781"/>
                    <a:pt x="1082" y="806"/>
                    <a:pt x="1020" y="775"/>
                  </a:cubicBezTo>
                  <a:cubicBezTo>
                    <a:pt x="998" y="764"/>
                    <a:pt x="982" y="744"/>
                    <a:pt x="960" y="735"/>
                  </a:cubicBezTo>
                  <a:cubicBezTo>
                    <a:pt x="912" y="714"/>
                    <a:pt x="772" y="699"/>
                    <a:pt x="740" y="695"/>
                  </a:cubicBezTo>
                  <a:cubicBezTo>
                    <a:pt x="746" y="741"/>
                    <a:pt x="717" y="815"/>
                    <a:pt x="760" y="835"/>
                  </a:cubicBezTo>
                  <a:cubicBezTo>
                    <a:pt x="832" y="868"/>
                    <a:pt x="926" y="847"/>
                    <a:pt x="1000" y="815"/>
                  </a:cubicBezTo>
                  <a:cubicBezTo>
                    <a:pt x="1025" y="803"/>
                    <a:pt x="960" y="775"/>
                    <a:pt x="940" y="755"/>
                  </a:cubicBezTo>
                  <a:cubicBezTo>
                    <a:pt x="780" y="768"/>
                    <a:pt x="612" y="744"/>
                    <a:pt x="460" y="795"/>
                  </a:cubicBezTo>
                  <a:cubicBezTo>
                    <a:pt x="423" y="807"/>
                    <a:pt x="492" y="867"/>
                    <a:pt x="520" y="895"/>
                  </a:cubicBezTo>
                  <a:cubicBezTo>
                    <a:pt x="547" y="922"/>
                    <a:pt x="584" y="938"/>
                    <a:pt x="620" y="955"/>
                  </a:cubicBezTo>
                  <a:cubicBezTo>
                    <a:pt x="658" y="972"/>
                    <a:pt x="740" y="995"/>
                    <a:pt x="740" y="995"/>
                  </a:cubicBezTo>
                  <a:cubicBezTo>
                    <a:pt x="760" y="981"/>
                    <a:pt x="791" y="977"/>
                    <a:pt x="800" y="955"/>
                  </a:cubicBezTo>
                  <a:cubicBezTo>
                    <a:pt x="825" y="892"/>
                    <a:pt x="748" y="884"/>
                    <a:pt x="720" y="875"/>
                  </a:cubicBezTo>
                  <a:cubicBezTo>
                    <a:pt x="726" y="908"/>
                    <a:pt x="715" y="950"/>
                    <a:pt x="740" y="975"/>
                  </a:cubicBezTo>
                  <a:cubicBezTo>
                    <a:pt x="809" y="1044"/>
                    <a:pt x="947" y="1004"/>
                    <a:pt x="1020" y="995"/>
                  </a:cubicBezTo>
                  <a:cubicBezTo>
                    <a:pt x="1013" y="968"/>
                    <a:pt x="1019" y="934"/>
                    <a:pt x="1000" y="915"/>
                  </a:cubicBezTo>
                  <a:cubicBezTo>
                    <a:pt x="980" y="895"/>
                    <a:pt x="946" y="900"/>
                    <a:pt x="920" y="895"/>
                  </a:cubicBezTo>
                  <a:cubicBezTo>
                    <a:pt x="880" y="887"/>
                    <a:pt x="840" y="881"/>
                    <a:pt x="800" y="875"/>
                  </a:cubicBezTo>
                  <a:cubicBezTo>
                    <a:pt x="855" y="1095"/>
                    <a:pt x="978" y="1009"/>
                    <a:pt x="1200" y="995"/>
                  </a:cubicBezTo>
                  <a:cubicBezTo>
                    <a:pt x="1220" y="988"/>
                    <a:pt x="1260" y="996"/>
                    <a:pt x="1260" y="975"/>
                  </a:cubicBezTo>
                  <a:cubicBezTo>
                    <a:pt x="1260" y="940"/>
                    <a:pt x="1128" y="917"/>
                    <a:pt x="1120" y="915"/>
                  </a:cubicBezTo>
                  <a:cubicBezTo>
                    <a:pt x="1133" y="941"/>
                    <a:pt x="1134" y="979"/>
                    <a:pt x="1160" y="995"/>
                  </a:cubicBezTo>
                  <a:cubicBezTo>
                    <a:pt x="1227" y="1037"/>
                    <a:pt x="1379" y="1002"/>
                    <a:pt x="1440" y="995"/>
                  </a:cubicBezTo>
                  <a:cubicBezTo>
                    <a:pt x="1453" y="975"/>
                    <a:pt x="1549" y="861"/>
                    <a:pt x="1460" y="835"/>
                  </a:cubicBezTo>
                  <a:cubicBezTo>
                    <a:pt x="1401" y="817"/>
                    <a:pt x="1340" y="861"/>
                    <a:pt x="1280" y="875"/>
                  </a:cubicBezTo>
                  <a:cubicBezTo>
                    <a:pt x="1286" y="895"/>
                    <a:pt x="1285" y="920"/>
                    <a:pt x="1300" y="935"/>
                  </a:cubicBezTo>
                  <a:cubicBezTo>
                    <a:pt x="1341" y="976"/>
                    <a:pt x="1429" y="984"/>
                    <a:pt x="1480" y="995"/>
                  </a:cubicBezTo>
                  <a:cubicBezTo>
                    <a:pt x="1500" y="988"/>
                    <a:pt x="1546" y="995"/>
                    <a:pt x="1540" y="975"/>
                  </a:cubicBezTo>
                  <a:cubicBezTo>
                    <a:pt x="1524" y="929"/>
                    <a:pt x="1320" y="915"/>
                    <a:pt x="1320" y="915"/>
                  </a:cubicBezTo>
                  <a:cubicBezTo>
                    <a:pt x="1333" y="948"/>
                    <a:pt x="1339" y="985"/>
                    <a:pt x="1360" y="1015"/>
                  </a:cubicBezTo>
                  <a:cubicBezTo>
                    <a:pt x="1398" y="1068"/>
                    <a:pt x="1550" y="1087"/>
                    <a:pt x="1580" y="1095"/>
                  </a:cubicBezTo>
                  <a:cubicBezTo>
                    <a:pt x="1606" y="1101"/>
                    <a:pt x="1660" y="1115"/>
                    <a:pt x="1660" y="1115"/>
                  </a:cubicBezTo>
                  <a:cubicBezTo>
                    <a:pt x="1693" y="1108"/>
                    <a:pt x="1730" y="1111"/>
                    <a:pt x="1760" y="1095"/>
                  </a:cubicBezTo>
                  <a:cubicBezTo>
                    <a:pt x="1857" y="1039"/>
                    <a:pt x="1767" y="966"/>
                    <a:pt x="1720" y="935"/>
                  </a:cubicBezTo>
                  <a:cubicBezTo>
                    <a:pt x="1713" y="961"/>
                    <a:pt x="1684" y="992"/>
                    <a:pt x="1700" y="1015"/>
                  </a:cubicBezTo>
                  <a:cubicBezTo>
                    <a:pt x="1711" y="1032"/>
                    <a:pt x="1754" y="1015"/>
                    <a:pt x="1760" y="995"/>
                  </a:cubicBezTo>
                  <a:cubicBezTo>
                    <a:pt x="1771" y="949"/>
                    <a:pt x="1757" y="898"/>
                    <a:pt x="1740" y="855"/>
                  </a:cubicBezTo>
                  <a:cubicBezTo>
                    <a:pt x="1715" y="794"/>
                    <a:pt x="1628" y="774"/>
                    <a:pt x="1580" y="755"/>
                  </a:cubicBezTo>
                  <a:cubicBezTo>
                    <a:pt x="1566" y="775"/>
                    <a:pt x="1535" y="791"/>
                    <a:pt x="1540" y="815"/>
                  </a:cubicBezTo>
                  <a:cubicBezTo>
                    <a:pt x="1554" y="887"/>
                    <a:pt x="1632" y="844"/>
                    <a:pt x="1660" y="835"/>
                  </a:cubicBezTo>
                  <a:cubicBezTo>
                    <a:pt x="1666" y="808"/>
                    <a:pt x="1688" y="781"/>
                    <a:pt x="1680" y="755"/>
                  </a:cubicBezTo>
                  <a:cubicBezTo>
                    <a:pt x="1651" y="669"/>
                    <a:pt x="1526" y="746"/>
                    <a:pt x="1500" y="755"/>
                  </a:cubicBezTo>
                  <a:cubicBezTo>
                    <a:pt x="1493" y="775"/>
                    <a:pt x="1477" y="794"/>
                    <a:pt x="1480" y="815"/>
                  </a:cubicBezTo>
                  <a:cubicBezTo>
                    <a:pt x="1495" y="925"/>
                    <a:pt x="1552" y="895"/>
                    <a:pt x="1640" y="935"/>
                  </a:cubicBezTo>
                  <a:cubicBezTo>
                    <a:pt x="1675" y="951"/>
                    <a:pt x="1705" y="977"/>
                    <a:pt x="1740" y="995"/>
                  </a:cubicBezTo>
                  <a:cubicBezTo>
                    <a:pt x="1780" y="1015"/>
                    <a:pt x="1861" y="1027"/>
                    <a:pt x="1900" y="1035"/>
                  </a:cubicBezTo>
                  <a:cubicBezTo>
                    <a:pt x="1924" y="936"/>
                    <a:pt x="1928" y="863"/>
                    <a:pt x="1820" y="815"/>
                  </a:cubicBezTo>
                  <a:cubicBezTo>
                    <a:pt x="1781" y="797"/>
                    <a:pt x="1740" y="788"/>
                    <a:pt x="1700" y="775"/>
                  </a:cubicBezTo>
                  <a:cubicBezTo>
                    <a:pt x="1680" y="768"/>
                    <a:pt x="1640" y="755"/>
                    <a:pt x="1640" y="755"/>
                  </a:cubicBezTo>
                  <a:cubicBezTo>
                    <a:pt x="1620" y="761"/>
                    <a:pt x="1589" y="756"/>
                    <a:pt x="1580" y="775"/>
                  </a:cubicBezTo>
                  <a:cubicBezTo>
                    <a:pt x="1543" y="848"/>
                    <a:pt x="1712" y="868"/>
                    <a:pt x="1740" y="875"/>
                  </a:cubicBezTo>
                  <a:cubicBezTo>
                    <a:pt x="1740" y="874"/>
                    <a:pt x="1874" y="812"/>
                    <a:pt x="1780" y="775"/>
                  </a:cubicBezTo>
                  <a:cubicBezTo>
                    <a:pt x="1754" y="764"/>
                    <a:pt x="1726" y="788"/>
                    <a:pt x="1700" y="795"/>
                  </a:cubicBezTo>
                  <a:cubicBezTo>
                    <a:pt x="1747" y="806"/>
                    <a:pt x="1834" y="840"/>
                    <a:pt x="1880" y="795"/>
                  </a:cubicBezTo>
                  <a:cubicBezTo>
                    <a:pt x="1894" y="780"/>
                    <a:pt x="1872" y="751"/>
                    <a:pt x="1860" y="735"/>
                  </a:cubicBezTo>
                  <a:cubicBezTo>
                    <a:pt x="1825" y="690"/>
                    <a:pt x="1793" y="632"/>
                    <a:pt x="1740" y="615"/>
                  </a:cubicBezTo>
                  <a:cubicBezTo>
                    <a:pt x="1700" y="601"/>
                    <a:pt x="1620" y="575"/>
                    <a:pt x="1620" y="575"/>
                  </a:cubicBezTo>
                  <a:cubicBezTo>
                    <a:pt x="1613" y="595"/>
                    <a:pt x="1590" y="616"/>
                    <a:pt x="1600" y="635"/>
                  </a:cubicBezTo>
                  <a:cubicBezTo>
                    <a:pt x="1628" y="692"/>
                    <a:pt x="1751" y="618"/>
                    <a:pt x="1760" y="615"/>
                  </a:cubicBezTo>
                  <a:cubicBezTo>
                    <a:pt x="1766" y="588"/>
                    <a:pt x="1780" y="562"/>
                    <a:pt x="1780" y="535"/>
                  </a:cubicBezTo>
                  <a:cubicBezTo>
                    <a:pt x="1780" y="432"/>
                    <a:pt x="1736" y="231"/>
                    <a:pt x="1660" y="155"/>
                  </a:cubicBezTo>
                  <a:cubicBezTo>
                    <a:pt x="1641" y="136"/>
                    <a:pt x="1495" y="81"/>
                    <a:pt x="1480" y="75"/>
                  </a:cubicBezTo>
                  <a:cubicBezTo>
                    <a:pt x="1393" y="103"/>
                    <a:pt x="1369" y="105"/>
                    <a:pt x="1340" y="195"/>
                  </a:cubicBezTo>
                  <a:cubicBezTo>
                    <a:pt x="1183" y="90"/>
                    <a:pt x="983" y="81"/>
                    <a:pt x="800" y="55"/>
                  </a:cubicBezTo>
                  <a:cubicBezTo>
                    <a:pt x="760" y="61"/>
                    <a:pt x="703" y="42"/>
                    <a:pt x="680" y="75"/>
                  </a:cubicBezTo>
                  <a:cubicBezTo>
                    <a:pt x="642" y="127"/>
                    <a:pt x="713" y="215"/>
                    <a:pt x="740" y="255"/>
                  </a:cubicBezTo>
                  <a:cubicBezTo>
                    <a:pt x="760" y="241"/>
                    <a:pt x="805" y="238"/>
                    <a:pt x="800" y="215"/>
                  </a:cubicBezTo>
                  <a:cubicBezTo>
                    <a:pt x="792" y="186"/>
                    <a:pt x="749" y="175"/>
                    <a:pt x="720" y="175"/>
                  </a:cubicBezTo>
                  <a:cubicBezTo>
                    <a:pt x="645" y="175"/>
                    <a:pt x="573" y="201"/>
                    <a:pt x="500" y="215"/>
                  </a:cubicBezTo>
                  <a:cubicBezTo>
                    <a:pt x="486" y="248"/>
                    <a:pt x="457" y="279"/>
                    <a:pt x="460" y="315"/>
                  </a:cubicBezTo>
                  <a:cubicBezTo>
                    <a:pt x="470" y="457"/>
                    <a:pt x="554" y="543"/>
                    <a:pt x="680" y="575"/>
                  </a:cubicBezTo>
                  <a:cubicBezTo>
                    <a:pt x="693" y="555"/>
                    <a:pt x="720" y="539"/>
                    <a:pt x="720" y="515"/>
                  </a:cubicBezTo>
                  <a:cubicBezTo>
                    <a:pt x="720" y="430"/>
                    <a:pt x="565" y="424"/>
                    <a:pt x="520" y="415"/>
                  </a:cubicBezTo>
                  <a:cubicBezTo>
                    <a:pt x="486" y="421"/>
                    <a:pt x="446" y="413"/>
                    <a:pt x="420" y="435"/>
                  </a:cubicBezTo>
                  <a:cubicBezTo>
                    <a:pt x="375" y="471"/>
                    <a:pt x="410" y="558"/>
                    <a:pt x="420" y="595"/>
                  </a:cubicBezTo>
                  <a:cubicBezTo>
                    <a:pt x="433" y="575"/>
                    <a:pt x="470" y="556"/>
                    <a:pt x="460" y="535"/>
                  </a:cubicBezTo>
                  <a:cubicBezTo>
                    <a:pt x="447" y="510"/>
                    <a:pt x="407" y="515"/>
                    <a:pt x="380" y="515"/>
                  </a:cubicBezTo>
                  <a:cubicBezTo>
                    <a:pt x="293" y="515"/>
                    <a:pt x="206" y="528"/>
                    <a:pt x="120" y="535"/>
                  </a:cubicBezTo>
                  <a:cubicBezTo>
                    <a:pt x="100" y="541"/>
                    <a:pt x="74" y="540"/>
                    <a:pt x="60" y="555"/>
                  </a:cubicBezTo>
                  <a:cubicBezTo>
                    <a:pt x="0" y="614"/>
                    <a:pt x="65" y="691"/>
                    <a:pt x="120" y="715"/>
                  </a:cubicBezTo>
                  <a:cubicBezTo>
                    <a:pt x="157" y="731"/>
                    <a:pt x="292" y="750"/>
                    <a:pt x="320" y="755"/>
                  </a:cubicBezTo>
                  <a:cubicBezTo>
                    <a:pt x="313" y="735"/>
                    <a:pt x="318" y="704"/>
                    <a:pt x="300" y="695"/>
                  </a:cubicBezTo>
                  <a:cubicBezTo>
                    <a:pt x="281" y="685"/>
                    <a:pt x="242" y="694"/>
                    <a:pt x="240" y="715"/>
                  </a:cubicBezTo>
                  <a:cubicBezTo>
                    <a:pt x="233" y="763"/>
                    <a:pt x="252" y="815"/>
                    <a:pt x="280" y="855"/>
                  </a:cubicBezTo>
                  <a:cubicBezTo>
                    <a:pt x="302" y="886"/>
                    <a:pt x="344" y="898"/>
                    <a:pt x="380" y="915"/>
                  </a:cubicBezTo>
                  <a:cubicBezTo>
                    <a:pt x="418" y="932"/>
                    <a:pt x="500" y="955"/>
                    <a:pt x="500" y="955"/>
                  </a:cubicBezTo>
                  <a:cubicBezTo>
                    <a:pt x="526" y="948"/>
                    <a:pt x="560" y="954"/>
                    <a:pt x="580" y="935"/>
                  </a:cubicBezTo>
                  <a:cubicBezTo>
                    <a:pt x="682" y="832"/>
                    <a:pt x="490" y="807"/>
                    <a:pt x="440" y="795"/>
                  </a:cubicBezTo>
                  <a:cubicBezTo>
                    <a:pt x="426" y="821"/>
                    <a:pt x="391" y="846"/>
                    <a:pt x="400" y="875"/>
                  </a:cubicBezTo>
                  <a:cubicBezTo>
                    <a:pt x="427" y="970"/>
                    <a:pt x="492" y="930"/>
                    <a:pt x="540" y="915"/>
                  </a:cubicBezTo>
                  <a:cubicBezTo>
                    <a:pt x="546" y="895"/>
                    <a:pt x="564" y="875"/>
                    <a:pt x="560" y="855"/>
                  </a:cubicBezTo>
                  <a:cubicBezTo>
                    <a:pt x="519" y="650"/>
                    <a:pt x="375" y="640"/>
                    <a:pt x="200" y="615"/>
                  </a:cubicBezTo>
                  <a:cubicBezTo>
                    <a:pt x="173" y="621"/>
                    <a:pt x="141" y="617"/>
                    <a:pt x="120" y="635"/>
                  </a:cubicBezTo>
                  <a:cubicBezTo>
                    <a:pt x="77" y="670"/>
                    <a:pt x="63" y="749"/>
                    <a:pt x="100" y="795"/>
                  </a:cubicBezTo>
                  <a:cubicBezTo>
                    <a:pt x="113" y="811"/>
                    <a:pt x="140" y="808"/>
                    <a:pt x="160" y="815"/>
                  </a:cubicBezTo>
                  <a:cubicBezTo>
                    <a:pt x="233" y="808"/>
                    <a:pt x="310" y="818"/>
                    <a:pt x="380" y="795"/>
                  </a:cubicBezTo>
                  <a:cubicBezTo>
                    <a:pt x="400" y="788"/>
                    <a:pt x="400" y="756"/>
                    <a:pt x="400" y="735"/>
                  </a:cubicBezTo>
                  <a:cubicBezTo>
                    <a:pt x="400" y="701"/>
                    <a:pt x="406" y="655"/>
                    <a:pt x="380" y="635"/>
                  </a:cubicBezTo>
                  <a:cubicBezTo>
                    <a:pt x="336" y="601"/>
                    <a:pt x="167" y="577"/>
                    <a:pt x="220" y="595"/>
                  </a:cubicBezTo>
                  <a:cubicBezTo>
                    <a:pt x="260" y="608"/>
                    <a:pt x="340" y="635"/>
                    <a:pt x="340" y="635"/>
                  </a:cubicBezTo>
                  <a:cubicBezTo>
                    <a:pt x="367" y="625"/>
                    <a:pt x="451" y="611"/>
                    <a:pt x="440" y="555"/>
                  </a:cubicBezTo>
                  <a:cubicBezTo>
                    <a:pt x="435" y="531"/>
                    <a:pt x="402" y="523"/>
                    <a:pt x="380" y="515"/>
                  </a:cubicBezTo>
                  <a:cubicBezTo>
                    <a:pt x="328" y="496"/>
                    <a:pt x="220" y="475"/>
                    <a:pt x="220" y="475"/>
                  </a:cubicBezTo>
                  <a:cubicBezTo>
                    <a:pt x="193" y="481"/>
                    <a:pt x="148" y="468"/>
                    <a:pt x="140" y="495"/>
                  </a:cubicBezTo>
                  <a:cubicBezTo>
                    <a:pt x="132" y="517"/>
                    <a:pt x="176" y="538"/>
                    <a:pt x="200" y="535"/>
                  </a:cubicBezTo>
                  <a:cubicBezTo>
                    <a:pt x="227" y="530"/>
                    <a:pt x="240" y="495"/>
                    <a:pt x="260" y="475"/>
                  </a:cubicBezTo>
                  <a:cubicBezTo>
                    <a:pt x="253" y="441"/>
                    <a:pt x="240" y="375"/>
                    <a:pt x="240" y="375"/>
                  </a:cubicBezTo>
                  <a:cubicBezTo>
                    <a:pt x="273" y="368"/>
                    <a:pt x="318" y="381"/>
                    <a:pt x="340" y="355"/>
                  </a:cubicBezTo>
                  <a:cubicBezTo>
                    <a:pt x="357" y="333"/>
                    <a:pt x="345" y="284"/>
                    <a:pt x="320" y="275"/>
                  </a:cubicBezTo>
                  <a:cubicBezTo>
                    <a:pt x="275" y="258"/>
                    <a:pt x="226" y="288"/>
                    <a:pt x="180" y="295"/>
                  </a:cubicBezTo>
                  <a:cubicBezTo>
                    <a:pt x="186" y="321"/>
                    <a:pt x="182" y="353"/>
                    <a:pt x="200" y="375"/>
                  </a:cubicBezTo>
                  <a:cubicBezTo>
                    <a:pt x="228" y="409"/>
                    <a:pt x="405" y="450"/>
                    <a:pt x="420" y="455"/>
                  </a:cubicBezTo>
                  <a:cubicBezTo>
                    <a:pt x="493" y="448"/>
                    <a:pt x="576" y="471"/>
                    <a:pt x="640" y="435"/>
                  </a:cubicBezTo>
                  <a:cubicBezTo>
                    <a:pt x="668" y="418"/>
                    <a:pt x="587" y="394"/>
                    <a:pt x="560" y="375"/>
                  </a:cubicBezTo>
                  <a:cubicBezTo>
                    <a:pt x="474" y="314"/>
                    <a:pt x="486" y="329"/>
                    <a:pt x="360" y="275"/>
                  </a:cubicBezTo>
                  <a:cubicBezTo>
                    <a:pt x="380" y="268"/>
                    <a:pt x="410" y="273"/>
                    <a:pt x="420" y="255"/>
                  </a:cubicBezTo>
                  <a:cubicBezTo>
                    <a:pt x="429" y="236"/>
                    <a:pt x="381" y="185"/>
                    <a:pt x="400" y="195"/>
                  </a:cubicBezTo>
                  <a:cubicBezTo>
                    <a:pt x="429" y="209"/>
                    <a:pt x="431" y="257"/>
                    <a:pt x="460" y="275"/>
                  </a:cubicBezTo>
                  <a:cubicBezTo>
                    <a:pt x="488" y="293"/>
                    <a:pt x="526" y="288"/>
                    <a:pt x="560" y="295"/>
                  </a:cubicBezTo>
                  <a:cubicBezTo>
                    <a:pt x="573" y="275"/>
                    <a:pt x="612" y="255"/>
                    <a:pt x="600" y="235"/>
                  </a:cubicBezTo>
                  <a:cubicBezTo>
                    <a:pt x="581" y="204"/>
                    <a:pt x="534" y="206"/>
                    <a:pt x="500" y="195"/>
                  </a:cubicBezTo>
                  <a:cubicBezTo>
                    <a:pt x="457" y="180"/>
                    <a:pt x="305" y="152"/>
                    <a:pt x="520" y="195"/>
                  </a:cubicBezTo>
                  <a:cubicBezTo>
                    <a:pt x="586" y="188"/>
                    <a:pt x="660" y="204"/>
                    <a:pt x="720" y="175"/>
                  </a:cubicBezTo>
                  <a:cubicBezTo>
                    <a:pt x="741" y="164"/>
                    <a:pt x="698" y="130"/>
                    <a:pt x="680" y="115"/>
                  </a:cubicBezTo>
                  <a:cubicBezTo>
                    <a:pt x="650" y="89"/>
                    <a:pt x="613" y="75"/>
                    <a:pt x="580" y="55"/>
                  </a:cubicBezTo>
                  <a:cubicBezTo>
                    <a:pt x="200" y="89"/>
                    <a:pt x="385" y="76"/>
                    <a:pt x="540" y="115"/>
                  </a:cubicBezTo>
                  <a:cubicBezTo>
                    <a:pt x="606" y="108"/>
                    <a:pt x="678" y="121"/>
                    <a:pt x="740" y="95"/>
                  </a:cubicBezTo>
                  <a:cubicBezTo>
                    <a:pt x="762" y="85"/>
                    <a:pt x="701" y="65"/>
                    <a:pt x="680" y="55"/>
                  </a:cubicBezTo>
                  <a:cubicBezTo>
                    <a:pt x="661" y="45"/>
                    <a:pt x="640" y="41"/>
                    <a:pt x="620" y="35"/>
                  </a:cubicBezTo>
                  <a:cubicBezTo>
                    <a:pt x="606" y="55"/>
                    <a:pt x="575" y="71"/>
                    <a:pt x="580" y="95"/>
                  </a:cubicBezTo>
                  <a:cubicBezTo>
                    <a:pt x="585" y="122"/>
                    <a:pt x="680" y="148"/>
                    <a:pt x="700" y="155"/>
                  </a:cubicBezTo>
                  <a:cubicBezTo>
                    <a:pt x="686" y="128"/>
                    <a:pt x="682" y="94"/>
                    <a:pt x="660" y="75"/>
                  </a:cubicBezTo>
                  <a:cubicBezTo>
                    <a:pt x="572" y="0"/>
                    <a:pt x="516" y="47"/>
                    <a:pt x="420" y="75"/>
                  </a:cubicBezTo>
                  <a:cubicBezTo>
                    <a:pt x="403" y="99"/>
                    <a:pt x="341" y="178"/>
                    <a:pt x="360" y="215"/>
                  </a:cubicBezTo>
                  <a:cubicBezTo>
                    <a:pt x="379" y="253"/>
                    <a:pt x="426" y="268"/>
                    <a:pt x="460" y="295"/>
                  </a:cubicBezTo>
                  <a:cubicBezTo>
                    <a:pt x="540" y="288"/>
                    <a:pt x="629" y="313"/>
                    <a:pt x="700" y="275"/>
                  </a:cubicBezTo>
                  <a:cubicBezTo>
                    <a:pt x="729" y="258"/>
                    <a:pt x="663" y="218"/>
                    <a:pt x="640" y="195"/>
                  </a:cubicBezTo>
                  <a:cubicBezTo>
                    <a:pt x="562" y="117"/>
                    <a:pt x="477" y="127"/>
                    <a:pt x="380" y="95"/>
                  </a:cubicBezTo>
                  <a:cubicBezTo>
                    <a:pt x="360" y="108"/>
                    <a:pt x="320" y="110"/>
                    <a:pt x="320" y="135"/>
                  </a:cubicBezTo>
                  <a:cubicBezTo>
                    <a:pt x="320" y="197"/>
                    <a:pt x="441" y="313"/>
                    <a:pt x="500" y="335"/>
                  </a:cubicBezTo>
                  <a:cubicBezTo>
                    <a:pt x="551" y="353"/>
                    <a:pt x="660" y="375"/>
                    <a:pt x="660" y="375"/>
                  </a:cubicBezTo>
                  <a:cubicBezTo>
                    <a:pt x="653" y="355"/>
                    <a:pt x="654" y="329"/>
                    <a:pt x="640" y="315"/>
                  </a:cubicBezTo>
                  <a:cubicBezTo>
                    <a:pt x="599" y="274"/>
                    <a:pt x="518" y="307"/>
                    <a:pt x="480" y="315"/>
                  </a:cubicBezTo>
                  <a:cubicBezTo>
                    <a:pt x="486" y="361"/>
                    <a:pt x="485" y="410"/>
                    <a:pt x="500" y="455"/>
                  </a:cubicBezTo>
                  <a:cubicBezTo>
                    <a:pt x="564" y="647"/>
                    <a:pt x="756" y="642"/>
                    <a:pt x="920" y="675"/>
                  </a:cubicBezTo>
                  <a:cubicBezTo>
                    <a:pt x="946" y="708"/>
                    <a:pt x="964" y="751"/>
                    <a:pt x="1000" y="775"/>
                  </a:cubicBezTo>
                  <a:cubicBezTo>
                    <a:pt x="1153" y="874"/>
                    <a:pt x="1324" y="919"/>
                    <a:pt x="1500" y="955"/>
                  </a:cubicBezTo>
                  <a:cubicBezTo>
                    <a:pt x="1526" y="948"/>
                    <a:pt x="1567" y="959"/>
                    <a:pt x="1580" y="935"/>
                  </a:cubicBezTo>
                  <a:cubicBezTo>
                    <a:pt x="1598" y="897"/>
                    <a:pt x="1482" y="835"/>
                    <a:pt x="1460" y="835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55" name="Text Box 27"/>
            <p:cNvSpPr txBox="1">
              <a:spLocks noChangeArrowheads="1"/>
            </p:cNvSpPr>
            <p:nvPr/>
          </p:nvSpPr>
          <p:spPr bwMode="auto">
            <a:xfrm>
              <a:off x="1793" y="2847"/>
              <a:ext cx="720" cy="24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 eaLnBrk="0" hangingPunct="0"/>
              <a:r>
                <a:rPr lang="en-US" altLang="en-US" sz="1800" b="1">
                  <a:effectLst/>
                  <a:latin typeface="Comic Sans MS" pitchFamily="66" charset="0"/>
                  <a:cs typeface="Times" charset="0"/>
                </a:rPr>
                <a:t>nucleoid</a:t>
              </a:r>
              <a:endParaRPr lang="en-US" altLang="en-US" sz="1600" b="1">
                <a:effectLst/>
                <a:latin typeface="Comic Sans MS" pitchFamily="66" charset="0"/>
                <a:cs typeface="Times" charset="0"/>
              </a:endParaRPr>
            </a:p>
          </p:txBody>
        </p:sp>
        <p:sp>
          <p:nvSpPr>
            <p:cNvPr id="61456" name="Text Box 28"/>
            <p:cNvSpPr txBox="1">
              <a:spLocks noChangeArrowheads="1"/>
            </p:cNvSpPr>
            <p:nvPr/>
          </p:nvSpPr>
          <p:spPr bwMode="auto">
            <a:xfrm>
              <a:off x="2881" y="2712"/>
              <a:ext cx="957" cy="39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n-US" altLang="en-US" sz="1800" b="1">
                  <a:effectLst/>
                  <a:latin typeface="Comic Sans MS" pitchFamily="66" charset="0"/>
                  <a:cs typeface="Times" charset="0"/>
                </a:rPr>
                <a:t>cytoplasmic membrane</a:t>
              </a:r>
              <a:endParaRPr lang="en-US" altLang="en-US" sz="1600" b="1">
                <a:effectLst/>
                <a:latin typeface="Comic Sans MS" pitchFamily="66" charset="0"/>
                <a:cs typeface="Times" charset="0"/>
              </a:endParaRPr>
            </a:p>
          </p:txBody>
        </p:sp>
        <p:sp>
          <p:nvSpPr>
            <p:cNvPr id="93213" name="Line 29"/>
            <p:cNvSpPr>
              <a:spLocks noChangeShapeType="1"/>
            </p:cNvSpPr>
            <p:nvPr/>
          </p:nvSpPr>
          <p:spPr bwMode="auto">
            <a:xfrm flipH="1">
              <a:off x="2033" y="3061"/>
              <a:ext cx="64" cy="52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3214" name="Line 30"/>
            <p:cNvSpPr>
              <a:spLocks noChangeShapeType="1"/>
            </p:cNvSpPr>
            <p:nvPr/>
          </p:nvSpPr>
          <p:spPr bwMode="auto">
            <a:xfrm flipH="1">
              <a:off x="2449" y="3069"/>
              <a:ext cx="616" cy="45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3215" name="Line 31"/>
            <p:cNvSpPr>
              <a:spLocks noChangeShapeType="1"/>
            </p:cNvSpPr>
            <p:nvPr/>
          </p:nvSpPr>
          <p:spPr bwMode="auto">
            <a:xfrm>
              <a:off x="3561" y="3069"/>
              <a:ext cx="16" cy="232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93216" name="Text Box 32"/>
          <p:cNvSpPr txBox="1">
            <a:spLocks noChangeArrowheads="1"/>
          </p:cNvSpPr>
          <p:nvPr/>
        </p:nvSpPr>
        <p:spPr bwMode="auto">
          <a:xfrm>
            <a:off x="360363" y="1774825"/>
            <a:ext cx="17335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eaLnBrk="0" hangingPunct="0">
              <a:defRPr/>
            </a:pPr>
            <a:r>
              <a:rPr lang="en-US" altLang="en-US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kia" charset="0"/>
              </a:rPr>
              <a:t>(Question 19)</a:t>
            </a:r>
            <a:endParaRPr lang="en-US" altLang="en-US" sz="1400" b="1">
              <a:effectLst>
                <a:outerShdw blurRad="38100" dist="38100" dir="2700000" algn="tl">
                  <a:srgbClr val="C0C0C0"/>
                </a:outerShdw>
              </a:effectLst>
              <a:latin typeface="Skia" charset="0"/>
            </a:endParaRPr>
          </a:p>
        </p:txBody>
      </p:sp>
      <p:sp>
        <p:nvSpPr>
          <p:cNvPr id="93217" name="Text Box 33"/>
          <p:cNvSpPr txBox="1">
            <a:spLocks noChangeArrowheads="1"/>
          </p:cNvSpPr>
          <p:nvPr/>
        </p:nvSpPr>
        <p:spPr bwMode="auto">
          <a:xfrm>
            <a:off x="371475" y="5386388"/>
            <a:ext cx="17335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eaLnBrk="0" hangingPunct="0">
              <a:defRPr/>
            </a:pPr>
            <a:r>
              <a:rPr lang="en-US" altLang="en-US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kia" charset="0"/>
              </a:rPr>
              <a:t>(Question 19)</a:t>
            </a:r>
            <a:endParaRPr lang="en-US" altLang="en-US" sz="1400" b="1">
              <a:effectLst>
                <a:outerShdw blurRad="38100" dist="38100" dir="2700000" algn="tl">
                  <a:srgbClr val="C0C0C0"/>
                </a:outerShdw>
              </a:effectLst>
              <a:latin typeface="Skia" charset="0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Text Box 2"/>
          <p:cNvSpPr txBox="1">
            <a:spLocks noChangeArrowheads="1"/>
          </p:cNvSpPr>
          <p:nvPr/>
        </p:nvSpPr>
        <p:spPr bwMode="auto">
          <a:xfrm>
            <a:off x="627063" y="1108075"/>
            <a:ext cx="82819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eaLnBrk="0" hangingPunct="0">
              <a:defRPr/>
            </a:pPr>
            <a:r>
              <a:rPr lang="en-US" altLang="en-US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kia" charset="0"/>
              </a:rPr>
              <a:t>The forespore is completed and the other molecule of DNA is degraded.</a:t>
            </a:r>
          </a:p>
        </p:txBody>
      </p:sp>
      <p:sp>
        <p:nvSpPr>
          <p:cNvPr id="94211" name="AutoShape 3"/>
          <p:cNvSpPr>
            <a:spLocks noChangeArrowheads="1"/>
          </p:cNvSpPr>
          <p:nvPr/>
        </p:nvSpPr>
        <p:spPr bwMode="auto">
          <a:xfrm>
            <a:off x="1963738" y="2663825"/>
            <a:ext cx="5219700" cy="1870075"/>
          </a:xfrm>
          <a:prstGeom prst="roundRect">
            <a:avLst>
              <a:gd name="adj" fmla="val 31944"/>
            </a:avLst>
          </a:prstGeom>
          <a:solidFill>
            <a:srgbClr val="A5002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4212" name="AutoShape 4"/>
          <p:cNvSpPr>
            <a:spLocks noChangeArrowheads="1"/>
          </p:cNvSpPr>
          <p:nvPr/>
        </p:nvSpPr>
        <p:spPr bwMode="auto">
          <a:xfrm>
            <a:off x="2051050" y="2801938"/>
            <a:ext cx="4972050" cy="1592262"/>
          </a:xfrm>
          <a:prstGeom prst="roundRect">
            <a:avLst>
              <a:gd name="adj" fmla="val 31944"/>
            </a:avLst>
          </a:prstGeom>
          <a:solidFill>
            <a:srgbClr val="FF66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4213" name="AutoShape 5"/>
          <p:cNvSpPr>
            <a:spLocks noChangeArrowheads="1"/>
          </p:cNvSpPr>
          <p:nvPr/>
        </p:nvSpPr>
        <p:spPr bwMode="auto">
          <a:xfrm>
            <a:off x="2182813" y="2941638"/>
            <a:ext cx="4708525" cy="1344612"/>
          </a:xfrm>
          <a:prstGeom prst="roundRect">
            <a:avLst>
              <a:gd name="adj" fmla="val 31944"/>
            </a:avLst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4214" name="Oval 6"/>
          <p:cNvSpPr>
            <a:spLocks noChangeArrowheads="1"/>
          </p:cNvSpPr>
          <p:nvPr/>
        </p:nvSpPr>
        <p:spPr bwMode="auto">
          <a:xfrm>
            <a:off x="2489200" y="3062288"/>
            <a:ext cx="1049338" cy="1111250"/>
          </a:xfrm>
          <a:prstGeom prst="ellipse">
            <a:avLst/>
          </a:prstGeom>
          <a:solidFill>
            <a:srgbClr val="FF66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4215" name="Oval 7"/>
          <p:cNvSpPr>
            <a:spLocks noChangeArrowheads="1"/>
          </p:cNvSpPr>
          <p:nvPr/>
        </p:nvSpPr>
        <p:spPr bwMode="auto">
          <a:xfrm>
            <a:off x="2590800" y="3186113"/>
            <a:ext cx="830263" cy="863600"/>
          </a:xfrm>
          <a:prstGeom prst="ellipse">
            <a:avLst/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4216" name="Oval 8"/>
          <p:cNvSpPr>
            <a:spLocks noChangeArrowheads="1"/>
          </p:cNvSpPr>
          <p:nvPr/>
        </p:nvSpPr>
        <p:spPr bwMode="auto">
          <a:xfrm>
            <a:off x="2679700" y="3287713"/>
            <a:ext cx="677863" cy="673100"/>
          </a:xfrm>
          <a:prstGeom prst="ellipse">
            <a:avLst/>
          </a:prstGeom>
          <a:solidFill>
            <a:srgbClr val="FF66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4217" name="Oval 9"/>
          <p:cNvSpPr>
            <a:spLocks noChangeArrowheads="1"/>
          </p:cNvSpPr>
          <p:nvPr/>
        </p:nvSpPr>
        <p:spPr bwMode="auto">
          <a:xfrm>
            <a:off x="2755900" y="3363913"/>
            <a:ext cx="512763" cy="508000"/>
          </a:xfrm>
          <a:prstGeom prst="ellipse">
            <a:avLst/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4218" name="Freeform 10"/>
          <p:cNvSpPr>
            <a:spLocks/>
          </p:cNvSpPr>
          <p:nvPr/>
        </p:nvSpPr>
        <p:spPr bwMode="auto">
          <a:xfrm>
            <a:off x="2803525" y="3429000"/>
            <a:ext cx="417513" cy="368300"/>
          </a:xfrm>
          <a:custGeom>
            <a:avLst/>
            <a:gdLst/>
            <a:ahLst/>
            <a:cxnLst>
              <a:cxn ang="0">
                <a:pos x="760" y="295"/>
              </a:cxn>
              <a:cxn ang="0">
                <a:pos x="940" y="395"/>
              </a:cxn>
              <a:cxn ang="0">
                <a:pos x="1060" y="535"/>
              </a:cxn>
              <a:cxn ang="0">
                <a:pos x="1080" y="555"/>
              </a:cxn>
              <a:cxn ang="0">
                <a:pos x="940" y="575"/>
              </a:cxn>
              <a:cxn ang="0">
                <a:pos x="600" y="675"/>
              </a:cxn>
              <a:cxn ang="0">
                <a:pos x="600" y="395"/>
              </a:cxn>
              <a:cxn ang="0">
                <a:pos x="480" y="635"/>
              </a:cxn>
              <a:cxn ang="0">
                <a:pos x="640" y="415"/>
              </a:cxn>
              <a:cxn ang="0">
                <a:pos x="460" y="275"/>
              </a:cxn>
              <a:cxn ang="0">
                <a:pos x="660" y="435"/>
              </a:cxn>
              <a:cxn ang="0">
                <a:pos x="1100" y="415"/>
              </a:cxn>
              <a:cxn ang="0">
                <a:pos x="1280" y="275"/>
              </a:cxn>
              <a:cxn ang="0">
                <a:pos x="1300" y="215"/>
              </a:cxn>
              <a:cxn ang="0">
                <a:pos x="1040" y="195"/>
              </a:cxn>
              <a:cxn ang="0">
                <a:pos x="1180" y="255"/>
              </a:cxn>
              <a:cxn ang="0">
                <a:pos x="1200" y="235"/>
              </a:cxn>
              <a:cxn ang="0">
                <a:pos x="1540" y="395"/>
              </a:cxn>
              <a:cxn ang="0">
                <a:pos x="1640" y="435"/>
              </a:cxn>
              <a:cxn ang="0">
                <a:pos x="1440" y="455"/>
              </a:cxn>
              <a:cxn ang="0">
                <a:pos x="1840" y="695"/>
              </a:cxn>
              <a:cxn ang="0">
                <a:pos x="1800" y="555"/>
              </a:cxn>
              <a:cxn ang="0">
                <a:pos x="1660" y="575"/>
              </a:cxn>
              <a:cxn ang="0">
                <a:pos x="1380" y="515"/>
              </a:cxn>
              <a:cxn ang="0">
                <a:pos x="1260" y="395"/>
              </a:cxn>
              <a:cxn ang="0">
                <a:pos x="1100" y="355"/>
              </a:cxn>
              <a:cxn ang="0">
                <a:pos x="1340" y="575"/>
              </a:cxn>
              <a:cxn ang="0">
                <a:pos x="1480" y="755"/>
              </a:cxn>
              <a:cxn ang="0">
                <a:pos x="1120" y="795"/>
              </a:cxn>
              <a:cxn ang="0">
                <a:pos x="1140" y="955"/>
              </a:cxn>
              <a:cxn ang="0">
                <a:pos x="760" y="835"/>
              </a:cxn>
              <a:cxn ang="0">
                <a:pos x="620" y="955"/>
              </a:cxn>
              <a:cxn ang="0">
                <a:pos x="1020" y="995"/>
              </a:cxn>
              <a:cxn ang="0">
                <a:pos x="1260" y="975"/>
              </a:cxn>
              <a:cxn ang="0">
                <a:pos x="1280" y="875"/>
              </a:cxn>
              <a:cxn ang="0">
                <a:pos x="1360" y="1015"/>
              </a:cxn>
              <a:cxn ang="0">
                <a:pos x="1700" y="1015"/>
              </a:cxn>
              <a:cxn ang="0">
                <a:pos x="1660" y="835"/>
              </a:cxn>
              <a:cxn ang="0">
                <a:pos x="1740" y="995"/>
              </a:cxn>
              <a:cxn ang="0">
                <a:pos x="1580" y="775"/>
              </a:cxn>
              <a:cxn ang="0">
                <a:pos x="1860" y="735"/>
              </a:cxn>
              <a:cxn ang="0">
                <a:pos x="1780" y="535"/>
              </a:cxn>
              <a:cxn ang="0">
                <a:pos x="680" y="75"/>
              </a:cxn>
              <a:cxn ang="0">
                <a:pos x="460" y="315"/>
              </a:cxn>
              <a:cxn ang="0">
                <a:pos x="420" y="595"/>
              </a:cxn>
              <a:cxn ang="0">
                <a:pos x="120" y="715"/>
              </a:cxn>
              <a:cxn ang="0">
                <a:pos x="380" y="915"/>
              </a:cxn>
              <a:cxn ang="0">
                <a:pos x="540" y="915"/>
              </a:cxn>
              <a:cxn ang="0">
                <a:pos x="160" y="815"/>
              </a:cxn>
              <a:cxn ang="0">
                <a:pos x="340" y="635"/>
              </a:cxn>
              <a:cxn ang="0">
                <a:pos x="200" y="535"/>
              </a:cxn>
              <a:cxn ang="0">
                <a:pos x="180" y="295"/>
              </a:cxn>
              <a:cxn ang="0">
                <a:pos x="360" y="275"/>
              </a:cxn>
              <a:cxn ang="0">
                <a:pos x="600" y="235"/>
              </a:cxn>
              <a:cxn ang="0">
                <a:pos x="580" y="55"/>
              </a:cxn>
              <a:cxn ang="0">
                <a:pos x="580" y="95"/>
              </a:cxn>
              <a:cxn ang="0">
                <a:pos x="460" y="295"/>
              </a:cxn>
              <a:cxn ang="0">
                <a:pos x="500" y="335"/>
              </a:cxn>
              <a:cxn ang="0">
                <a:pos x="920" y="675"/>
              </a:cxn>
            </a:cxnLst>
            <a:rect l="0" t="0" r="r" b="b"/>
            <a:pathLst>
              <a:path w="1928" h="1115">
                <a:moveTo>
                  <a:pt x="700" y="215"/>
                </a:moveTo>
                <a:cubicBezTo>
                  <a:pt x="702" y="216"/>
                  <a:pt x="803" y="291"/>
                  <a:pt x="820" y="275"/>
                </a:cubicBezTo>
                <a:cubicBezTo>
                  <a:pt x="834" y="260"/>
                  <a:pt x="806" y="235"/>
                  <a:pt x="800" y="215"/>
                </a:cubicBezTo>
                <a:cubicBezTo>
                  <a:pt x="780" y="221"/>
                  <a:pt x="749" y="216"/>
                  <a:pt x="740" y="235"/>
                </a:cubicBezTo>
                <a:cubicBezTo>
                  <a:pt x="730" y="253"/>
                  <a:pt x="738" y="295"/>
                  <a:pt x="760" y="295"/>
                </a:cubicBezTo>
                <a:cubicBezTo>
                  <a:pt x="785" y="295"/>
                  <a:pt x="830" y="144"/>
                  <a:pt x="780" y="295"/>
                </a:cubicBezTo>
                <a:cubicBezTo>
                  <a:pt x="802" y="302"/>
                  <a:pt x="877" y="340"/>
                  <a:pt x="900" y="295"/>
                </a:cubicBezTo>
                <a:cubicBezTo>
                  <a:pt x="909" y="276"/>
                  <a:pt x="886" y="255"/>
                  <a:pt x="880" y="235"/>
                </a:cubicBezTo>
                <a:cubicBezTo>
                  <a:pt x="866" y="255"/>
                  <a:pt x="840" y="270"/>
                  <a:pt x="840" y="295"/>
                </a:cubicBezTo>
                <a:cubicBezTo>
                  <a:pt x="840" y="343"/>
                  <a:pt x="913" y="372"/>
                  <a:pt x="940" y="395"/>
                </a:cubicBezTo>
                <a:cubicBezTo>
                  <a:pt x="961" y="413"/>
                  <a:pt x="975" y="440"/>
                  <a:pt x="1000" y="455"/>
                </a:cubicBezTo>
                <a:cubicBezTo>
                  <a:pt x="1023" y="468"/>
                  <a:pt x="1053" y="468"/>
                  <a:pt x="1080" y="475"/>
                </a:cubicBezTo>
                <a:cubicBezTo>
                  <a:pt x="1132" y="439"/>
                  <a:pt x="1185" y="424"/>
                  <a:pt x="1160" y="335"/>
                </a:cubicBezTo>
                <a:cubicBezTo>
                  <a:pt x="1153" y="311"/>
                  <a:pt x="1120" y="308"/>
                  <a:pt x="1100" y="295"/>
                </a:cubicBezTo>
                <a:cubicBezTo>
                  <a:pt x="1001" y="360"/>
                  <a:pt x="991" y="411"/>
                  <a:pt x="1060" y="535"/>
                </a:cubicBezTo>
                <a:cubicBezTo>
                  <a:pt x="1077" y="566"/>
                  <a:pt x="1149" y="584"/>
                  <a:pt x="1180" y="595"/>
                </a:cubicBezTo>
                <a:cubicBezTo>
                  <a:pt x="1195" y="532"/>
                  <a:pt x="1225" y="458"/>
                  <a:pt x="1180" y="395"/>
                </a:cubicBezTo>
                <a:cubicBezTo>
                  <a:pt x="1164" y="372"/>
                  <a:pt x="1126" y="381"/>
                  <a:pt x="1100" y="375"/>
                </a:cubicBezTo>
                <a:cubicBezTo>
                  <a:pt x="1060" y="381"/>
                  <a:pt x="1000" y="359"/>
                  <a:pt x="980" y="395"/>
                </a:cubicBezTo>
                <a:cubicBezTo>
                  <a:pt x="934" y="475"/>
                  <a:pt x="1038" y="527"/>
                  <a:pt x="1080" y="555"/>
                </a:cubicBezTo>
                <a:cubicBezTo>
                  <a:pt x="1121" y="541"/>
                  <a:pt x="1198" y="536"/>
                  <a:pt x="1100" y="475"/>
                </a:cubicBezTo>
                <a:cubicBezTo>
                  <a:pt x="1064" y="452"/>
                  <a:pt x="980" y="435"/>
                  <a:pt x="980" y="435"/>
                </a:cubicBezTo>
                <a:cubicBezTo>
                  <a:pt x="879" y="468"/>
                  <a:pt x="842" y="461"/>
                  <a:pt x="780" y="555"/>
                </a:cubicBezTo>
                <a:cubicBezTo>
                  <a:pt x="796" y="588"/>
                  <a:pt x="823" y="693"/>
                  <a:pt x="900" y="655"/>
                </a:cubicBezTo>
                <a:cubicBezTo>
                  <a:pt x="926" y="641"/>
                  <a:pt x="926" y="601"/>
                  <a:pt x="940" y="575"/>
                </a:cubicBezTo>
                <a:cubicBezTo>
                  <a:pt x="926" y="555"/>
                  <a:pt x="922" y="522"/>
                  <a:pt x="900" y="515"/>
                </a:cubicBezTo>
                <a:cubicBezTo>
                  <a:pt x="873" y="506"/>
                  <a:pt x="845" y="525"/>
                  <a:pt x="820" y="535"/>
                </a:cubicBezTo>
                <a:cubicBezTo>
                  <a:pt x="792" y="545"/>
                  <a:pt x="767" y="563"/>
                  <a:pt x="740" y="575"/>
                </a:cubicBezTo>
                <a:cubicBezTo>
                  <a:pt x="720" y="583"/>
                  <a:pt x="700" y="588"/>
                  <a:pt x="680" y="595"/>
                </a:cubicBezTo>
                <a:cubicBezTo>
                  <a:pt x="653" y="621"/>
                  <a:pt x="624" y="646"/>
                  <a:pt x="600" y="675"/>
                </a:cubicBezTo>
                <a:cubicBezTo>
                  <a:pt x="584" y="693"/>
                  <a:pt x="549" y="713"/>
                  <a:pt x="560" y="735"/>
                </a:cubicBezTo>
                <a:cubicBezTo>
                  <a:pt x="572" y="759"/>
                  <a:pt x="613" y="748"/>
                  <a:pt x="640" y="755"/>
                </a:cubicBezTo>
                <a:cubicBezTo>
                  <a:pt x="726" y="748"/>
                  <a:pt x="820" y="769"/>
                  <a:pt x="900" y="735"/>
                </a:cubicBezTo>
                <a:cubicBezTo>
                  <a:pt x="981" y="699"/>
                  <a:pt x="898" y="600"/>
                  <a:pt x="880" y="575"/>
                </a:cubicBezTo>
                <a:cubicBezTo>
                  <a:pt x="802" y="466"/>
                  <a:pt x="719" y="434"/>
                  <a:pt x="600" y="395"/>
                </a:cubicBezTo>
                <a:cubicBezTo>
                  <a:pt x="580" y="401"/>
                  <a:pt x="545" y="394"/>
                  <a:pt x="540" y="415"/>
                </a:cubicBezTo>
                <a:cubicBezTo>
                  <a:pt x="526" y="470"/>
                  <a:pt x="614" y="486"/>
                  <a:pt x="640" y="495"/>
                </a:cubicBezTo>
                <a:cubicBezTo>
                  <a:pt x="633" y="468"/>
                  <a:pt x="647" y="419"/>
                  <a:pt x="620" y="415"/>
                </a:cubicBezTo>
                <a:cubicBezTo>
                  <a:pt x="577" y="407"/>
                  <a:pt x="488" y="506"/>
                  <a:pt x="460" y="535"/>
                </a:cubicBezTo>
                <a:cubicBezTo>
                  <a:pt x="466" y="568"/>
                  <a:pt x="461" y="606"/>
                  <a:pt x="480" y="635"/>
                </a:cubicBezTo>
                <a:cubicBezTo>
                  <a:pt x="491" y="652"/>
                  <a:pt x="519" y="650"/>
                  <a:pt x="540" y="655"/>
                </a:cubicBezTo>
                <a:cubicBezTo>
                  <a:pt x="579" y="663"/>
                  <a:pt x="620" y="668"/>
                  <a:pt x="660" y="675"/>
                </a:cubicBezTo>
                <a:cubicBezTo>
                  <a:pt x="713" y="661"/>
                  <a:pt x="775" y="666"/>
                  <a:pt x="820" y="635"/>
                </a:cubicBezTo>
                <a:cubicBezTo>
                  <a:pt x="837" y="622"/>
                  <a:pt x="811" y="592"/>
                  <a:pt x="800" y="575"/>
                </a:cubicBezTo>
                <a:cubicBezTo>
                  <a:pt x="740" y="480"/>
                  <a:pt x="721" y="476"/>
                  <a:pt x="640" y="415"/>
                </a:cubicBezTo>
                <a:cubicBezTo>
                  <a:pt x="613" y="421"/>
                  <a:pt x="551" y="408"/>
                  <a:pt x="560" y="435"/>
                </a:cubicBezTo>
                <a:cubicBezTo>
                  <a:pt x="585" y="510"/>
                  <a:pt x="702" y="464"/>
                  <a:pt x="740" y="455"/>
                </a:cubicBezTo>
                <a:cubicBezTo>
                  <a:pt x="710" y="365"/>
                  <a:pt x="716" y="326"/>
                  <a:pt x="640" y="275"/>
                </a:cubicBezTo>
                <a:cubicBezTo>
                  <a:pt x="622" y="263"/>
                  <a:pt x="600" y="261"/>
                  <a:pt x="580" y="255"/>
                </a:cubicBezTo>
                <a:cubicBezTo>
                  <a:pt x="540" y="261"/>
                  <a:pt x="491" y="249"/>
                  <a:pt x="460" y="275"/>
                </a:cubicBezTo>
                <a:cubicBezTo>
                  <a:pt x="443" y="288"/>
                  <a:pt x="465" y="320"/>
                  <a:pt x="480" y="335"/>
                </a:cubicBezTo>
                <a:cubicBezTo>
                  <a:pt x="513" y="368"/>
                  <a:pt x="553" y="403"/>
                  <a:pt x="600" y="415"/>
                </a:cubicBezTo>
                <a:cubicBezTo>
                  <a:pt x="744" y="451"/>
                  <a:pt x="652" y="432"/>
                  <a:pt x="880" y="455"/>
                </a:cubicBezTo>
                <a:cubicBezTo>
                  <a:pt x="873" y="408"/>
                  <a:pt x="902" y="336"/>
                  <a:pt x="860" y="315"/>
                </a:cubicBezTo>
                <a:cubicBezTo>
                  <a:pt x="572" y="171"/>
                  <a:pt x="640" y="339"/>
                  <a:pt x="660" y="435"/>
                </a:cubicBezTo>
                <a:cubicBezTo>
                  <a:pt x="740" y="428"/>
                  <a:pt x="829" y="453"/>
                  <a:pt x="900" y="415"/>
                </a:cubicBezTo>
                <a:cubicBezTo>
                  <a:pt x="929" y="398"/>
                  <a:pt x="846" y="315"/>
                  <a:pt x="880" y="315"/>
                </a:cubicBezTo>
                <a:cubicBezTo>
                  <a:pt x="915" y="315"/>
                  <a:pt x="894" y="389"/>
                  <a:pt x="920" y="415"/>
                </a:cubicBezTo>
                <a:cubicBezTo>
                  <a:pt x="939" y="434"/>
                  <a:pt x="973" y="428"/>
                  <a:pt x="1000" y="435"/>
                </a:cubicBezTo>
                <a:cubicBezTo>
                  <a:pt x="1033" y="428"/>
                  <a:pt x="1072" y="434"/>
                  <a:pt x="1100" y="415"/>
                </a:cubicBezTo>
                <a:cubicBezTo>
                  <a:pt x="1195" y="346"/>
                  <a:pt x="1115" y="272"/>
                  <a:pt x="1060" y="235"/>
                </a:cubicBezTo>
                <a:cubicBezTo>
                  <a:pt x="1053" y="255"/>
                  <a:pt x="1025" y="280"/>
                  <a:pt x="1040" y="295"/>
                </a:cubicBezTo>
                <a:cubicBezTo>
                  <a:pt x="1088" y="343"/>
                  <a:pt x="1152" y="310"/>
                  <a:pt x="1200" y="295"/>
                </a:cubicBezTo>
                <a:cubicBezTo>
                  <a:pt x="1193" y="268"/>
                  <a:pt x="1153" y="221"/>
                  <a:pt x="1180" y="215"/>
                </a:cubicBezTo>
                <a:cubicBezTo>
                  <a:pt x="1217" y="205"/>
                  <a:pt x="1270" y="237"/>
                  <a:pt x="1280" y="275"/>
                </a:cubicBezTo>
                <a:cubicBezTo>
                  <a:pt x="1286" y="301"/>
                  <a:pt x="1226" y="288"/>
                  <a:pt x="1200" y="295"/>
                </a:cubicBezTo>
                <a:cubicBezTo>
                  <a:pt x="1237" y="313"/>
                  <a:pt x="1333" y="370"/>
                  <a:pt x="1380" y="355"/>
                </a:cubicBezTo>
                <a:cubicBezTo>
                  <a:pt x="1400" y="348"/>
                  <a:pt x="1393" y="315"/>
                  <a:pt x="1400" y="295"/>
                </a:cubicBezTo>
                <a:cubicBezTo>
                  <a:pt x="1386" y="275"/>
                  <a:pt x="1378" y="250"/>
                  <a:pt x="1360" y="235"/>
                </a:cubicBezTo>
                <a:cubicBezTo>
                  <a:pt x="1343" y="221"/>
                  <a:pt x="1318" y="224"/>
                  <a:pt x="1300" y="215"/>
                </a:cubicBezTo>
                <a:cubicBezTo>
                  <a:pt x="1278" y="204"/>
                  <a:pt x="1263" y="181"/>
                  <a:pt x="1240" y="175"/>
                </a:cubicBezTo>
                <a:cubicBezTo>
                  <a:pt x="1161" y="153"/>
                  <a:pt x="1078" y="154"/>
                  <a:pt x="1000" y="135"/>
                </a:cubicBezTo>
                <a:cubicBezTo>
                  <a:pt x="1076" y="249"/>
                  <a:pt x="1041" y="215"/>
                  <a:pt x="1240" y="315"/>
                </a:cubicBezTo>
                <a:cubicBezTo>
                  <a:pt x="1277" y="333"/>
                  <a:pt x="1360" y="355"/>
                  <a:pt x="1360" y="355"/>
                </a:cubicBezTo>
                <a:cubicBezTo>
                  <a:pt x="1274" y="227"/>
                  <a:pt x="1180" y="218"/>
                  <a:pt x="1040" y="195"/>
                </a:cubicBezTo>
                <a:cubicBezTo>
                  <a:pt x="1054" y="238"/>
                  <a:pt x="1085" y="389"/>
                  <a:pt x="1200" y="275"/>
                </a:cubicBezTo>
                <a:cubicBezTo>
                  <a:pt x="1307" y="167"/>
                  <a:pt x="1086" y="78"/>
                  <a:pt x="1040" y="55"/>
                </a:cubicBezTo>
                <a:cubicBezTo>
                  <a:pt x="1006" y="61"/>
                  <a:pt x="961" y="48"/>
                  <a:pt x="940" y="75"/>
                </a:cubicBezTo>
                <a:cubicBezTo>
                  <a:pt x="922" y="96"/>
                  <a:pt x="944" y="132"/>
                  <a:pt x="960" y="155"/>
                </a:cubicBezTo>
                <a:cubicBezTo>
                  <a:pt x="1010" y="226"/>
                  <a:pt x="1105" y="230"/>
                  <a:pt x="1180" y="255"/>
                </a:cubicBezTo>
                <a:cubicBezTo>
                  <a:pt x="1260" y="241"/>
                  <a:pt x="1348" y="253"/>
                  <a:pt x="1420" y="215"/>
                </a:cubicBezTo>
                <a:cubicBezTo>
                  <a:pt x="1444" y="201"/>
                  <a:pt x="1417" y="156"/>
                  <a:pt x="1400" y="135"/>
                </a:cubicBezTo>
                <a:cubicBezTo>
                  <a:pt x="1393" y="126"/>
                  <a:pt x="1276" y="99"/>
                  <a:pt x="1260" y="95"/>
                </a:cubicBezTo>
                <a:cubicBezTo>
                  <a:pt x="1213" y="101"/>
                  <a:pt x="1138" y="71"/>
                  <a:pt x="1120" y="115"/>
                </a:cubicBezTo>
                <a:cubicBezTo>
                  <a:pt x="1101" y="159"/>
                  <a:pt x="1157" y="213"/>
                  <a:pt x="1200" y="235"/>
                </a:cubicBezTo>
                <a:cubicBezTo>
                  <a:pt x="1357" y="313"/>
                  <a:pt x="1477" y="340"/>
                  <a:pt x="1640" y="395"/>
                </a:cubicBezTo>
                <a:cubicBezTo>
                  <a:pt x="1673" y="388"/>
                  <a:pt x="1726" y="406"/>
                  <a:pt x="1740" y="375"/>
                </a:cubicBezTo>
                <a:cubicBezTo>
                  <a:pt x="1756" y="336"/>
                  <a:pt x="1715" y="294"/>
                  <a:pt x="1700" y="255"/>
                </a:cubicBezTo>
                <a:cubicBezTo>
                  <a:pt x="1663" y="162"/>
                  <a:pt x="1673" y="184"/>
                  <a:pt x="1600" y="135"/>
                </a:cubicBezTo>
                <a:cubicBezTo>
                  <a:pt x="1479" y="175"/>
                  <a:pt x="1454" y="260"/>
                  <a:pt x="1540" y="395"/>
                </a:cubicBezTo>
                <a:cubicBezTo>
                  <a:pt x="1554" y="417"/>
                  <a:pt x="1690" y="447"/>
                  <a:pt x="1720" y="455"/>
                </a:cubicBezTo>
                <a:cubicBezTo>
                  <a:pt x="1740" y="441"/>
                  <a:pt x="1774" y="438"/>
                  <a:pt x="1780" y="415"/>
                </a:cubicBezTo>
                <a:cubicBezTo>
                  <a:pt x="1807" y="303"/>
                  <a:pt x="1712" y="205"/>
                  <a:pt x="1620" y="175"/>
                </a:cubicBezTo>
                <a:cubicBezTo>
                  <a:pt x="1600" y="195"/>
                  <a:pt x="1575" y="211"/>
                  <a:pt x="1560" y="235"/>
                </a:cubicBezTo>
                <a:cubicBezTo>
                  <a:pt x="1509" y="311"/>
                  <a:pt x="1573" y="395"/>
                  <a:pt x="1640" y="435"/>
                </a:cubicBezTo>
                <a:cubicBezTo>
                  <a:pt x="1676" y="456"/>
                  <a:pt x="1720" y="461"/>
                  <a:pt x="1760" y="475"/>
                </a:cubicBezTo>
                <a:cubicBezTo>
                  <a:pt x="1786" y="468"/>
                  <a:pt x="1827" y="479"/>
                  <a:pt x="1840" y="455"/>
                </a:cubicBezTo>
                <a:cubicBezTo>
                  <a:pt x="1850" y="433"/>
                  <a:pt x="1822" y="403"/>
                  <a:pt x="1800" y="395"/>
                </a:cubicBezTo>
                <a:cubicBezTo>
                  <a:pt x="1750" y="375"/>
                  <a:pt x="1693" y="381"/>
                  <a:pt x="1640" y="375"/>
                </a:cubicBezTo>
                <a:cubicBezTo>
                  <a:pt x="1560" y="394"/>
                  <a:pt x="1507" y="409"/>
                  <a:pt x="1440" y="455"/>
                </a:cubicBezTo>
                <a:cubicBezTo>
                  <a:pt x="1453" y="488"/>
                  <a:pt x="1456" y="527"/>
                  <a:pt x="1480" y="555"/>
                </a:cubicBezTo>
                <a:cubicBezTo>
                  <a:pt x="1550" y="635"/>
                  <a:pt x="1763" y="687"/>
                  <a:pt x="1860" y="715"/>
                </a:cubicBezTo>
                <a:cubicBezTo>
                  <a:pt x="1835" y="569"/>
                  <a:pt x="1851" y="578"/>
                  <a:pt x="1720" y="535"/>
                </a:cubicBezTo>
                <a:cubicBezTo>
                  <a:pt x="1700" y="541"/>
                  <a:pt x="1663" y="534"/>
                  <a:pt x="1660" y="555"/>
                </a:cubicBezTo>
                <a:cubicBezTo>
                  <a:pt x="1640" y="672"/>
                  <a:pt x="1769" y="677"/>
                  <a:pt x="1840" y="695"/>
                </a:cubicBezTo>
                <a:cubicBezTo>
                  <a:pt x="1860" y="681"/>
                  <a:pt x="1896" y="678"/>
                  <a:pt x="1900" y="655"/>
                </a:cubicBezTo>
                <a:cubicBezTo>
                  <a:pt x="1914" y="556"/>
                  <a:pt x="1857" y="554"/>
                  <a:pt x="1800" y="535"/>
                </a:cubicBezTo>
                <a:cubicBezTo>
                  <a:pt x="1706" y="541"/>
                  <a:pt x="1612" y="538"/>
                  <a:pt x="1520" y="555"/>
                </a:cubicBezTo>
                <a:cubicBezTo>
                  <a:pt x="1499" y="558"/>
                  <a:pt x="1558" y="575"/>
                  <a:pt x="1580" y="575"/>
                </a:cubicBezTo>
                <a:cubicBezTo>
                  <a:pt x="1653" y="575"/>
                  <a:pt x="1726" y="561"/>
                  <a:pt x="1800" y="555"/>
                </a:cubicBezTo>
                <a:cubicBezTo>
                  <a:pt x="1786" y="515"/>
                  <a:pt x="1782" y="470"/>
                  <a:pt x="1760" y="435"/>
                </a:cubicBezTo>
                <a:cubicBezTo>
                  <a:pt x="1723" y="377"/>
                  <a:pt x="1593" y="365"/>
                  <a:pt x="1540" y="355"/>
                </a:cubicBezTo>
                <a:cubicBezTo>
                  <a:pt x="1493" y="361"/>
                  <a:pt x="1442" y="353"/>
                  <a:pt x="1400" y="375"/>
                </a:cubicBezTo>
                <a:cubicBezTo>
                  <a:pt x="1381" y="384"/>
                  <a:pt x="1367" y="418"/>
                  <a:pt x="1380" y="435"/>
                </a:cubicBezTo>
                <a:cubicBezTo>
                  <a:pt x="1455" y="535"/>
                  <a:pt x="1556" y="540"/>
                  <a:pt x="1660" y="575"/>
                </a:cubicBezTo>
                <a:cubicBezTo>
                  <a:pt x="1613" y="389"/>
                  <a:pt x="1542" y="458"/>
                  <a:pt x="1340" y="475"/>
                </a:cubicBezTo>
                <a:cubicBezTo>
                  <a:pt x="1326" y="495"/>
                  <a:pt x="1303" y="511"/>
                  <a:pt x="1300" y="535"/>
                </a:cubicBezTo>
                <a:cubicBezTo>
                  <a:pt x="1287" y="612"/>
                  <a:pt x="1434" y="636"/>
                  <a:pt x="1480" y="655"/>
                </a:cubicBezTo>
                <a:cubicBezTo>
                  <a:pt x="1486" y="635"/>
                  <a:pt x="1506" y="615"/>
                  <a:pt x="1500" y="595"/>
                </a:cubicBezTo>
                <a:cubicBezTo>
                  <a:pt x="1481" y="538"/>
                  <a:pt x="1424" y="529"/>
                  <a:pt x="1380" y="515"/>
                </a:cubicBezTo>
                <a:cubicBezTo>
                  <a:pt x="1353" y="521"/>
                  <a:pt x="1308" y="508"/>
                  <a:pt x="1300" y="535"/>
                </a:cubicBezTo>
                <a:cubicBezTo>
                  <a:pt x="1292" y="557"/>
                  <a:pt x="1336" y="571"/>
                  <a:pt x="1360" y="575"/>
                </a:cubicBezTo>
                <a:cubicBezTo>
                  <a:pt x="1380" y="578"/>
                  <a:pt x="1400" y="561"/>
                  <a:pt x="1420" y="555"/>
                </a:cubicBezTo>
                <a:cubicBezTo>
                  <a:pt x="1413" y="521"/>
                  <a:pt x="1416" y="484"/>
                  <a:pt x="1400" y="455"/>
                </a:cubicBezTo>
                <a:cubicBezTo>
                  <a:pt x="1376" y="414"/>
                  <a:pt x="1294" y="403"/>
                  <a:pt x="1260" y="395"/>
                </a:cubicBezTo>
                <a:cubicBezTo>
                  <a:pt x="1215" y="406"/>
                  <a:pt x="1122" y="407"/>
                  <a:pt x="1140" y="495"/>
                </a:cubicBezTo>
                <a:cubicBezTo>
                  <a:pt x="1144" y="515"/>
                  <a:pt x="1180" y="508"/>
                  <a:pt x="1200" y="515"/>
                </a:cubicBezTo>
                <a:cubicBezTo>
                  <a:pt x="1250" y="438"/>
                  <a:pt x="1261" y="386"/>
                  <a:pt x="1280" y="295"/>
                </a:cubicBezTo>
                <a:cubicBezTo>
                  <a:pt x="1260" y="281"/>
                  <a:pt x="1243" y="258"/>
                  <a:pt x="1220" y="255"/>
                </a:cubicBezTo>
                <a:cubicBezTo>
                  <a:pt x="1158" y="244"/>
                  <a:pt x="1124" y="322"/>
                  <a:pt x="1100" y="355"/>
                </a:cubicBezTo>
                <a:cubicBezTo>
                  <a:pt x="1119" y="442"/>
                  <a:pt x="1114" y="570"/>
                  <a:pt x="1220" y="615"/>
                </a:cubicBezTo>
                <a:cubicBezTo>
                  <a:pt x="1269" y="635"/>
                  <a:pt x="1326" y="628"/>
                  <a:pt x="1380" y="635"/>
                </a:cubicBezTo>
                <a:cubicBezTo>
                  <a:pt x="1388" y="637"/>
                  <a:pt x="1553" y="703"/>
                  <a:pt x="1540" y="635"/>
                </a:cubicBezTo>
                <a:cubicBezTo>
                  <a:pt x="1530" y="587"/>
                  <a:pt x="1420" y="555"/>
                  <a:pt x="1420" y="555"/>
                </a:cubicBezTo>
                <a:cubicBezTo>
                  <a:pt x="1393" y="561"/>
                  <a:pt x="1362" y="559"/>
                  <a:pt x="1340" y="575"/>
                </a:cubicBezTo>
                <a:cubicBezTo>
                  <a:pt x="1287" y="612"/>
                  <a:pt x="1278" y="660"/>
                  <a:pt x="1260" y="715"/>
                </a:cubicBezTo>
                <a:cubicBezTo>
                  <a:pt x="1319" y="774"/>
                  <a:pt x="1360" y="808"/>
                  <a:pt x="1440" y="835"/>
                </a:cubicBezTo>
                <a:cubicBezTo>
                  <a:pt x="1433" y="801"/>
                  <a:pt x="1444" y="759"/>
                  <a:pt x="1420" y="735"/>
                </a:cubicBezTo>
                <a:cubicBezTo>
                  <a:pt x="1352" y="667"/>
                  <a:pt x="1254" y="702"/>
                  <a:pt x="1180" y="715"/>
                </a:cubicBezTo>
                <a:cubicBezTo>
                  <a:pt x="1274" y="785"/>
                  <a:pt x="1325" y="851"/>
                  <a:pt x="1480" y="755"/>
                </a:cubicBezTo>
                <a:cubicBezTo>
                  <a:pt x="1494" y="746"/>
                  <a:pt x="1366" y="619"/>
                  <a:pt x="1360" y="615"/>
                </a:cubicBezTo>
                <a:cubicBezTo>
                  <a:pt x="1291" y="569"/>
                  <a:pt x="1179" y="574"/>
                  <a:pt x="1100" y="555"/>
                </a:cubicBezTo>
                <a:cubicBezTo>
                  <a:pt x="968" y="573"/>
                  <a:pt x="929" y="550"/>
                  <a:pt x="860" y="655"/>
                </a:cubicBezTo>
                <a:cubicBezTo>
                  <a:pt x="873" y="675"/>
                  <a:pt x="879" y="702"/>
                  <a:pt x="900" y="715"/>
                </a:cubicBezTo>
                <a:cubicBezTo>
                  <a:pt x="966" y="756"/>
                  <a:pt x="1047" y="766"/>
                  <a:pt x="1120" y="795"/>
                </a:cubicBezTo>
                <a:cubicBezTo>
                  <a:pt x="1113" y="761"/>
                  <a:pt x="1126" y="716"/>
                  <a:pt x="1100" y="695"/>
                </a:cubicBezTo>
                <a:cubicBezTo>
                  <a:pt x="1021" y="632"/>
                  <a:pt x="982" y="808"/>
                  <a:pt x="980" y="815"/>
                </a:cubicBezTo>
                <a:cubicBezTo>
                  <a:pt x="986" y="848"/>
                  <a:pt x="981" y="886"/>
                  <a:pt x="1000" y="915"/>
                </a:cubicBezTo>
                <a:cubicBezTo>
                  <a:pt x="1011" y="932"/>
                  <a:pt x="1039" y="929"/>
                  <a:pt x="1060" y="935"/>
                </a:cubicBezTo>
                <a:cubicBezTo>
                  <a:pt x="1086" y="942"/>
                  <a:pt x="1113" y="948"/>
                  <a:pt x="1140" y="955"/>
                </a:cubicBezTo>
                <a:cubicBezTo>
                  <a:pt x="1146" y="928"/>
                  <a:pt x="1169" y="900"/>
                  <a:pt x="1160" y="875"/>
                </a:cubicBezTo>
                <a:cubicBezTo>
                  <a:pt x="1124" y="781"/>
                  <a:pt x="1082" y="806"/>
                  <a:pt x="1020" y="775"/>
                </a:cubicBezTo>
                <a:cubicBezTo>
                  <a:pt x="998" y="764"/>
                  <a:pt x="982" y="744"/>
                  <a:pt x="960" y="735"/>
                </a:cubicBezTo>
                <a:cubicBezTo>
                  <a:pt x="912" y="714"/>
                  <a:pt x="772" y="699"/>
                  <a:pt x="740" y="695"/>
                </a:cubicBezTo>
                <a:cubicBezTo>
                  <a:pt x="746" y="741"/>
                  <a:pt x="717" y="815"/>
                  <a:pt x="760" y="835"/>
                </a:cubicBezTo>
                <a:cubicBezTo>
                  <a:pt x="832" y="868"/>
                  <a:pt x="926" y="847"/>
                  <a:pt x="1000" y="815"/>
                </a:cubicBezTo>
                <a:cubicBezTo>
                  <a:pt x="1025" y="803"/>
                  <a:pt x="960" y="775"/>
                  <a:pt x="940" y="755"/>
                </a:cubicBezTo>
                <a:cubicBezTo>
                  <a:pt x="780" y="768"/>
                  <a:pt x="612" y="744"/>
                  <a:pt x="460" y="795"/>
                </a:cubicBezTo>
                <a:cubicBezTo>
                  <a:pt x="423" y="807"/>
                  <a:pt x="492" y="867"/>
                  <a:pt x="520" y="895"/>
                </a:cubicBezTo>
                <a:cubicBezTo>
                  <a:pt x="547" y="922"/>
                  <a:pt x="584" y="938"/>
                  <a:pt x="620" y="955"/>
                </a:cubicBezTo>
                <a:cubicBezTo>
                  <a:pt x="658" y="972"/>
                  <a:pt x="740" y="995"/>
                  <a:pt x="740" y="995"/>
                </a:cubicBezTo>
                <a:cubicBezTo>
                  <a:pt x="760" y="981"/>
                  <a:pt x="791" y="977"/>
                  <a:pt x="800" y="955"/>
                </a:cubicBezTo>
                <a:cubicBezTo>
                  <a:pt x="825" y="892"/>
                  <a:pt x="748" y="884"/>
                  <a:pt x="720" y="875"/>
                </a:cubicBezTo>
                <a:cubicBezTo>
                  <a:pt x="726" y="908"/>
                  <a:pt x="715" y="950"/>
                  <a:pt x="740" y="975"/>
                </a:cubicBezTo>
                <a:cubicBezTo>
                  <a:pt x="809" y="1044"/>
                  <a:pt x="947" y="1004"/>
                  <a:pt x="1020" y="995"/>
                </a:cubicBezTo>
                <a:cubicBezTo>
                  <a:pt x="1013" y="968"/>
                  <a:pt x="1019" y="934"/>
                  <a:pt x="1000" y="915"/>
                </a:cubicBezTo>
                <a:cubicBezTo>
                  <a:pt x="980" y="895"/>
                  <a:pt x="946" y="900"/>
                  <a:pt x="920" y="895"/>
                </a:cubicBezTo>
                <a:cubicBezTo>
                  <a:pt x="880" y="887"/>
                  <a:pt x="840" y="881"/>
                  <a:pt x="800" y="875"/>
                </a:cubicBezTo>
                <a:cubicBezTo>
                  <a:pt x="855" y="1095"/>
                  <a:pt x="978" y="1009"/>
                  <a:pt x="1200" y="995"/>
                </a:cubicBezTo>
                <a:cubicBezTo>
                  <a:pt x="1220" y="988"/>
                  <a:pt x="1260" y="996"/>
                  <a:pt x="1260" y="975"/>
                </a:cubicBezTo>
                <a:cubicBezTo>
                  <a:pt x="1260" y="940"/>
                  <a:pt x="1128" y="917"/>
                  <a:pt x="1120" y="915"/>
                </a:cubicBezTo>
                <a:cubicBezTo>
                  <a:pt x="1133" y="941"/>
                  <a:pt x="1134" y="979"/>
                  <a:pt x="1160" y="995"/>
                </a:cubicBezTo>
                <a:cubicBezTo>
                  <a:pt x="1227" y="1037"/>
                  <a:pt x="1379" y="1002"/>
                  <a:pt x="1440" y="995"/>
                </a:cubicBezTo>
                <a:cubicBezTo>
                  <a:pt x="1453" y="975"/>
                  <a:pt x="1549" y="861"/>
                  <a:pt x="1460" y="835"/>
                </a:cubicBezTo>
                <a:cubicBezTo>
                  <a:pt x="1401" y="817"/>
                  <a:pt x="1340" y="861"/>
                  <a:pt x="1280" y="875"/>
                </a:cubicBezTo>
                <a:cubicBezTo>
                  <a:pt x="1286" y="895"/>
                  <a:pt x="1285" y="920"/>
                  <a:pt x="1300" y="935"/>
                </a:cubicBezTo>
                <a:cubicBezTo>
                  <a:pt x="1341" y="976"/>
                  <a:pt x="1429" y="984"/>
                  <a:pt x="1480" y="995"/>
                </a:cubicBezTo>
                <a:cubicBezTo>
                  <a:pt x="1500" y="988"/>
                  <a:pt x="1546" y="995"/>
                  <a:pt x="1540" y="975"/>
                </a:cubicBezTo>
                <a:cubicBezTo>
                  <a:pt x="1524" y="929"/>
                  <a:pt x="1320" y="915"/>
                  <a:pt x="1320" y="915"/>
                </a:cubicBezTo>
                <a:cubicBezTo>
                  <a:pt x="1333" y="948"/>
                  <a:pt x="1339" y="985"/>
                  <a:pt x="1360" y="1015"/>
                </a:cubicBezTo>
                <a:cubicBezTo>
                  <a:pt x="1398" y="1068"/>
                  <a:pt x="1550" y="1087"/>
                  <a:pt x="1580" y="1095"/>
                </a:cubicBezTo>
                <a:cubicBezTo>
                  <a:pt x="1606" y="1101"/>
                  <a:pt x="1660" y="1115"/>
                  <a:pt x="1660" y="1115"/>
                </a:cubicBezTo>
                <a:cubicBezTo>
                  <a:pt x="1693" y="1108"/>
                  <a:pt x="1730" y="1111"/>
                  <a:pt x="1760" y="1095"/>
                </a:cubicBezTo>
                <a:cubicBezTo>
                  <a:pt x="1857" y="1039"/>
                  <a:pt x="1767" y="966"/>
                  <a:pt x="1720" y="935"/>
                </a:cubicBezTo>
                <a:cubicBezTo>
                  <a:pt x="1713" y="961"/>
                  <a:pt x="1684" y="992"/>
                  <a:pt x="1700" y="1015"/>
                </a:cubicBezTo>
                <a:cubicBezTo>
                  <a:pt x="1711" y="1032"/>
                  <a:pt x="1754" y="1015"/>
                  <a:pt x="1760" y="995"/>
                </a:cubicBezTo>
                <a:cubicBezTo>
                  <a:pt x="1771" y="949"/>
                  <a:pt x="1757" y="898"/>
                  <a:pt x="1740" y="855"/>
                </a:cubicBezTo>
                <a:cubicBezTo>
                  <a:pt x="1715" y="794"/>
                  <a:pt x="1628" y="774"/>
                  <a:pt x="1580" y="755"/>
                </a:cubicBezTo>
                <a:cubicBezTo>
                  <a:pt x="1566" y="775"/>
                  <a:pt x="1535" y="791"/>
                  <a:pt x="1540" y="815"/>
                </a:cubicBezTo>
                <a:cubicBezTo>
                  <a:pt x="1554" y="887"/>
                  <a:pt x="1632" y="844"/>
                  <a:pt x="1660" y="835"/>
                </a:cubicBezTo>
                <a:cubicBezTo>
                  <a:pt x="1666" y="808"/>
                  <a:pt x="1688" y="781"/>
                  <a:pt x="1680" y="755"/>
                </a:cubicBezTo>
                <a:cubicBezTo>
                  <a:pt x="1651" y="669"/>
                  <a:pt x="1526" y="746"/>
                  <a:pt x="1500" y="755"/>
                </a:cubicBezTo>
                <a:cubicBezTo>
                  <a:pt x="1493" y="775"/>
                  <a:pt x="1477" y="794"/>
                  <a:pt x="1480" y="815"/>
                </a:cubicBezTo>
                <a:cubicBezTo>
                  <a:pt x="1495" y="925"/>
                  <a:pt x="1552" y="895"/>
                  <a:pt x="1640" y="935"/>
                </a:cubicBezTo>
                <a:cubicBezTo>
                  <a:pt x="1675" y="951"/>
                  <a:pt x="1705" y="977"/>
                  <a:pt x="1740" y="995"/>
                </a:cubicBezTo>
                <a:cubicBezTo>
                  <a:pt x="1780" y="1015"/>
                  <a:pt x="1861" y="1027"/>
                  <a:pt x="1900" y="1035"/>
                </a:cubicBezTo>
                <a:cubicBezTo>
                  <a:pt x="1924" y="936"/>
                  <a:pt x="1928" y="863"/>
                  <a:pt x="1820" y="815"/>
                </a:cubicBezTo>
                <a:cubicBezTo>
                  <a:pt x="1781" y="797"/>
                  <a:pt x="1740" y="788"/>
                  <a:pt x="1700" y="775"/>
                </a:cubicBezTo>
                <a:cubicBezTo>
                  <a:pt x="1680" y="768"/>
                  <a:pt x="1640" y="755"/>
                  <a:pt x="1640" y="755"/>
                </a:cubicBezTo>
                <a:cubicBezTo>
                  <a:pt x="1620" y="761"/>
                  <a:pt x="1589" y="756"/>
                  <a:pt x="1580" y="775"/>
                </a:cubicBezTo>
                <a:cubicBezTo>
                  <a:pt x="1543" y="848"/>
                  <a:pt x="1712" y="868"/>
                  <a:pt x="1740" y="875"/>
                </a:cubicBezTo>
                <a:cubicBezTo>
                  <a:pt x="1740" y="874"/>
                  <a:pt x="1874" y="812"/>
                  <a:pt x="1780" y="775"/>
                </a:cubicBezTo>
                <a:cubicBezTo>
                  <a:pt x="1754" y="764"/>
                  <a:pt x="1726" y="788"/>
                  <a:pt x="1700" y="795"/>
                </a:cubicBezTo>
                <a:cubicBezTo>
                  <a:pt x="1747" y="806"/>
                  <a:pt x="1834" y="840"/>
                  <a:pt x="1880" y="795"/>
                </a:cubicBezTo>
                <a:cubicBezTo>
                  <a:pt x="1894" y="780"/>
                  <a:pt x="1872" y="751"/>
                  <a:pt x="1860" y="735"/>
                </a:cubicBezTo>
                <a:cubicBezTo>
                  <a:pt x="1825" y="690"/>
                  <a:pt x="1793" y="632"/>
                  <a:pt x="1740" y="615"/>
                </a:cubicBezTo>
                <a:cubicBezTo>
                  <a:pt x="1700" y="601"/>
                  <a:pt x="1620" y="575"/>
                  <a:pt x="1620" y="575"/>
                </a:cubicBezTo>
                <a:cubicBezTo>
                  <a:pt x="1613" y="595"/>
                  <a:pt x="1590" y="616"/>
                  <a:pt x="1600" y="635"/>
                </a:cubicBezTo>
                <a:cubicBezTo>
                  <a:pt x="1628" y="692"/>
                  <a:pt x="1751" y="618"/>
                  <a:pt x="1760" y="615"/>
                </a:cubicBezTo>
                <a:cubicBezTo>
                  <a:pt x="1766" y="588"/>
                  <a:pt x="1780" y="562"/>
                  <a:pt x="1780" y="535"/>
                </a:cubicBezTo>
                <a:cubicBezTo>
                  <a:pt x="1780" y="432"/>
                  <a:pt x="1736" y="231"/>
                  <a:pt x="1660" y="155"/>
                </a:cubicBezTo>
                <a:cubicBezTo>
                  <a:pt x="1641" y="136"/>
                  <a:pt x="1495" y="81"/>
                  <a:pt x="1480" y="75"/>
                </a:cubicBezTo>
                <a:cubicBezTo>
                  <a:pt x="1393" y="103"/>
                  <a:pt x="1369" y="105"/>
                  <a:pt x="1340" y="195"/>
                </a:cubicBezTo>
                <a:cubicBezTo>
                  <a:pt x="1183" y="90"/>
                  <a:pt x="983" y="81"/>
                  <a:pt x="800" y="55"/>
                </a:cubicBezTo>
                <a:cubicBezTo>
                  <a:pt x="760" y="61"/>
                  <a:pt x="703" y="42"/>
                  <a:pt x="680" y="75"/>
                </a:cubicBezTo>
                <a:cubicBezTo>
                  <a:pt x="642" y="127"/>
                  <a:pt x="713" y="215"/>
                  <a:pt x="740" y="255"/>
                </a:cubicBezTo>
                <a:cubicBezTo>
                  <a:pt x="760" y="241"/>
                  <a:pt x="805" y="238"/>
                  <a:pt x="800" y="215"/>
                </a:cubicBezTo>
                <a:cubicBezTo>
                  <a:pt x="792" y="186"/>
                  <a:pt x="749" y="175"/>
                  <a:pt x="720" y="175"/>
                </a:cubicBezTo>
                <a:cubicBezTo>
                  <a:pt x="645" y="175"/>
                  <a:pt x="573" y="201"/>
                  <a:pt x="500" y="215"/>
                </a:cubicBezTo>
                <a:cubicBezTo>
                  <a:pt x="486" y="248"/>
                  <a:pt x="457" y="279"/>
                  <a:pt x="460" y="315"/>
                </a:cubicBezTo>
                <a:cubicBezTo>
                  <a:pt x="470" y="457"/>
                  <a:pt x="554" y="543"/>
                  <a:pt x="680" y="575"/>
                </a:cubicBezTo>
                <a:cubicBezTo>
                  <a:pt x="693" y="555"/>
                  <a:pt x="720" y="539"/>
                  <a:pt x="720" y="515"/>
                </a:cubicBezTo>
                <a:cubicBezTo>
                  <a:pt x="720" y="430"/>
                  <a:pt x="565" y="424"/>
                  <a:pt x="520" y="415"/>
                </a:cubicBezTo>
                <a:cubicBezTo>
                  <a:pt x="486" y="421"/>
                  <a:pt x="446" y="413"/>
                  <a:pt x="420" y="435"/>
                </a:cubicBezTo>
                <a:cubicBezTo>
                  <a:pt x="375" y="471"/>
                  <a:pt x="410" y="558"/>
                  <a:pt x="420" y="595"/>
                </a:cubicBezTo>
                <a:cubicBezTo>
                  <a:pt x="433" y="575"/>
                  <a:pt x="470" y="556"/>
                  <a:pt x="460" y="535"/>
                </a:cubicBezTo>
                <a:cubicBezTo>
                  <a:pt x="447" y="510"/>
                  <a:pt x="407" y="515"/>
                  <a:pt x="380" y="515"/>
                </a:cubicBezTo>
                <a:cubicBezTo>
                  <a:pt x="293" y="515"/>
                  <a:pt x="206" y="528"/>
                  <a:pt x="120" y="535"/>
                </a:cubicBezTo>
                <a:cubicBezTo>
                  <a:pt x="100" y="541"/>
                  <a:pt x="74" y="540"/>
                  <a:pt x="60" y="555"/>
                </a:cubicBezTo>
                <a:cubicBezTo>
                  <a:pt x="0" y="614"/>
                  <a:pt x="65" y="691"/>
                  <a:pt x="120" y="715"/>
                </a:cubicBezTo>
                <a:cubicBezTo>
                  <a:pt x="157" y="731"/>
                  <a:pt x="292" y="750"/>
                  <a:pt x="320" y="755"/>
                </a:cubicBezTo>
                <a:cubicBezTo>
                  <a:pt x="313" y="735"/>
                  <a:pt x="318" y="704"/>
                  <a:pt x="300" y="695"/>
                </a:cubicBezTo>
                <a:cubicBezTo>
                  <a:pt x="281" y="685"/>
                  <a:pt x="242" y="694"/>
                  <a:pt x="240" y="715"/>
                </a:cubicBezTo>
                <a:cubicBezTo>
                  <a:pt x="233" y="763"/>
                  <a:pt x="252" y="815"/>
                  <a:pt x="280" y="855"/>
                </a:cubicBezTo>
                <a:cubicBezTo>
                  <a:pt x="302" y="886"/>
                  <a:pt x="344" y="898"/>
                  <a:pt x="380" y="915"/>
                </a:cubicBezTo>
                <a:cubicBezTo>
                  <a:pt x="418" y="932"/>
                  <a:pt x="500" y="955"/>
                  <a:pt x="500" y="955"/>
                </a:cubicBezTo>
                <a:cubicBezTo>
                  <a:pt x="526" y="948"/>
                  <a:pt x="560" y="954"/>
                  <a:pt x="580" y="935"/>
                </a:cubicBezTo>
                <a:cubicBezTo>
                  <a:pt x="682" y="832"/>
                  <a:pt x="490" y="807"/>
                  <a:pt x="440" y="795"/>
                </a:cubicBezTo>
                <a:cubicBezTo>
                  <a:pt x="426" y="821"/>
                  <a:pt x="391" y="846"/>
                  <a:pt x="400" y="875"/>
                </a:cubicBezTo>
                <a:cubicBezTo>
                  <a:pt x="427" y="970"/>
                  <a:pt x="492" y="930"/>
                  <a:pt x="540" y="915"/>
                </a:cubicBezTo>
                <a:cubicBezTo>
                  <a:pt x="546" y="895"/>
                  <a:pt x="564" y="875"/>
                  <a:pt x="560" y="855"/>
                </a:cubicBezTo>
                <a:cubicBezTo>
                  <a:pt x="519" y="650"/>
                  <a:pt x="375" y="640"/>
                  <a:pt x="200" y="615"/>
                </a:cubicBezTo>
                <a:cubicBezTo>
                  <a:pt x="173" y="621"/>
                  <a:pt x="141" y="617"/>
                  <a:pt x="120" y="635"/>
                </a:cubicBezTo>
                <a:cubicBezTo>
                  <a:pt x="77" y="670"/>
                  <a:pt x="63" y="749"/>
                  <a:pt x="100" y="795"/>
                </a:cubicBezTo>
                <a:cubicBezTo>
                  <a:pt x="113" y="811"/>
                  <a:pt x="140" y="808"/>
                  <a:pt x="160" y="815"/>
                </a:cubicBezTo>
                <a:cubicBezTo>
                  <a:pt x="233" y="808"/>
                  <a:pt x="310" y="818"/>
                  <a:pt x="380" y="795"/>
                </a:cubicBezTo>
                <a:cubicBezTo>
                  <a:pt x="400" y="788"/>
                  <a:pt x="400" y="756"/>
                  <a:pt x="400" y="735"/>
                </a:cubicBezTo>
                <a:cubicBezTo>
                  <a:pt x="400" y="701"/>
                  <a:pt x="406" y="655"/>
                  <a:pt x="380" y="635"/>
                </a:cubicBezTo>
                <a:cubicBezTo>
                  <a:pt x="336" y="601"/>
                  <a:pt x="167" y="577"/>
                  <a:pt x="220" y="595"/>
                </a:cubicBezTo>
                <a:cubicBezTo>
                  <a:pt x="260" y="608"/>
                  <a:pt x="340" y="635"/>
                  <a:pt x="340" y="635"/>
                </a:cubicBezTo>
                <a:cubicBezTo>
                  <a:pt x="367" y="625"/>
                  <a:pt x="451" y="611"/>
                  <a:pt x="440" y="555"/>
                </a:cubicBezTo>
                <a:cubicBezTo>
                  <a:pt x="435" y="531"/>
                  <a:pt x="402" y="523"/>
                  <a:pt x="380" y="515"/>
                </a:cubicBezTo>
                <a:cubicBezTo>
                  <a:pt x="328" y="496"/>
                  <a:pt x="220" y="475"/>
                  <a:pt x="220" y="475"/>
                </a:cubicBezTo>
                <a:cubicBezTo>
                  <a:pt x="193" y="481"/>
                  <a:pt x="148" y="468"/>
                  <a:pt x="140" y="495"/>
                </a:cubicBezTo>
                <a:cubicBezTo>
                  <a:pt x="132" y="517"/>
                  <a:pt x="176" y="538"/>
                  <a:pt x="200" y="535"/>
                </a:cubicBezTo>
                <a:cubicBezTo>
                  <a:pt x="227" y="530"/>
                  <a:pt x="240" y="495"/>
                  <a:pt x="260" y="475"/>
                </a:cubicBezTo>
                <a:cubicBezTo>
                  <a:pt x="253" y="441"/>
                  <a:pt x="240" y="375"/>
                  <a:pt x="240" y="375"/>
                </a:cubicBezTo>
                <a:cubicBezTo>
                  <a:pt x="273" y="368"/>
                  <a:pt x="318" y="381"/>
                  <a:pt x="340" y="355"/>
                </a:cubicBezTo>
                <a:cubicBezTo>
                  <a:pt x="357" y="333"/>
                  <a:pt x="345" y="284"/>
                  <a:pt x="320" y="275"/>
                </a:cubicBezTo>
                <a:cubicBezTo>
                  <a:pt x="275" y="258"/>
                  <a:pt x="226" y="288"/>
                  <a:pt x="180" y="295"/>
                </a:cubicBezTo>
                <a:cubicBezTo>
                  <a:pt x="186" y="321"/>
                  <a:pt x="182" y="353"/>
                  <a:pt x="200" y="375"/>
                </a:cubicBezTo>
                <a:cubicBezTo>
                  <a:pt x="228" y="409"/>
                  <a:pt x="405" y="450"/>
                  <a:pt x="420" y="455"/>
                </a:cubicBezTo>
                <a:cubicBezTo>
                  <a:pt x="493" y="448"/>
                  <a:pt x="576" y="471"/>
                  <a:pt x="640" y="435"/>
                </a:cubicBezTo>
                <a:cubicBezTo>
                  <a:pt x="668" y="418"/>
                  <a:pt x="587" y="394"/>
                  <a:pt x="560" y="375"/>
                </a:cubicBezTo>
                <a:cubicBezTo>
                  <a:pt x="474" y="314"/>
                  <a:pt x="486" y="329"/>
                  <a:pt x="360" y="275"/>
                </a:cubicBezTo>
                <a:cubicBezTo>
                  <a:pt x="380" y="268"/>
                  <a:pt x="410" y="273"/>
                  <a:pt x="420" y="255"/>
                </a:cubicBezTo>
                <a:cubicBezTo>
                  <a:pt x="429" y="236"/>
                  <a:pt x="381" y="185"/>
                  <a:pt x="400" y="195"/>
                </a:cubicBezTo>
                <a:cubicBezTo>
                  <a:pt x="429" y="209"/>
                  <a:pt x="431" y="257"/>
                  <a:pt x="460" y="275"/>
                </a:cubicBezTo>
                <a:cubicBezTo>
                  <a:pt x="488" y="293"/>
                  <a:pt x="526" y="288"/>
                  <a:pt x="560" y="295"/>
                </a:cubicBezTo>
                <a:cubicBezTo>
                  <a:pt x="573" y="275"/>
                  <a:pt x="612" y="255"/>
                  <a:pt x="600" y="235"/>
                </a:cubicBezTo>
                <a:cubicBezTo>
                  <a:pt x="581" y="204"/>
                  <a:pt x="534" y="206"/>
                  <a:pt x="500" y="195"/>
                </a:cubicBezTo>
                <a:cubicBezTo>
                  <a:pt x="457" y="180"/>
                  <a:pt x="305" y="152"/>
                  <a:pt x="520" y="195"/>
                </a:cubicBezTo>
                <a:cubicBezTo>
                  <a:pt x="586" y="188"/>
                  <a:pt x="660" y="204"/>
                  <a:pt x="720" y="175"/>
                </a:cubicBezTo>
                <a:cubicBezTo>
                  <a:pt x="741" y="164"/>
                  <a:pt x="698" y="130"/>
                  <a:pt x="680" y="115"/>
                </a:cubicBezTo>
                <a:cubicBezTo>
                  <a:pt x="650" y="89"/>
                  <a:pt x="613" y="75"/>
                  <a:pt x="580" y="55"/>
                </a:cubicBezTo>
                <a:cubicBezTo>
                  <a:pt x="200" y="89"/>
                  <a:pt x="385" y="76"/>
                  <a:pt x="540" y="115"/>
                </a:cubicBezTo>
                <a:cubicBezTo>
                  <a:pt x="606" y="108"/>
                  <a:pt x="678" y="121"/>
                  <a:pt x="740" y="95"/>
                </a:cubicBezTo>
                <a:cubicBezTo>
                  <a:pt x="762" y="85"/>
                  <a:pt x="701" y="65"/>
                  <a:pt x="680" y="55"/>
                </a:cubicBezTo>
                <a:cubicBezTo>
                  <a:pt x="661" y="45"/>
                  <a:pt x="640" y="41"/>
                  <a:pt x="620" y="35"/>
                </a:cubicBezTo>
                <a:cubicBezTo>
                  <a:pt x="606" y="55"/>
                  <a:pt x="575" y="71"/>
                  <a:pt x="580" y="95"/>
                </a:cubicBezTo>
                <a:cubicBezTo>
                  <a:pt x="585" y="122"/>
                  <a:pt x="680" y="148"/>
                  <a:pt x="700" y="155"/>
                </a:cubicBezTo>
                <a:cubicBezTo>
                  <a:pt x="686" y="128"/>
                  <a:pt x="682" y="94"/>
                  <a:pt x="660" y="75"/>
                </a:cubicBezTo>
                <a:cubicBezTo>
                  <a:pt x="572" y="0"/>
                  <a:pt x="516" y="47"/>
                  <a:pt x="420" y="75"/>
                </a:cubicBezTo>
                <a:cubicBezTo>
                  <a:pt x="403" y="99"/>
                  <a:pt x="341" y="178"/>
                  <a:pt x="360" y="215"/>
                </a:cubicBezTo>
                <a:cubicBezTo>
                  <a:pt x="379" y="253"/>
                  <a:pt x="426" y="268"/>
                  <a:pt x="460" y="295"/>
                </a:cubicBezTo>
                <a:cubicBezTo>
                  <a:pt x="540" y="288"/>
                  <a:pt x="629" y="313"/>
                  <a:pt x="700" y="275"/>
                </a:cubicBezTo>
                <a:cubicBezTo>
                  <a:pt x="729" y="258"/>
                  <a:pt x="663" y="218"/>
                  <a:pt x="640" y="195"/>
                </a:cubicBezTo>
                <a:cubicBezTo>
                  <a:pt x="562" y="117"/>
                  <a:pt x="477" y="127"/>
                  <a:pt x="380" y="95"/>
                </a:cubicBezTo>
                <a:cubicBezTo>
                  <a:pt x="360" y="108"/>
                  <a:pt x="320" y="110"/>
                  <a:pt x="320" y="135"/>
                </a:cubicBezTo>
                <a:cubicBezTo>
                  <a:pt x="320" y="197"/>
                  <a:pt x="441" y="313"/>
                  <a:pt x="500" y="335"/>
                </a:cubicBezTo>
                <a:cubicBezTo>
                  <a:pt x="551" y="353"/>
                  <a:pt x="660" y="375"/>
                  <a:pt x="660" y="375"/>
                </a:cubicBezTo>
                <a:cubicBezTo>
                  <a:pt x="653" y="355"/>
                  <a:pt x="654" y="329"/>
                  <a:pt x="640" y="315"/>
                </a:cubicBezTo>
                <a:cubicBezTo>
                  <a:pt x="599" y="274"/>
                  <a:pt x="518" y="307"/>
                  <a:pt x="480" y="315"/>
                </a:cubicBezTo>
                <a:cubicBezTo>
                  <a:pt x="486" y="361"/>
                  <a:pt x="485" y="410"/>
                  <a:pt x="500" y="455"/>
                </a:cubicBezTo>
                <a:cubicBezTo>
                  <a:pt x="564" y="647"/>
                  <a:pt x="756" y="642"/>
                  <a:pt x="920" y="675"/>
                </a:cubicBezTo>
                <a:cubicBezTo>
                  <a:pt x="946" y="708"/>
                  <a:pt x="964" y="751"/>
                  <a:pt x="1000" y="775"/>
                </a:cubicBezTo>
                <a:cubicBezTo>
                  <a:pt x="1153" y="874"/>
                  <a:pt x="1324" y="919"/>
                  <a:pt x="1500" y="955"/>
                </a:cubicBezTo>
                <a:cubicBezTo>
                  <a:pt x="1526" y="948"/>
                  <a:pt x="1567" y="959"/>
                  <a:pt x="1580" y="935"/>
                </a:cubicBezTo>
                <a:cubicBezTo>
                  <a:pt x="1598" y="897"/>
                  <a:pt x="1482" y="835"/>
                  <a:pt x="1460" y="835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4219" name="Freeform 11"/>
          <p:cNvSpPr>
            <a:spLocks/>
          </p:cNvSpPr>
          <p:nvPr/>
        </p:nvSpPr>
        <p:spPr bwMode="auto">
          <a:xfrm>
            <a:off x="6053138" y="3436938"/>
            <a:ext cx="130175" cy="254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00" y="100"/>
              </a:cxn>
              <a:cxn ang="0">
                <a:pos x="40" y="140"/>
              </a:cxn>
              <a:cxn ang="0">
                <a:pos x="120" y="60"/>
              </a:cxn>
              <a:cxn ang="0">
                <a:pos x="160" y="120"/>
              </a:cxn>
              <a:cxn ang="0">
                <a:pos x="140" y="180"/>
              </a:cxn>
              <a:cxn ang="0">
                <a:pos x="100" y="260"/>
              </a:cxn>
              <a:cxn ang="0">
                <a:pos x="180" y="340"/>
              </a:cxn>
              <a:cxn ang="0">
                <a:pos x="120" y="380"/>
              </a:cxn>
              <a:cxn ang="0">
                <a:pos x="40" y="300"/>
              </a:cxn>
              <a:cxn ang="0">
                <a:pos x="100" y="260"/>
              </a:cxn>
              <a:cxn ang="0">
                <a:pos x="160" y="280"/>
              </a:cxn>
              <a:cxn ang="0">
                <a:pos x="160" y="400"/>
              </a:cxn>
              <a:cxn ang="0">
                <a:pos x="100" y="320"/>
              </a:cxn>
              <a:cxn ang="0">
                <a:pos x="60" y="200"/>
              </a:cxn>
              <a:cxn ang="0">
                <a:pos x="140" y="240"/>
              </a:cxn>
              <a:cxn ang="0">
                <a:pos x="160" y="320"/>
              </a:cxn>
            </a:cxnLst>
            <a:rect l="0" t="0" r="r" b="b"/>
            <a:pathLst>
              <a:path w="206" h="400">
                <a:moveTo>
                  <a:pt x="0" y="0"/>
                </a:moveTo>
                <a:cubicBezTo>
                  <a:pt x="18" y="12"/>
                  <a:pt x="107" y="60"/>
                  <a:pt x="100" y="100"/>
                </a:cubicBezTo>
                <a:cubicBezTo>
                  <a:pt x="95" y="123"/>
                  <a:pt x="60" y="126"/>
                  <a:pt x="40" y="140"/>
                </a:cubicBezTo>
                <a:cubicBezTo>
                  <a:pt x="49" y="111"/>
                  <a:pt x="57" y="34"/>
                  <a:pt x="120" y="60"/>
                </a:cubicBezTo>
                <a:cubicBezTo>
                  <a:pt x="142" y="68"/>
                  <a:pt x="146" y="100"/>
                  <a:pt x="160" y="120"/>
                </a:cubicBezTo>
                <a:cubicBezTo>
                  <a:pt x="153" y="140"/>
                  <a:pt x="140" y="158"/>
                  <a:pt x="140" y="180"/>
                </a:cubicBezTo>
                <a:cubicBezTo>
                  <a:pt x="140" y="268"/>
                  <a:pt x="206" y="224"/>
                  <a:pt x="100" y="260"/>
                </a:cubicBezTo>
                <a:cubicBezTo>
                  <a:pt x="128" y="269"/>
                  <a:pt x="205" y="277"/>
                  <a:pt x="180" y="340"/>
                </a:cubicBezTo>
                <a:cubicBezTo>
                  <a:pt x="171" y="362"/>
                  <a:pt x="140" y="366"/>
                  <a:pt x="120" y="380"/>
                </a:cubicBezTo>
                <a:cubicBezTo>
                  <a:pt x="91" y="370"/>
                  <a:pt x="14" y="362"/>
                  <a:pt x="40" y="300"/>
                </a:cubicBezTo>
                <a:cubicBezTo>
                  <a:pt x="48" y="277"/>
                  <a:pt x="80" y="273"/>
                  <a:pt x="100" y="260"/>
                </a:cubicBezTo>
                <a:cubicBezTo>
                  <a:pt x="120" y="266"/>
                  <a:pt x="145" y="265"/>
                  <a:pt x="160" y="280"/>
                </a:cubicBezTo>
                <a:cubicBezTo>
                  <a:pt x="200" y="320"/>
                  <a:pt x="173" y="360"/>
                  <a:pt x="160" y="400"/>
                </a:cubicBezTo>
                <a:cubicBezTo>
                  <a:pt x="140" y="373"/>
                  <a:pt x="114" y="349"/>
                  <a:pt x="100" y="320"/>
                </a:cubicBezTo>
                <a:cubicBezTo>
                  <a:pt x="81" y="282"/>
                  <a:pt x="22" y="181"/>
                  <a:pt x="60" y="200"/>
                </a:cubicBezTo>
                <a:cubicBezTo>
                  <a:pt x="86" y="213"/>
                  <a:pt x="113" y="226"/>
                  <a:pt x="140" y="240"/>
                </a:cubicBezTo>
                <a:cubicBezTo>
                  <a:pt x="162" y="306"/>
                  <a:pt x="160" y="278"/>
                  <a:pt x="160" y="32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4220" name="Freeform 12"/>
          <p:cNvSpPr>
            <a:spLocks/>
          </p:cNvSpPr>
          <p:nvPr/>
        </p:nvSpPr>
        <p:spPr bwMode="auto">
          <a:xfrm rot="5488748">
            <a:off x="5862637" y="3652838"/>
            <a:ext cx="130175" cy="254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00" y="100"/>
              </a:cxn>
              <a:cxn ang="0">
                <a:pos x="40" y="140"/>
              </a:cxn>
              <a:cxn ang="0">
                <a:pos x="120" y="60"/>
              </a:cxn>
              <a:cxn ang="0">
                <a:pos x="160" y="120"/>
              </a:cxn>
              <a:cxn ang="0">
                <a:pos x="140" y="180"/>
              </a:cxn>
              <a:cxn ang="0">
                <a:pos x="100" y="260"/>
              </a:cxn>
              <a:cxn ang="0">
                <a:pos x="180" y="340"/>
              </a:cxn>
              <a:cxn ang="0">
                <a:pos x="120" y="380"/>
              </a:cxn>
              <a:cxn ang="0">
                <a:pos x="40" y="300"/>
              </a:cxn>
              <a:cxn ang="0">
                <a:pos x="100" y="260"/>
              </a:cxn>
              <a:cxn ang="0">
                <a:pos x="160" y="280"/>
              </a:cxn>
              <a:cxn ang="0">
                <a:pos x="160" y="400"/>
              </a:cxn>
              <a:cxn ang="0">
                <a:pos x="100" y="320"/>
              </a:cxn>
              <a:cxn ang="0">
                <a:pos x="60" y="200"/>
              </a:cxn>
              <a:cxn ang="0">
                <a:pos x="140" y="240"/>
              </a:cxn>
              <a:cxn ang="0">
                <a:pos x="160" y="320"/>
              </a:cxn>
            </a:cxnLst>
            <a:rect l="0" t="0" r="r" b="b"/>
            <a:pathLst>
              <a:path w="206" h="400">
                <a:moveTo>
                  <a:pt x="0" y="0"/>
                </a:moveTo>
                <a:cubicBezTo>
                  <a:pt x="18" y="12"/>
                  <a:pt x="107" y="60"/>
                  <a:pt x="100" y="100"/>
                </a:cubicBezTo>
                <a:cubicBezTo>
                  <a:pt x="95" y="123"/>
                  <a:pt x="60" y="126"/>
                  <a:pt x="40" y="140"/>
                </a:cubicBezTo>
                <a:cubicBezTo>
                  <a:pt x="49" y="111"/>
                  <a:pt x="57" y="34"/>
                  <a:pt x="120" y="60"/>
                </a:cubicBezTo>
                <a:cubicBezTo>
                  <a:pt x="142" y="68"/>
                  <a:pt x="146" y="100"/>
                  <a:pt x="160" y="120"/>
                </a:cubicBezTo>
                <a:cubicBezTo>
                  <a:pt x="153" y="140"/>
                  <a:pt x="140" y="158"/>
                  <a:pt x="140" y="180"/>
                </a:cubicBezTo>
                <a:cubicBezTo>
                  <a:pt x="140" y="268"/>
                  <a:pt x="206" y="224"/>
                  <a:pt x="100" y="260"/>
                </a:cubicBezTo>
                <a:cubicBezTo>
                  <a:pt x="128" y="269"/>
                  <a:pt x="205" y="277"/>
                  <a:pt x="180" y="340"/>
                </a:cubicBezTo>
                <a:cubicBezTo>
                  <a:pt x="171" y="362"/>
                  <a:pt x="140" y="366"/>
                  <a:pt x="120" y="380"/>
                </a:cubicBezTo>
                <a:cubicBezTo>
                  <a:pt x="91" y="370"/>
                  <a:pt x="14" y="362"/>
                  <a:pt x="40" y="300"/>
                </a:cubicBezTo>
                <a:cubicBezTo>
                  <a:pt x="48" y="277"/>
                  <a:pt x="80" y="273"/>
                  <a:pt x="100" y="260"/>
                </a:cubicBezTo>
                <a:cubicBezTo>
                  <a:pt x="120" y="266"/>
                  <a:pt x="145" y="265"/>
                  <a:pt x="160" y="280"/>
                </a:cubicBezTo>
                <a:cubicBezTo>
                  <a:pt x="200" y="320"/>
                  <a:pt x="173" y="360"/>
                  <a:pt x="160" y="400"/>
                </a:cubicBezTo>
                <a:cubicBezTo>
                  <a:pt x="140" y="373"/>
                  <a:pt x="114" y="349"/>
                  <a:pt x="100" y="320"/>
                </a:cubicBezTo>
                <a:cubicBezTo>
                  <a:pt x="81" y="282"/>
                  <a:pt x="22" y="181"/>
                  <a:pt x="60" y="200"/>
                </a:cubicBezTo>
                <a:cubicBezTo>
                  <a:pt x="86" y="213"/>
                  <a:pt x="113" y="226"/>
                  <a:pt x="140" y="240"/>
                </a:cubicBezTo>
                <a:cubicBezTo>
                  <a:pt x="162" y="306"/>
                  <a:pt x="160" y="278"/>
                  <a:pt x="160" y="32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4221" name="Freeform 13"/>
          <p:cNvSpPr>
            <a:spLocks/>
          </p:cNvSpPr>
          <p:nvPr/>
        </p:nvSpPr>
        <p:spPr bwMode="auto">
          <a:xfrm>
            <a:off x="5684838" y="3436938"/>
            <a:ext cx="130175" cy="254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00" y="100"/>
              </a:cxn>
              <a:cxn ang="0">
                <a:pos x="40" y="140"/>
              </a:cxn>
              <a:cxn ang="0">
                <a:pos x="120" y="60"/>
              </a:cxn>
              <a:cxn ang="0">
                <a:pos x="160" y="120"/>
              </a:cxn>
              <a:cxn ang="0">
                <a:pos x="140" y="180"/>
              </a:cxn>
              <a:cxn ang="0">
                <a:pos x="100" y="260"/>
              </a:cxn>
              <a:cxn ang="0">
                <a:pos x="180" y="340"/>
              </a:cxn>
              <a:cxn ang="0">
                <a:pos x="120" y="380"/>
              </a:cxn>
              <a:cxn ang="0">
                <a:pos x="40" y="300"/>
              </a:cxn>
              <a:cxn ang="0">
                <a:pos x="100" y="260"/>
              </a:cxn>
              <a:cxn ang="0">
                <a:pos x="160" y="280"/>
              </a:cxn>
              <a:cxn ang="0">
                <a:pos x="160" y="400"/>
              </a:cxn>
              <a:cxn ang="0">
                <a:pos x="100" y="320"/>
              </a:cxn>
              <a:cxn ang="0">
                <a:pos x="60" y="200"/>
              </a:cxn>
              <a:cxn ang="0">
                <a:pos x="140" y="240"/>
              </a:cxn>
              <a:cxn ang="0">
                <a:pos x="160" y="320"/>
              </a:cxn>
            </a:cxnLst>
            <a:rect l="0" t="0" r="r" b="b"/>
            <a:pathLst>
              <a:path w="206" h="400">
                <a:moveTo>
                  <a:pt x="0" y="0"/>
                </a:moveTo>
                <a:cubicBezTo>
                  <a:pt x="18" y="12"/>
                  <a:pt x="107" y="60"/>
                  <a:pt x="100" y="100"/>
                </a:cubicBezTo>
                <a:cubicBezTo>
                  <a:pt x="95" y="123"/>
                  <a:pt x="60" y="126"/>
                  <a:pt x="40" y="140"/>
                </a:cubicBezTo>
                <a:cubicBezTo>
                  <a:pt x="49" y="111"/>
                  <a:pt x="57" y="34"/>
                  <a:pt x="120" y="60"/>
                </a:cubicBezTo>
                <a:cubicBezTo>
                  <a:pt x="142" y="68"/>
                  <a:pt x="146" y="100"/>
                  <a:pt x="160" y="120"/>
                </a:cubicBezTo>
                <a:cubicBezTo>
                  <a:pt x="153" y="140"/>
                  <a:pt x="140" y="158"/>
                  <a:pt x="140" y="180"/>
                </a:cubicBezTo>
                <a:cubicBezTo>
                  <a:pt x="140" y="268"/>
                  <a:pt x="206" y="224"/>
                  <a:pt x="100" y="260"/>
                </a:cubicBezTo>
                <a:cubicBezTo>
                  <a:pt x="128" y="269"/>
                  <a:pt x="205" y="277"/>
                  <a:pt x="180" y="340"/>
                </a:cubicBezTo>
                <a:cubicBezTo>
                  <a:pt x="171" y="362"/>
                  <a:pt x="140" y="366"/>
                  <a:pt x="120" y="380"/>
                </a:cubicBezTo>
                <a:cubicBezTo>
                  <a:pt x="91" y="370"/>
                  <a:pt x="14" y="362"/>
                  <a:pt x="40" y="300"/>
                </a:cubicBezTo>
                <a:cubicBezTo>
                  <a:pt x="48" y="277"/>
                  <a:pt x="80" y="273"/>
                  <a:pt x="100" y="260"/>
                </a:cubicBezTo>
                <a:cubicBezTo>
                  <a:pt x="120" y="266"/>
                  <a:pt x="145" y="265"/>
                  <a:pt x="160" y="280"/>
                </a:cubicBezTo>
                <a:cubicBezTo>
                  <a:pt x="200" y="320"/>
                  <a:pt x="173" y="360"/>
                  <a:pt x="160" y="400"/>
                </a:cubicBezTo>
                <a:cubicBezTo>
                  <a:pt x="140" y="373"/>
                  <a:pt x="114" y="349"/>
                  <a:pt x="100" y="320"/>
                </a:cubicBezTo>
                <a:cubicBezTo>
                  <a:pt x="81" y="282"/>
                  <a:pt x="22" y="181"/>
                  <a:pt x="60" y="200"/>
                </a:cubicBezTo>
                <a:cubicBezTo>
                  <a:pt x="86" y="213"/>
                  <a:pt x="113" y="226"/>
                  <a:pt x="140" y="240"/>
                </a:cubicBezTo>
                <a:cubicBezTo>
                  <a:pt x="162" y="306"/>
                  <a:pt x="160" y="278"/>
                  <a:pt x="160" y="32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4222" name="Freeform 14"/>
          <p:cNvSpPr>
            <a:spLocks/>
          </p:cNvSpPr>
          <p:nvPr/>
        </p:nvSpPr>
        <p:spPr bwMode="auto">
          <a:xfrm rot="-4365569">
            <a:off x="5837237" y="3246438"/>
            <a:ext cx="130175" cy="254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00" y="100"/>
              </a:cxn>
              <a:cxn ang="0">
                <a:pos x="40" y="140"/>
              </a:cxn>
              <a:cxn ang="0">
                <a:pos x="120" y="60"/>
              </a:cxn>
              <a:cxn ang="0">
                <a:pos x="160" y="120"/>
              </a:cxn>
              <a:cxn ang="0">
                <a:pos x="140" y="180"/>
              </a:cxn>
              <a:cxn ang="0">
                <a:pos x="100" y="260"/>
              </a:cxn>
              <a:cxn ang="0">
                <a:pos x="180" y="340"/>
              </a:cxn>
              <a:cxn ang="0">
                <a:pos x="120" y="380"/>
              </a:cxn>
              <a:cxn ang="0">
                <a:pos x="40" y="300"/>
              </a:cxn>
              <a:cxn ang="0">
                <a:pos x="100" y="260"/>
              </a:cxn>
              <a:cxn ang="0">
                <a:pos x="160" y="280"/>
              </a:cxn>
              <a:cxn ang="0">
                <a:pos x="160" y="400"/>
              </a:cxn>
              <a:cxn ang="0">
                <a:pos x="100" y="320"/>
              </a:cxn>
              <a:cxn ang="0">
                <a:pos x="60" y="200"/>
              </a:cxn>
              <a:cxn ang="0">
                <a:pos x="140" y="240"/>
              </a:cxn>
              <a:cxn ang="0">
                <a:pos x="160" y="320"/>
              </a:cxn>
            </a:cxnLst>
            <a:rect l="0" t="0" r="r" b="b"/>
            <a:pathLst>
              <a:path w="206" h="400">
                <a:moveTo>
                  <a:pt x="0" y="0"/>
                </a:moveTo>
                <a:cubicBezTo>
                  <a:pt x="18" y="12"/>
                  <a:pt x="107" y="60"/>
                  <a:pt x="100" y="100"/>
                </a:cubicBezTo>
                <a:cubicBezTo>
                  <a:pt x="95" y="123"/>
                  <a:pt x="60" y="126"/>
                  <a:pt x="40" y="140"/>
                </a:cubicBezTo>
                <a:cubicBezTo>
                  <a:pt x="49" y="111"/>
                  <a:pt x="57" y="34"/>
                  <a:pt x="120" y="60"/>
                </a:cubicBezTo>
                <a:cubicBezTo>
                  <a:pt x="142" y="68"/>
                  <a:pt x="146" y="100"/>
                  <a:pt x="160" y="120"/>
                </a:cubicBezTo>
                <a:cubicBezTo>
                  <a:pt x="153" y="140"/>
                  <a:pt x="140" y="158"/>
                  <a:pt x="140" y="180"/>
                </a:cubicBezTo>
                <a:cubicBezTo>
                  <a:pt x="140" y="268"/>
                  <a:pt x="206" y="224"/>
                  <a:pt x="100" y="260"/>
                </a:cubicBezTo>
                <a:cubicBezTo>
                  <a:pt x="128" y="269"/>
                  <a:pt x="205" y="277"/>
                  <a:pt x="180" y="340"/>
                </a:cubicBezTo>
                <a:cubicBezTo>
                  <a:pt x="171" y="362"/>
                  <a:pt x="140" y="366"/>
                  <a:pt x="120" y="380"/>
                </a:cubicBezTo>
                <a:cubicBezTo>
                  <a:pt x="91" y="370"/>
                  <a:pt x="14" y="362"/>
                  <a:pt x="40" y="300"/>
                </a:cubicBezTo>
                <a:cubicBezTo>
                  <a:pt x="48" y="277"/>
                  <a:pt x="80" y="273"/>
                  <a:pt x="100" y="260"/>
                </a:cubicBezTo>
                <a:cubicBezTo>
                  <a:pt x="120" y="266"/>
                  <a:pt x="145" y="265"/>
                  <a:pt x="160" y="280"/>
                </a:cubicBezTo>
                <a:cubicBezTo>
                  <a:pt x="200" y="320"/>
                  <a:pt x="173" y="360"/>
                  <a:pt x="160" y="400"/>
                </a:cubicBezTo>
                <a:cubicBezTo>
                  <a:pt x="140" y="373"/>
                  <a:pt x="114" y="349"/>
                  <a:pt x="100" y="320"/>
                </a:cubicBezTo>
                <a:cubicBezTo>
                  <a:pt x="81" y="282"/>
                  <a:pt x="22" y="181"/>
                  <a:pt x="60" y="200"/>
                </a:cubicBezTo>
                <a:cubicBezTo>
                  <a:pt x="86" y="213"/>
                  <a:pt x="113" y="226"/>
                  <a:pt x="140" y="240"/>
                </a:cubicBezTo>
                <a:cubicBezTo>
                  <a:pt x="162" y="306"/>
                  <a:pt x="160" y="278"/>
                  <a:pt x="160" y="32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2479" name="Text Box 15"/>
          <p:cNvSpPr txBox="1">
            <a:spLocks noChangeArrowheads="1"/>
          </p:cNvSpPr>
          <p:nvPr/>
        </p:nvSpPr>
        <p:spPr bwMode="auto">
          <a:xfrm>
            <a:off x="2865438" y="1643063"/>
            <a:ext cx="1851025" cy="8842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en-US" altLang="en-US" sz="1800" b="1">
                <a:effectLst/>
                <a:latin typeface="Comic Sans MS" pitchFamily="66" charset="0"/>
                <a:cs typeface="Times" charset="0"/>
              </a:rPr>
              <a:t>Inner forespore membrane</a:t>
            </a:r>
            <a:endParaRPr lang="en-US" altLang="en-US" sz="1600" b="1">
              <a:effectLst/>
              <a:latin typeface="Comic Sans MS" pitchFamily="66" charset="0"/>
              <a:cs typeface="Times" charset="0"/>
            </a:endParaRPr>
          </a:p>
        </p:txBody>
      </p:sp>
      <p:sp>
        <p:nvSpPr>
          <p:cNvPr id="62480" name="Text Box 16"/>
          <p:cNvSpPr txBox="1">
            <a:spLocks noChangeArrowheads="1"/>
          </p:cNvSpPr>
          <p:nvPr/>
        </p:nvSpPr>
        <p:spPr bwMode="auto">
          <a:xfrm>
            <a:off x="3119438" y="4579938"/>
            <a:ext cx="1765300" cy="584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en-US" altLang="en-US" sz="1800" b="1">
                <a:effectLst/>
                <a:latin typeface="Comic Sans MS" pitchFamily="66" charset="0"/>
                <a:cs typeface="Times" charset="0"/>
              </a:rPr>
              <a:t>Outer forespore membrane</a:t>
            </a:r>
            <a:endParaRPr lang="en-US" altLang="en-US" sz="1600" b="1">
              <a:effectLst/>
              <a:latin typeface="Comic Sans MS" pitchFamily="66" charset="0"/>
              <a:cs typeface="Times" charset="0"/>
            </a:endParaRPr>
          </a:p>
        </p:txBody>
      </p:sp>
      <p:sp>
        <p:nvSpPr>
          <p:cNvPr id="94225" name="Line 17"/>
          <p:cNvSpPr>
            <a:spLocks noChangeShapeType="1"/>
          </p:cNvSpPr>
          <p:nvPr/>
        </p:nvSpPr>
        <p:spPr bwMode="auto">
          <a:xfrm flipV="1">
            <a:off x="3157538" y="2497138"/>
            <a:ext cx="381000" cy="8382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4226" name="Line 18"/>
          <p:cNvSpPr>
            <a:spLocks noChangeShapeType="1"/>
          </p:cNvSpPr>
          <p:nvPr/>
        </p:nvSpPr>
        <p:spPr bwMode="auto">
          <a:xfrm>
            <a:off x="3309938" y="4059238"/>
            <a:ext cx="228600" cy="5715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2483" name="Text Box 19"/>
          <p:cNvSpPr txBox="1">
            <a:spLocks noChangeArrowheads="1"/>
          </p:cNvSpPr>
          <p:nvPr/>
        </p:nvSpPr>
        <p:spPr bwMode="auto">
          <a:xfrm>
            <a:off x="3779838" y="3376613"/>
            <a:ext cx="1143000" cy="3810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 eaLnBrk="0" hangingPunct="0"/>
            <a:r>
              <a:rPr lang="en-US" altLang="en-US" sz="1800" b="1">
                <a:effectLst/>
                <a:latin typeface="Comic Sans MS" pitchFamily="66" charset="0"/>
                <a:cs typeface="Times" charset="0"/>
              </a:rPr>
              <a:t>nucleoid</a:t>
            </a:r>
            <a:endParaRPr lang="en-US" altLang="en-US" sz="1600" b="1">
              <a:effectLst/>
              <a:latin typeface="Comic Sans MS" pitchFamily="66" charset="0"/>
              <a:cs typeface="Times" charset="0"/>
            </a:endParaRPr>
          </a:p>
        </p:txBody>
      </p:sp>
      <p:sp>
        <p:nvSpPr>
          <p:cNvPr id="94228" name="Line 20"/>
          <p:cNvSpPr>
            <a:spLocks noChangeShapeType="1"/>
          </p:cNvSpPr>
          <p:nvPr/>
        </p:nvSpPr>
        <p:spPr bwMode="auto">
          <a:xfrm flipV="1">
            <a:off x="3119438" y="3602038"/>
            <a:ext cx="673100" cy="889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4229" name="Text Box 21"/>
          <p:cNvSpPr txBox="1">
            <a:spLocks noChangeArrowheads="1"/>
          </p:cNvSpPr>
          <p:nvPr/>
        </p:nvSpPr>
        <p:spPr bwMode="auto">
          <a:xfrm>
            <a:off x="192088" y="3328988"/>
            <a:ext cx="17335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eaLnBrk="0" hangingPunct="0">
              <a:defRPr/>
            </a:pPr>
            <a:r>
              <a:rPr lang="en-US" altLang="en-US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kia" charset="0"/>
              </a:rPr>
              <a:t>(Question 19)</a:t>
            </a:r>
            <a:endParaRPr lang="en-US" altLang="en-US" sz="1400" b="1">
              <a:effectLst>
                <a:outerShdw blurRad="38100" dist="38100" dir="2700000" algn="tl">
                  <a:srgbClr val="C0C0C0"/>
                </a:outerShdw>
              </a:effectLst>
              <a:latin typeface="Skia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AutoShape 2"/>
          <p:cNvSpPr>
            <a:spLocks noChangeArrowheads="1"/>
          </p:cNvSpPr>
          <p:nvPr/>
        </p:nvSpPr>
        <p:spPr bwMode="auto">
          <a:xfrm>
            <a:off x="1925638" y="3105150"/>
            <a:ext cx="5219700" cy="1870075"/>
          </a:xfrm>
          <a:prstGeom prst="roundRect">
            <a:avLst>
              <a:gd name="adj" fmla="val 31944"/>
            </a:avLst>
          </a:prstGeom>
          <a:solidFill>
            <a:srgbClr val="A5002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5235" name="AutoShape 3"/>
          <p:cNvSpPr>
            <a:spLocks noChangeArrowheads="1"/>
          </p:cNvSpPr>
          <p:nvPr/>
        </p:nvSpPr>
        <p:spPr bwMode="auto">
          <a:xfrm>
            <a:off x="2012950" y="3243263"/>
            <a:ext cx="4972050" cy="1592262"/>
          </a:xfrm>
          <a:prstGeom prst="roundRect">
            <a:avLst>
              <a:gd name="adj" fmla="val 31944"/>
            </a:avLst>
          </a:prstGeom>
          <a:solidFill>
            <a:srgbClr val="FF66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5236" name="AutoShape 4"/>
          <p:cNvSpPr>
            <a:spLocks noChangeArrowheads="1"/>
          </p:cNvSpPr>
          <p:nvPr/>
        </p:nvSpPr>
        <p:spPr bwMode="auto">
          <a:xfrm>
            <a:off x="2144713" y="3382963"/>
            <a:ext cx="4708525" cy="1344612"/>
          </a:xfrm>
          <a:prstGeom prst="roundRect">
            <a:avLst>
              <a:gd name="adj" fmla="val 31944"/>
            </a:avLst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5237" name="Oval 5"/>
          <p:cNvSpPr>
            <a:spLocks noChangeArrowheads="1"/>
          </p:cNvSpPr>
          <p:nvPr/>
        </p:nvSpPr>
        <p:spPr bwMode="auto">
          <a:xfrm>
            <a:off x="2451100" y="3503613"/>
            <a:ext cx="1049338" cy="1111250"/>
          </a:xfrm>
          <a:prstGeom prst="ellipse">
            <a:avLst/>
          </a:prstGeom>
          <a:solidFill>
            <a:srgbClr val="FF66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5238" name="Oval 6" descr="Outlined diamond"/>
          <p:cNvSpPr>
            <a:spLocks noChangeArrowheads="1"/>
          </p:cNvSpPr>
          <p:nvPr/>
        </p:nvSpPr>
        <p:spPr bwMode="auto">
          <a:xfrm>
            <a:off x="2501900" y="3589338"/>
            <a:ext cx="931863" cy="939800"/>
          </a:xfrm>
          <a:prstGeom prst="ellipse">
            <a:avLst/>
          </a:prstGeom>
          <a:pattFill prst="openDmnd">
            <a:fgClr>
              <a:srgbClr val="FF00FF"/>
            </a:fgClr>
            <a:bgClr>
              <a:srgbClr val="FFFFFF"/>
            </a:bgClr>
          </a:patt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5239" name="Oval 7"/>
          <p:cNvSpPr>
            <a:spLocks noChangeArrowheads="1"/>
          </p:cNvSpPr>
          <p:nvPr/>
        </p:nvSpPr>
        <p:spPr bwMode="auto">
          <a:xfrm>
            <a:off x="2641600" y="3729038"/>
            <a:ext cx="677863" cy="673100"/>
          </a:xfrm>
          <a:prstGeom prst="ellipse">
            <a:avLst/>
          </a:prstGeom>
          <a:solidFill>
            <a:srgbClr val="FF66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5240" name="Oval 8"/>
          <p:cNvSpPr>
            <a:spLocks noChangeArrowheads="1"/>
          </p:cNvSpPr>
          <p:nvPr/>
        </p:nvSpPr>
        <p:spPr bwMode="auto">
          <a:xfrm>
            <a:off x="2717800" y="3805238"/>
            <a:ext cx="512763" cy="508000"/>
          </a:xfrm>
          <a:prstGeom prst="ellipse">
            <a:avLst/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5241" name="Freeform 9"/>
          <p:cNvSpPr>
            <a:spLocks/>
          </p:cNvSpPr>
          <p:nvPr/>
        </p:nvSpPr>
        <p:spPr bwMode="auto">
          <a:xfrm>
            <a:off x="2765425" y="3870325"/>
            <a:ext cx="417513" cy="368300"/>
          </a:xfrm>
          <a:custGeom>
            <a:avLst/>
            <a:gdLst/>
            <a:ahLst/>
            <a:cxnLst>
              <a:cxn ang="0">
                <a:pos x="760" y="295"/>
              </a:cxn>
              <a:cxn ang="0">
                <a:pos x="940" y="395"/>
              </a:cxn>
              <a:cxn ang="0">
                <a:pos x="1060" y="535"/>
              </a:cxn>
              <a:cxn ang="0">
                <a:pos x="1080" y="555"/>
              </a:cxn>
              <a:cxn ang="0">
                <a:pos x="940" y="575"/>
              </a:cxn>
              <a:cxn ang="0">
                <a:pos x="600" y="675"/>
              </a:cxn>
              <a:cxn ang="0">
                <a:pos x="600" y="395"/>
              </a:cxn>
              <a:cxn ang="0">
                <a:pos x="480" y="635"/>
              </a:cxn>
              <a:cxn ang="0">
                <a:pos x="640" y="415"/>
              </a:cxn>
              <a:cxn ang="0">
                <a:pos x="460" y="275"/>
              </a:cxn>
              <a:cxn ang="0">
                <a:pos x="660" y="435"/>
              </a:cxn>
              <a:cxn ang="0">
                <a:pos x="1100" y="415"/>
              </a:cxn>
              <a:cxn ang="0">
                <a:pos x="1280" y="275"/>
              </a:cxn>
              <a:cxn ang="0">
                <a:pos x="1300" y="215"/>
              </a:cxn>
              <a:cxn ang="0">
                <a:pos x="1040" y="195"/>
              </a:cxn>
              <a:cxn ang="0">
                <a:pos x="1180" y="255"/>
              </a:cxn>
              <a:cxn ang="0">
                <a:pos x="1200" y="235"/>
              </a:cxn>
              <a:cxn ang="0">
                <a:pos x="1540" y="395"/>
              </a:cxn>
              <a:cxn ang="0">
                <a:pos x="1640" y="435"/>
              </a:cxn>
              <a:cxn ang="0">
                <a:pos x="1440" y="455"/>
              </a:cxn>
              <a:cxn ang="0">
                <a:pos x="1840" y="695"/>
              </a:cxn>
              <a:cxn ang="0">
                <a:pos x="1800" y="555"/>
              </a:cxn>
              <a:cxn ang="0">
                <a:pos x="1660" y="575"/>
              </a:cxn>
              <a:cxn ang="0">
                <a:pos x="1380" y="515"/>
              </a:cxn>
              <a:cxn ang="0">
                <a:pos x="1260" y="395"/>
              </a:cxn>
              <a:cxn ang="0">
                <a:pos x="1100" y="355"/>
              </a:cxn>
              <a:cxn ang="0">
                <a:pos x="1340" y="575"/>
              </a:cxn>
              <a:cxn ang="0">
                <a:pos x="1480" y="755"/>
              </a:cxn>
              <a:cxn ang="0">
                <a:pos x="1120" y="795"/>
              </a:cxn>
              <a:cxn ang="0">
                <a:pos x="1140" y="955"/>
              </a:cxn>
              <a:cxn ang="0">
                <a:pos x="760" y="835"/>
              </a:cxn>
              <a:cxn ang="0">
                <a:pos x="620" y="955"/>
              </a:cxn>
              <a:cxn ang="0">
                <a:pos x="1020" y="995"/>
              </a:cxn>
              <a:cxn ang="0">
                <a:pos x="1260" y="975"/>
              </a:cxn>
              <a:cxn ang="0">
                <a:pos x="1280" y="875"/>
              </a:cxn>
              <a:cxn ang="0">
                <a:pos x="1360" y="1015"/>
              </a:cxn>
              <a:cxn ang="0">
                <a:pos x="1700" y="1015"/>
              </a:cxn>
              <a:cxn ang="0">
                <a:pos x="1660" y="835"/>
              </a:cxn>
              <a:cxn ang="0">
                <a:pos x="1740" y="995"/>
              </a:cxn>
              <a:cxn ang="0">
                <a:pos x="1580" y="775"/>
              </a:cxn>
              <a:cxn ang="0">
                <a:pos x="1860" y="735"/>
              </a:cxn>
              <a:cxn ang="0">
                <a:pos x="1780" y="535"/>
              </a:cxn>
              <a:cxn ang="0">
                <a:pos x="680" y="75"/>
              </a:cxn>
              <a:cxn ang="0">
                <a:pos x="460" y="315"/>
              </a:cxn>
              <a:cxn ang="0">
                <a:pos x="420" y="595"/>
              </a:cxn>
              <a:cxn ang="0">
                <a:pos x="120" y="715"/>
              </a:cxn>
              <a:cxn ang="0">
                <a:pos x="380" y="915"/>
              </a:cxn>
              <a:cxn ang="0">
                <a:pos x="540" y="915"/>
              </a:cxn>
              <a:cxn ang="0">
                <a:pos x="160" y="815"/>
              </a:cxn>
              <a:cxn ang="0">
                <a:pos x="340" y="635"/>
              </a:cxn>
              <a:cxn ang="0">
                <a:pos x="200" y="535"/>
              </a:cxn>
              <a:cxn ang="0">
                <a:pos x="180" y="295"/>
              </a:cxn>
              <a:cxn ang="0">
                <a:pos x="360" y="275"/>
              </a:cxn>
              <a:cxn ang="0">
                <a:pos x="600" y="235"/>
              </a:cxn>
              <a:cxn ang="0">
                <a:pos x="580" y="55"/>
              </a:cxn>
              <a:cxn ang="0">
                <a:pos x="580" y="95"/>
              </a:cxn>
              <a:cxn ang="0">
                <a:pos x="460" y="295"/>
              </a:cxn>
              <a:cxn ang="0">
                <a:pos x="500" y="335"/>
              </a:cxn>
              <a:cxn ang="0">
                <a:pos x="920" y="675"/>
              </a:cxn>
            </a:cxnLst>
            <a:rect l="0" t="0" r="r" b="b"/>
            <a:pathLst>
              <a:path w="1928" h="1115">
                <a:moveTo>
                  <a:pt x="700" y="215"/>
                </a:moveTo>
                <a:cubicBezTo>
                  <a:pt x="702" y="216"/>
                  <a:pt x="803" y="291"/>
                  <a:pt x="820" y="275"/>
                </a:cubicBezTo>
                <a:cubicBezTo>
                  <a:pt x="834" y="260"/>
                  <a:pt x="806" y="235"/>
                  <a:pt x="800" y="215"/>
                </a:cubicBezTo>
                <a:cubicBezTo>
                  <a:pt x="780" y="221"/>
                  <a:pt x="749" y="216"/>
                  <a:pt x="740" y="235"/>
                </a:cubicBezTo>
                <a:cubicBezTo>
                  <a:pt x="730" y="253"/>
                  <a:pt x="738" y="295"/>
                  <a:pt x="760" y="295"/>
                </a:cubicBezTo>
                <a:cubicBezTo>
                  <a:pt x="785" y="295"/>
                  <a:pt x="830" y="144"/>
                  <a:pt x="780" y="295"/>
                </a:cubicBezTo>
                <a:cubicBezTo>
                  <a:pt x="802" y="302"/>
                  <a:pt x="877" y="340"/>
                  <a:pt x="900" y="295"/>
                </a:cubicBezTo>
                <a:cubicBezTo>
                  <a:pt x="909" y="276"/>
                  <a:pt x="886" y="255"/>
                  <a:pt x="880" y="235"/>
                </a:cubicBezTo>
                <a:cubicBezTo>
                  <a:pt x="866" y="255"/>
                  <a:pt x="840" y="270"/>
                  <a:pt x="840" y="295"/>
                </a:cubicBezTo>
                <a:cubicBezTo>
                  <a:pt x="840" y="343"/>
                  <a:pt x="913" y="372"/>
                  <a:pt x="940" y="395"/>
                </a:cubicBezTo>
                <a:cubicBezTo>
                  <a:pt x="961" y="413"/>
                  <a:pt x="975" y="440"/>
                  <a:pt x="1000" y="455"/>
                </a:cubicBezTo>
                <a:cubicBezTo>
                  <a:pt x="1023" y="468"/>
                  <a:pt x="1053" y="468"/>
                  <a:pt x="1080" y="475"/>
                </a:cubicBezTo>
                <a:cubicBezTo>
                  <a:pt x="1132" y="439"/>
                  <a:pt x="1185" y="424"/>
                  <a:pt x="1160" y="335"/>
                </a:cubicBezTo>
                <a:cubicBezTo>
                  <a:pt x="1153" y="311"/>
                  <a:pt x="1120" y="308"/>
                  <a:pt x="1100" y="295"/>
                </a:cubicBezTo>
                <a:cubicBezTo>
                  <a:pt x="1001" y="360"/>
                  <a:pt x="991" y="411"/>
                  <a:pt x="1060" y="535"/>
                </a:cubicBezTo>
                <a:cubicBezTo>
                  <a:pt x="1077" y="566"/>
                  <a:pt x="1149" y="584"/>
                  <a:pt x="1180" y="595"/>
                </a:cubicBezTo>
                <a:cubicBezTo>
                  <a:pt x="1195" y="532"/>
                  <a:pt x="1225" y="458"/>
                  <a:pt x="1180" y="395"/>
                </a:cubicBezTo>
                <a:cubicBezTo>
                  <a:pt x="1164" y="372"/>
                  <a:pt x="1126" y="381"/>
                  <a:pt x="1100" y="375"/>
                </a:cubicBezTo>
                <a:cubicBezTo>
                  <a:pt x="1060" y="381"/>
                  <a:pt x="1000" y="359"/>
                  <a:pt x="980" y="395"/>
                </a:cubicBezTo>
                <a:cubicBezTo>
                  <a:pt x="934" y="475"/>
                  <a:pt x="1038" y="527"/>
                  <a:pt x="1080" y="555"/>
                </a:cubicBezTo>
                <a:cubicBezTo>
                  <a:pt x="1121" y="541"/>
                  <a:pt x="1198" y="536"/>
                  <a:pt x="1100" y="475"/>
                </a:cubicBezTo>
                <a:cubicBezTo>
                  <a:pt x="1064" y="452"/>
                  <a:pt x="980" y="435"/>
                  <a:pt x="980" y="435"/>
                </a:cubicBezTo>
                <a:cubicBezTo>
                  <a:pt x="879" y="468"/>
                  <a:pt x="842" y="461"/>
                  <a:pt x="780" y="555"/>
                </a:cubicBezTo>
                <a:cubicBezTo>
                  <a:pt x="796" y="588"/>
                  <a:pt x="823" y="693"/>
                  <a:pt x="900" y="655"/>
                </a:cubicBezTo>
                <a:cubicBezTo>
                  <a:pt x="926" y="641"/>
                  <a:pt x="926" y="601"/>
                  <a:pt x="940" y="575"/>
                </a:cubicBezTo>
                <a:cubicBezTo>
                  <a:pt x="926" y="555"/>
                  <a:pt x="922" y="522"/>
                  <a:pt x="900" y="515"/>
                </a:cubicBezTo>
                <a:cubicBezTo>
                  <a:pt x="873" y="506"/>
                  <a:pt x="845" y="525"/>
                  <a:pt x="820" y="535"/>
                </a:cubicBezTo>
                <a:cubicBezTo>
                  <a:pt x="792" y="545"/>
                  <a:pt x="767" y="563"/>
                  <a:pt x="740" y="575"/>
                </a:cubicBezTo>
                <a:cubicBezTo>
                  <a:pt x="720" y="583"/>
                  <a:pt x="700" y="588"/>
                  <a:pt x="680" y="595"/>
                </a:cubicBezTo>
                <a:cubicBezTo>
                  <a:pt x="653" y="621"/>
                  <a:pt x="624" y="646"/>
                  <a:pt x="600" y="675"/>
                </a:cubicBezTo>
                <a:cubicBezTo>
                  <a:pt x="584" y="693"/>
                  <a:pt x="549" y="713"/>
                  <a:pt x="560" y="735"/>
                </a:cubicBezTo>
                <a:cubicBezTo>
                  <a:pt x="572" y="759"/>
                  <a:pt x="613" y="748"/>
                  <a:pt x="640" y="755"/>
                </a:cubicBezTo>
                <a:cubicBezTo>
                  <a:pt x="726" y="748"/>
                  <a:pt x="820" y="769"/>
                  <a:pt x="900" y="735"/>
                </a:cubicBezTo>
                <a:cubicBezTo>
                  <a:pt x="981" y="699"/>
                  <a:pt x="898" y="600"/>
                  <a:pt x="880" y="575"/>
                </a:cubicBezTo>
                <a:cubicBezTo>
                  <a:pt x="802" y="466"/>
                  <a:pt x="719" y="434"/>
                  <a:pt x="600" y="395"/>
                </a:cubicBezTo>
                <a:cubicBezTo>
                  <a:pt x="580" y="401"/>
                  <a:pt x="545" y="394"/>
                  <a:pt x="540" y="415"/>
                </a:cubicBezTo>
                <a:cubicBezTo>
                  <a:pt x="526" y="470"/>
                  <a:pt x="614" y="486"/>
                  <a:pt x="640" y="495"/>
                </a:cubicBezTo>
                <a:cubicBezTo>
                  <a:pt x="633" y="468"/>
                  <a:pt x="647" y="419"/>
                  <a:pt x="620" y="415"/>
                </a:cubicBezTo>
                <a:cubicBezTo>
                  <a:pt x="577" y="407"/>
                  <a:pt x="488" y="506"/>
                  <a:pt x="460" y="535"/>
                </a:cubicBezTo>
                <a:cubicBezTo>
                  <a:pt x="466" y="568"/>
                  <a:pt x="461" y="606"/>
                  <a:pt x="480" y="635"/>
                </a:cubicBezTo>
                <a:cubicBezTo>
                  <a:pt x="491" y="652"/>
                  <a:pt x="519" y="650"/>
                  <a:pt x="540" y="655"/>
                </a:cubicBezTo>
                <a:cubicBezTo>
                  <a:pt x="579" y="663"/>
                  <a:pt x="620" y="668"/>
                  <a:pt x="660" y="675"/>
                </a:cubicBezTo>
                <a:cubicBezTo>
                  <a:pt x="713" y="661"/>
                  <a:pt x="775" y="666"/>
                  <a:pt x="820" y="635"/>
                </a:cubicBezTo>
                <a:cubicBezTo>
                  <a:pt x="837" y="622"/>
                  <a:pt x="811" y="592"/>
                  <a:pt x="800" y="575"/>
                </a:cubicBezTo>
                <a:cubicBezTo>
                  <a:pt x="740" y="480"/>
                  <a:pt x="721" y="476"/>
                  <a:pt x="640" y="415"/>
                </a:cubicBezTo>
                <a:cubicBezTo>
                  <a:pt x="613" y="421"/>
                  <a:pt x="551" y="408"/>
                  <a:pt x="560" y="435"/>
                </a:cubicBezTo>
                <a:cubicBezTo>
                  <a:pt x="585" y="510"/>
                  <a:pt x="702" y="464"/>
                  <a:pt x="740" y="455"/>
                </a:cubicBezTo>
                <a:cubicBezTo>
                  <a:pt x="710" y="365"/>
                  <a:pt x="716" y="326"/>
                  <a:pt x="640" y="275"/>
                </a:cubicBezTo>
                <a:cubicBezTo>
                  <a:pt x="622" y="263"/>
                  <a:pt x="600" y="261"/>
                  <a:pt x="580" y="255"/>
                </a:cubicBezTo>
                <a:cubicBezTo>
                  <a:pt x="540" y="261"/>
                  <a:pt x="491" y="249"/>
                  <a:pt x="460" y="275"/>
                </a:cubicBezTo>
                <a:cubicBezTo>
                  <a:pt x="443" y="288"/>
                  <a:pt x="465" y="320"/>
                  <a:pt x="480" y="335"/>
                </a:cubicBezTo>
                <a:cubicBezTo>
                  <a:pt x="513" y="368"/>
                  <a:pt x="553" y="403"/>
                  <a:pt x="600" y="415"/>
                </a:cubicBezTo>
                <a:cubicBezTo>
                  <a:pt x="744" y="451"/>
                  <a:pt x="652" y="432"/>
                  <a:pt x="880" y="455"/>
                </a:cubicBezTo>
                <a:cubicBezTo>
                  <a:pt x="873" y="408"/>
                  <a:pt x="902" y="336"/>
                  <a:pt x="860" y="315"/>
                </a:cubicBezTo>
                <a:cubicBezTo>
                  <a:pt x="572" y="171"/>
                  <a:pt x="640" y="339"/>
                  <a:pt x="660" y="435"/>
                </a:cubicBezTo>
                <a:cubicBezTo>
                  <a:pt x="740" y="428"/>
                  <a:pt x="829" y="453"/>
                  <a:pt x="900" y="415"/>
                </a:cubicBezTo>
                <a:cubicBezTo>
                  <a:pt x="929" y="398"/>
                  <a:pt x="846" y="315"/>
                  <a:pt x="880" y="315"/>
                </a:cubicBezTo>
                <a:cubicBezTo>
                  <a:pt x="915" y="315"/>
                  <a:pt x="894" y="389"/>
                  <a:pt x="920" y="415"/>
                </a:cubicBezTo>
                <a:cubicBezTo>
                  <a:pt x="939" y="434"/>
                  <a:pt x="973" y="428"/>
                  <a:pt x="1000" y="435"/>
                </a:cubicBezTo>
                <a:cubicBezTo>
                  <a:pt x="1033" y="428"/>
                  <a:pt x="1072" y="434"/>
                  <a:pt x="1100" y="415"/>
                </a:cubicBezTo>
                <a:cubicBezTo>
                  <a:pt x="1195" y="346"/>
                  <a:pt x="1115" y="272"/>
                  <a:pt x="1060" y="235"/>
                </a:cubicBezTo>
                <a:cubicBezTo>
                  <a:pt x="1053" y="255"/>
                  <a:pt x="1025" y="280"/>
                  <a:pt x="1040" y="295"/>
                </a:cubicBezTo>
                <a:cubicBezTo>
                  <a:pt x="1088" y="343"/>
                  <a:pt x="1152" y="310"/>
                  <a:pt x="1200" y="295"/>
                </a:cubicBezTo>
                <a:cubicBezTo>
                  <a:pt x="1193" y="268"/>
                  <a:pt x="1153" y="221"/>
                  <a:pt x="1180" y="215"/>
                </a:cubicBezTo>
                <a:cubicBezTo>
                  <a:pt x="1217" y="205"/>
                  <a:pt x="1270" y="237"/>
                  <a:pt x="1280" y="275"/>
                </a:cubicBezTo>
                <a:cubicBezTo>
                  <a:pt x="1286" y="301"/>
                  <a:pt x="1226" y="288"/>
                  <a:pt x="1200" y="295"/>
                </a:cubicBezTo>
                <a:cubicBezTo>
                  <a:pt x="1237" y="313"/>
                  <a:pt x="1333" y="370"/>
                  <a:pt x="1380" y="355"/>
                </a:cubicBezTo>
                <a:cubicBezTo>
                  <a:pt x="1400" y="348"/>
                  <a:pt x="1393" y="315"/>
                  <a:pt x="1400" y="295"/>
                </a:cubicBezTo>
                <a:cubicBezTo>
                  <a:pt x="1386" y="275"/>
                  <a:pt x="1378" y="250"/>
                  <a:pt x="1360" y="235"/>
                </a:cubicBezTo>
                <a:cubicBezTo>
                  <a:pt x="1343" y="221"/>
                  <a:pt x="1318" y="224"/>
                  <a:pt x="1300" y="215"/>
                </a:cubicBezTo>
                <a:cubicBezTo>
                  <a:pt x="1278" y="204"/>
                  <a:pt x="1263" y="181"/>
                  <a:pt x="1240" y="175"/>
                </a:cubicBezTo>
                <a:cubicBezTo>
                  <a:pt x="1161" y="153"/>
                  <a:pt x="1078" y="154"/>
                  <a:pt x="1000" y="135"/>
                </a:cubicBezTo>
                <a:cubicBezTo>
                  <a:pt x="1076" y="249"/>
                  <a:pt x="1041" y="215"/>
                  <a:pt x="1240" y="315"/>
                </a:cubicBezTo>
                <a:cubicBezTo>
                  <a:pt x="1277" y="333"/>
                  <a:pt x="1360" y="355"/>
                  <a:pt x="1360" y="355"/>
                </a:cubicBezTo>
                <a:cubicBezTo>
                  <a:pt x="1274" y="227"/>
                  <a:pt x="1180" y="218"/>
                  <a:pt x="1040" y="195"/>
                </a:cubicBezTo>
                <a:cubicBezTo>
                  <a:pt x="1054" y="238"/>
                  <a:pt x="1085" y="389"/>
                  <a:pt x="1200" y="275"/>
                </a:cubicBezTo>
                <a:cubicBezTo>
                  <a:pt x="1307" y="167"/>
                  <a:pt x="1086" y="78"/>
                  <a:pt x="1040" y="55"/>
                </a:cubicBezTo>
                <a:cubicBezTo>
                  <a:pt x="1006" y="61"/>
                  <a:pt x="961" y="48"/>
                  <a:pt x="940" y="75"/>
                </a:cubicBezTo>
                <a:cubicBezTo>
                  <a:pt x="922" y="96"/>
                  <a:pt x="944" y="132"/>
                  <a:pt x="960" y="155"/>
                </a:cubicBezTo>
                <a:cubicBezTo>
                  <a:pt x="1010" y="226"/>
                  <a:pt x="1105" y="230"/>
                  <a:pt x="1180" y="255"/>
                </a:cubicBezTo>
                <a:cubicBezTo>
                  <a:pt x="1260" y="241"/>
                  <a:pt x="1348" y="253"/>
                  <a:pt x="1420" y="215"/>
                </a:cubicBezTo>
                <a:cubicBezTo>
                  <a:pt x="1444" y="201"/>
                  <a:pt x="1417" y="156"/>
                  <a:pt x="1400" y="135"/>
                </a:cubicBezTo>
                <a:cubicBezTo>
                  <a:pt x="1393" y="126"/>
                  <a:pt x="1276" y="99"/>
                  <a:pt x="1260" y="95"/>
                </a:cubicBezTo>
                <a:cubicBezTo>
                  <a:pt x="1213" y="101"/>
                  <a:pt x="1138" y="71"/>
                  <a:pt x="1120" y="115"/>
                </a:cubicBezTo>
                <a:cubicBezTo>
                  <a:pt x="1101" y="159"/>
                  <a:pt x="1157" y="213"/>
                  <a:pt x="1200" y="235"/>
                </a:cubicBezTo>
                <a:cubicBezTo>
                  <a:pt x="1357" y="313"/>
                  <a:pt x="1477" y="340"/>
                  <a:pt x="1640" y="395"/>
                </a:cubicBezTo>
                <a:cubicBezTo>
                  <a:pt x="1673" y="388"/>
                  <a:pt x="1726" y="406"/>
                  <a:pt x="1740" y="375"/>
                </a:cubicBezTo>
                <a:cubicBezTo>
                  <a:pt x="1756" y="336"/>
                  <a:pt x="1715" y="294"/>
                  <a:pt x="1700" y="255"/>
                </a:cubicBezTo>
                <a:cubicBezTo>
                  <a:pt x="1663" y="162"/>
                  <a:pt x="1673" y="184"/>
                  <a:pt x="1600" y="135"/>
                </a:cubicBezTo>
                <a:cubicBezTo>
                  <a:pt x="1479" y="175"/>
                  <a:pt x="1454" y="260"/>
                  <a:pt x="1540" y="395"/>
                </a:cubicBezTo>
                <a:cubicBezTo>
                  <a:pt x="1554" y="417"/>
                  <a:pt x="1690" y="447"/>
                  <a:pt x="1720" y="455"/>
                </a:cubicBezTo>
                <a:cubicBezTo>
                  <a:pt x="1740" y="441"/>
                  <a:pt x="1774" y="438"/>
                  <a:pt x="1780" y="415"/>
                </a:cubicBezTo>
                <a:cubicBezTo>
                  <a:pt x="1807" y="303"/>
                  <a:pt x="1712" y="205"/>
                  <a:pt x="1620" y="175"/>
                </a:cubicBezTo>
                <a:cubicBezTo>
                  <a:pt x="1600" y="195"/>
                  <a:pt x="1575" y="211"/>
                  <a:pt x="1560" y="235"/>
                </a:cubicBezTo>
                <a:cubicBezTo>
                  <a:pt x="1509" y="311"/>
                  <a:pt x="1573" y="395"/>
                  <a:pt x="1640" y="435"/>
                </a:cubicBezTo>
                <a:cubicBezTo>
                  <a:pt x="1676" y="456"/>
                  <a:pt x="1720" y="461"/>
                  <a:pt x="1760" y="475"/>
                </a:cubicBezTo>
                <a:cubicBezTo>
                  <a:pt x="1786" y="468"/>
                  <a:pt x="1827" y="479"/>
                  <a:pt x="1840" y="455"/>
                </a:cubicBezTo>
                <a:cubicBezTo>
                  <a:pt x="1850" y="433"/>
                  <a:pt x="1822" y="403"/>
                  <a:pt x="1800" y="395"/>
                </a:cubicBezTo>
                <a:cubicBezTo>
                  <a:pt x="1750" y="375"/>
                  <a:pt x="1693" y="381"/>
                  <a:pt x="1640" y="375"/>
                </a:cubicBezTo>
                <a:cubicBezTo>
                  <a:pt x="1560" y="394"/>
                  <a:pt x="1507" y="409"/>
                  <a:pt x="1440" y="455"/>
                </a:cubicBezTo>
                <a:cubicBezTo>
                  <a:pt x="1453" y="488"/>
                  <a:pt x="1456" y="527"/>
                  <a:pt x="1480" y="555"/>
                </a:cubicBezTo>
                <a:cubicBezTo>
                  <a:pt x="1550" y="635"/>
                  <a:pt x="1763" y="687"/>
                  <a:pt x="1860" y="715"/>
                </a:cubicBezTo>
                <a:cubicBezTo>
                  <a:pt x="1835" y="569"/>
                  <a:pt x="1851" y="578"/>
                  <a:pt x="1720" y="535"/>
                </a:cubicBezTo>
                <a:cubicBezTo>
                  <a:pt x="1700" y="541"/>
                  <a:pt x="1663" y="534"/>
                  <a:pt x="1660" y="555"/>
                </a:cubicBezTo>
                <a:cubicBezTo>
                  <a:pt x="1640" y="672"/>
                  <a:pt x="1769" y="677"/>
                  <a:pt x="1840" y="695"/>
                </a:cubicBezTo>
                <a:cubicBezTo>
                  <a:pt x="1860" y="681"/>
                  <a:pt x="1896" y="678"/>
                  <a:pt x="1900" y="655"/>
                </a:cubicBezTo>
                <a:cubicBezTo>
                  <a:pt x="1914" y="556"/>
                  <a:pt x="1857" y="554"/>
                  <a:pt x="1800" y="535"/>
                </a:cubicBezTo>
                <a:cubicBezTo>
                  <a:pt x="1706" y="541"/>
                  <a:pt x="1612" y="538"/>
                  <a:pt x="1520" y="555"/>
                </a:cubicBezTo>
                <a:cubicBezTo>
                  <a:pt x="1499" y="558"/>
                  <a:pt x="1558" y="575"/>
                  <a:pt x="1580" y="575"/>
                </a:cubicBezTo>
                <a:cubicBezTo>
                  <a:pt x="1653" y="575"/>
                  <a:pt x="1726" y="561"/>
                  <a:pt x="1800" y="555"/>
                </a:cubicBezTo>
                <a:cubicBezTo>
                  <a:pt x="1786" y="515"/>
                  <a:pt x="1782" y="470"/>
                  <a:pt x="1760" y="435"/>
                </a:cubicBezTo>
                <a:cubicBezTo>
                  <a:pt x="1723" y="377"/>
                  <a:pt x="1593" y="365"/>
                  <a:pt x="1540" y="355"/>
                </a:cubicBezTo>
                <a:cubicBezTo>
                  <a:pt x="1493" y="361"/>
                  <a:pt x="1442" y="353"/>
                  <a:pt x="1400" y="375"/>
                </a:cubicBezTo>
                <a:cubicBezTo>
                  <a:pt x="1381" y="384"/>
                  <a:pt x="1367" y="418"/>
                  <a:pt x="1380" y="435"/>
                </a:cubicBezTo>
                <a:cubicBezTo>
                  <a:pt x="1455" y="535"/>
                  <a:pt x="1556" y="540"/>
                  <a:pt x="1660" y="575"/>
                </a:cubicBezTo>
                <a:cubicBezTo>
                  <a:pt x="1613" y="389"/>
                  <a:pt x="1542" y="458"/>
                  <a:pt x="1340" y="475"/>
                </a:cubicBezTo>
                <a:cubicBezTo>
                  <a:pt x="1326" y="495"/>
                  <a:pt x="1303" y="511"/>
                  <a:pt x="1300" y="535"/>
                </a:cubicBezTo>
                <a:cubicBezTo>
                  <a:pt x="1287" y="612"/>
                  <a:pt x="1434" y="636"/>
                  <a:pt x="1480" y="655"/>
                </a:cubicBezTo>
                <a:cubicBezTo>
                  <a:pt x="1486" y="635"/>
                  <a:pt x="1506" y="615"/>
                  <a:pt x="1500" y="595"/>
                </a:cubicBezTo>
                <a:cubicBezTo>
                  <a:pt x="1481" y="538"/>
                  <a:pt x="1424" y="529"/>
                  <a:pt x="1380" y="515"/>
                </a:cubicBezTo>
                <a:cubicBezTo>
                  <a:pt x="1353" y="521"/>
                  <a:pt x="1308" y="508"/>
                  <a:pt x="1300" y="535"/>
                </a:cubicBezTo>
                <a:cubicBezTo>
                  <a:pt x="1292" y="557"/>
                  <a:pt x="1336" y="571"/>
                  <a:pt x="1360" y="575"/>
                </a:cubicBezTo>
                <a:cubicBezTo>
                  <a:pt x="1380" y="578"/>
                  <a:pt x="1400" y="561"/>
                  <a:pt x="1420" y="555"/>
                </a:cubicBezTo>
                <a:cubicBezTo>
                  <a:pt x="1413" y="521"/>
                  <a:pt x="1416" y="484"/>
                  <a:pt x="1400" y="455"/>
                </a:cubicBezTo>
                <a:cubicBezTo>
                  <a:pt x="1376" y="414"/>
                  <a:pt x="1294" y="403"/>
                  <a:pt x="1260" y="395"/>
                </a:cubicBezTo>
                <a:cubicBezTo>
                  <a:pt x="1215" y="406"/>
                  <a:pt x="1122" y="407"/>
                  <a:pt x="1140" y="495"/>
                </a:cubicBezTo>
                <a:cubicBezTo>
                  <a:pt x="1144" y="515"/>
                  <a:pt x="1180" y="508"/>
                  <a:pt x="1200" y="515"/>
                </a:cubicBezTo>
                <a:cubicBezTo>
                  <a:pt x="1250" y="438"/>
                  <a:pt x="1261" y="386"/>
                  <a:pt x="1280" y="295"/>
                </a:cubicBezTo>
                <a:cubicBezTo>
                  <a:pt x="1260" y="281"/>
                  <a:pt x="1243" y="258"/>
                  <a:pt x="1220" y="255"/>
                </a:cubicBezTo>
                <a:cubicBezTo>
                  <a:pt x="1158" y="244"/>
                  <a:pt x="1124" y="322"/>
                  <a:pt x="1100" y="355"/>
                </a:cubicBezTo>
                <a:cubicBezTo>
                  <a:pt x="1119" y="442"/>
                  <a:pt x="1114" y="570"/>
                  <a:pt x="1220" y="615"/>
                </a:cubicBezTo>
                <a:cubicBezTo>
                  <a:pt x="1269" y="635"/>
                  <a:pt x="1326" y="628"/>
                  <a:pt x="1380" y="635"/>
                </a:cubicBezTo>
                <a:cubicBezTo>
                  <a:pt x="1388" y="637"/>
                  <a:pt x="1553" y="703"/>
                  <a:pt x="1540" y="635"/>
                </a:cubicBezTo>
                <a:cubicBezTo>
                  <a:pt x="1530" y="587"/>
                  <a:pt x="1420" y="555"/>
                  <a:pt x="1420" y="555"/>
                </a:cubicBezTo>
                <a:cubicBezTo>
                  <a:pt x="1393" y="561"/>
                  <a:pt x="1362" y="559"/>
                  <a:pt x="1340" y="575"/>
                </a:cubicBezTo>
                <a:cubicBezTo>
                  <a:pt x="1287" y="612"/>
                  <a:pt x="1278" y="660"/>
                  <a:pt x="1260" y="715"/>
                </a:cubicBezTo>
                <a:cubicBezTo>
                  <a:pt x="1319" y="774"/>
                  <a:pt x="1360" y="808"/>
                  <a:pt x="1440" y="835"/>
                </a:cubicBezTo>
                <a:cubicBezTo>
                  <a:pt x="1433" y="801"/>
                  <a:pt x="1444" y="759"/>
                  <a:pt x="1420" y="735"/>
                </a:cubicBezTo>
                <a:cubicBezTo>
                  <a:pt x="1352" y="667"/>
                  <a:pt x="1254" y="702"/>
                  <a:pt x="1180" y="715"/>
                </a:cubicBezTo>
                <a:cubicBezTo>
                  <a:pt x="1274" y="785"/>
                  <a:pt x="1325" y="851"/>
                  <a:pt x="1480" y="755"/>
                </a:cubicBezTo>
                <a:cubicBezTo>
                  <a:pt x="1494" y="746"/>
                  <a:pt x="1366" y="619"/>
                  <a:pt x="1360" y="615"/>
                </a:cubicBezTo>
                <a:cubicBezTo>
                  <a:pt x="1291" y="569"/>
                  <a:pt x="1179" y="574"/>
                  <a:pt x="1100" y="555"/>
                </a:cubicBezTo>
                <a:cubicBezTo>
                  <a:pt x="968" y="573"/>
                  <a:pt x="929" y="550"/>
                  <a:pt x="860" y="655"/>
                </a:cubicBezTo>
                <a:cubicBezTo>
                  <a:pt x="873" y="675"/>
                  <a:pt x="879" y="702"/>
                  <a:pt x="900" y="715"/>
                </a:cubicBezTo>
                <a:cubicBezTo>
                  <a:pt x="966" y="756"/>
                  <a:pt x="1047" y="766"/>
                  <a:pt x="1120" y="795"/>
                </a:cubicBezTo>
                <a:cubicBezTo>
                  <a:pt x="1113" y="761"/>
                  <a:pt x="1126" y="716"/>
                  <a:pt x="1100" y="695"/>
                </a:cubicBezTo>
                <a:cubicBezTo>
                  <a:pt x="1021" y="632"/>
                  <a:pt x="982" y="808"/>
                  <a:pt x="980" y="815"/>
                </a:cubicBezTo>
                <a:cubicBezTo>
                  <a:pt x="986" y="848"/>
                  <a:pt x="981" y="886"/>
                  <a:pt x="1000" y="915"/>
                </a:cubicBezTo>
                <a:cubicBezTo>
                  <a:pt x="1011" y="932"/>
                  <a:pt x="1039" y="929"/>
                  <a:pt x="1060" y="935"/>
                </a:cubicBezTo>
                <a:cubicBezTo>
                  <a:pt x="1086" y="942"/>
                  <a:pt x="1113" y="948"/>
                  <a:pt x="1140" y="955"/>
                </a:cubicBezTo>
                <a:cubicBezTo>
                  <a:pt x="1146" y="928"/>
                  <a:pt x="1169" y="900"/>
                  <a:pt x="1160" y="875"/>
                </a:cubicBezTo>
                <a:cubicBezTo>
                  <a:pt x="1124" y="781"/>
                  <a:pt x="1082" y="806"/>
                  <a:pt x="1020" y="775"/>
                </a:cubicBezTo>
                <a:cubicBezTo>
                  <a:pt x="998" y="764"/>
                  <a:pt x="982" y="744"/>
                  <a:pt x="960" y="735"/>
                </a:cubicBezTo>
                <a:cubicBezTo>
                  <a:pt x="912" y="714"/>
                  <a:pt x="772" y="699"/>
                  <a:pt x="740" y="695"/>
                </a:cubicBezTo>
                <a:cubicBezTo>
                  <a:pt x="746" y="741"/>
                  <a:pt x="717" y="815"/>
                  <a:pt x="760" y="835"/>
                </a:cubicBezTo>
                <a:cubicBezTo>
                  <a:pt x="832" y="868"/>
                  <a:pt x="926" y="847"/>
                  <a:pt x="1000" y="815"/>
                </a:cubicBezTo>
                <a:cubicBezTo>
                  <a:pt x="1025" y="803"/>
                  <a:pt x="960" y="775"/>
                  <a:pt x="940" y="755"/>
                </a:cubicBezTo>
                <a:cubicBezTo>
                  <a:pt x="780" y="768"/>
                  <a:pt x="612" y="744"/>
                  <a:pt x="460" y="795"/>
                </a:cubicBezTo>
                <a:cubicBezTo>
                  <a:pt x="423" y="807"/>
                  <a:pt x="492" y="867"/>
                  <a:pt x="520" y="895"/>
                </a:cubicBezTo>
                <a:cubicBezTo>
                  <a:pt x="547" y="922"/>
                  <a:pt x="584" y="938"/>
                  <a:pt x="620" y="955"/>
                </a:cubicBezTo>
                <a:cubicBezTo>
                  <a:pt x="658" y="972"/>
                  <a:pt x="740" y="995"/>
                  <a:pt x="740" y="995"/>
                </a:cubicBezTo>
                <a:cubicBezTo>
                  <a:pt x="760" y="981"/>
                  <a:pt x="791" y="977"/>
                  <a:pt x="800" y="955"/>
                </a:cubicBezTo>
                <a:cubicBezTo>
                  <a:pt x="825" y="892"/>
                  <a:pt x="748" y="884"/>
                  <a:pt x="720" y="875"/>
                </a:cubicBezTo>
                <a:cubicBezTo>
                  <a:pt x="726" y="908"/>
                  <a:pt x="715" y="950"/>
                  <a:pt x="740" y="975"/>
                </a:cubicBezTo>
                <a:cubicBezTo>
                  <a:pt x="809" y="1044"/>
                  <a:pt x="947" y="1004"/>
                  <a:pt x="1020" y="995"/>
                </a:cubicBezTo>
                <a:cubicBezTo>
                  <a:pt x="1013" y="968"/>
                  <a:pt x="1019" y="934"/>
                  <a:pt x="1000" y="915"/>
                </a:cubicBezTo>
                <a:cubicBezTo>
                  <a:pt x="980" y="895"/>
                  <a:pt x="946" y="900"/>
                  <a:pt x="920" y="895"/>
                </a:cubicBezTo>
                <a:cubicBezTo>
                  <a:pt x="880" y="887"/>
                  <a:pt x="840" y="881"/>
                  <a:pt x="800" y="875"/>
                </a:cubicBezTo>
                <a:cubicBezTo>
                  <a:pt x="855" y="1095"/>
                  <a:pt x="978" y="1009"/>
                  <a:pt x="1200" y="995"/>
                </a:cubicBezTo>
                <a:cubicBezTo>
                  <a:pt x="1220" y="988"/>
                  <a:pt x="1260" y="996"/>
                  <a:pt x="1260" y="975"/>
                </a:cubicBezTo>
                <a:cubicBezTo>
                  <a:pt x="1260" y="940"/>
                  <a:pt x="1128" y="917"/>
                  <a:pt x="1120" y="915"/>
                </a:cubicBezTo>
                <a:cubicBezTo>
                  <a:pt x="1133" y="941"/>
                  <a:pt x="1134" y="979"/>
                  <a:pt x="1160" y="995"/>
                </a:cubicBezTo>
                <a:cubicBezTo>
                  <a:pt x="1227" y="1037"/>
                  <a:pt x="1379" y="1002"/>
                  <a:pt x="1440" y="995"/>
                </a:cubicBezTo>
                <a:cubicBezTo>
                  <a:pt x="1453" y="975"/>
                  <a:pt x="1549" y="861"/>
                  <a:pt x="1460" y="835"/>
                </a:cubicBezTo>
                <a:cubicBezTo>
                  <a:pt x="1401" y="817"/>
                  <a:pt x="1340" y="861"/>
                  <a:pt x="1280" y="875"/>
                </a:cubicBezTo>
                <a:cubicBezTo>
                  <a:pt x="1286" y="895"/>
                  <a:pt x="1285" y="920"/>
                  <a:pt x="1300" y="935"/>
                </a:cubicBezTo>
                <a:cubicBezTo>
                  <a:pt x="1341" y="976"/>
                  <a:pt x="1429" y="984"/>
                  <a:pt x="1480" y="995"/>
                </a:cubicBezTo>
                <a:cubicBezTo>
                  <a:pt x="1500" y="988"/>
                  <a:pt x="1546" y="995"/>
                  <a:pt x="1540" y="975"/>
                </a:cubicBezTo>
                <a:cubicBezTo>
                  <a:pt x="1524" y="929"/>
                  <a:pt x="1320" y="915"/>
                  <a:pt x="1320" y="915"/>
                </a:cubicBezTo>
                <a:cubicBezTo>
                  <a:pt x="1333" y="948"/>
                  <a:pt x="1339" y="985"/>
                  <a:pt x="1360" y="1015"/>
                </a:cubicBezTo>
                <a:cubicBezTo>
                  <a:pt x="1398" y="1068"/>
                  <a:pt x="1550" y="1087"/>
                  <a:pt x="1580" y="1095"/>
                </a:cubicBezTo>
                <a:cubicBezTo>
                  <a:pt x="1606" y="1101"/>
                  <a:pt x="1660" y="1115"/>
                  <a:pt x="1660" y="1115"/>
                </a:cubicBezTo>
                <a:cubicBezTo>
                  <a:pt x="1693" y="1108"/>
                  <a:pt x="1730" y="1111"/>
                  <a:pt x="1760" y="1095"/>
                </a:cubicBezTo>
                <a:cubicBezTo>
                  <a:pt x="1857" y="1039"/>
                  <a:pt x="1767" y="966"/>
                  <a:pt x="1720" y="935"/>
                </a:cubicBezTo>
                <a:cubicBezTo>
                  <a:pt x="1713" y="961"/>
                  <a:pt x="1684" y="992"/>
                  <a:pt x="1700" y="1015"/>
                </a:cubicBezTo>
                <a:cubicBezTo>
                  <a:pt x="1711" y="1032"/>
                  <a:pt x="1754" y="1015"/>
                  <a:pt x="1760" y="995"/>
                </a:cubicBezTo>
                <a:cubicBezTo>
                  <a:pt x="1771" y="949"/>
                  <a:pt x="1757" y="898"/>
                  <a:pt x="1740" y="855"/>
                </a:cubicBezTo>
                <a:cubicBezTo>
                  <a:pt x="1715" y="794"/>
                  <a:pt x="1628" y="774"/>
                  <a:pt x="1580" y="755"/>
                </a:cubicBezTo>
                <a:cubicBezTo>
                  <a:pt x="1566" y="775"/>
                  <a:pt x="1535" y="791"/>
                  <a:pt x="1540" y="815"/>
                </a:cubicBezTo>
                <a:cubicBezTo>
                  <a:pt x="1554" y="887"/>
                  <a:pt x="1632" y="844"/>
                  <a:pt x="1660" y="835"/>
                </a:cubicBezTo>
                <a:cubicBezTo>
                  <a:pt x="1666" y="808"/>
                  <a:pt x="1688" y="781"/>
                  <a:pt x="1680" y="755"/>
                </a:cubicBezTo>
                <a:cubicBezTo>
                  <a:pt x="1651" y="669"/>
                  <a:pt x="1526" y="746"/>
                  <a:pt x="1500" y="755"/>
                </a:cubicBezTo>
                <a:cubicBezTo>
                  <a:pt x="1493" y="775"/>
                  <a:pt x="1477" y="794"/>
                  <a:pt x="1480" y="815"/>
                </a:cubicBezTo>
                <a:cubicBezTo>
                  <a:pt x="1495" y="925"/>
                  <a:pt x="1552" y="895"/>
                  <a:pt x="1640" y="935"/>
                </a:cubicBezTo>
                <a:cubicBezTo>
                  <a:pt x="1675" y="951"/>
                  <a:pt x="1705" y="977"/>
                  <a:pt x="1740" y="995"/>
                </a:cubicBezTo>
                <a:cubicBezTo>
                  <a:pt x="1780" y="1015"/>
                  <a:pt x="1861" y="1027"/>
                  <a:pt x="1900" y="1035"/>
                </a:cubicBezTo>
                <a:cubicBezTo>
                  <a:pt x="1924" y="936"/>
                  <a:pt x="1928" y="863"/>
                  <a:pt x="1820" y="815"/>
                </a:cubicBezTo>
                <a:cubicBezTo>
                  <a:pt x="1781" y="797"/>
                  <a:pt x="1740" y="788"/>
                  <a:pt x="1700" y="775"/>
                </a:cubicBezTo>
                <a:cubicBezTo>
                  <a:pt x="1680" y="768"/>
                  <a:pt x="1640" y="755"/>
                  <a:pt x="1640" y="755"/>
                </a:cubicBezTo>
                <a:cubicBezTo>
                  <a:pt x="1620" y="761"/>
                  <a:pt x="1589" y="756"/>
                  <a:pt x="1580" y="775"/>
                </a:cubicBezTo>
                <a:cubicBezTo>
                  <a:pt x="1543" y="848"/>
                  <a:pt x="1712" y="868"/>
                  <a:pt x="1740" y="875"/>
                </a:cubicBezTo>
                <a:cubicBezTo>
                  <a:pt x="1740" y="874"/>
                  <a:pt x="1874" y="812"/>
                  <a:pt x="1780" y="775"/>
                </a:cubicBezTo>
                <a:cubicBezTo>
                  <a:pt x="1754" y="764"/>
                  <a:pt x="1726" y="788"/>
                  <a:pt x="1700" y="795"/>
                </a:cubicBezTo>
                <a:cubicBezTo>
                  <a:pt x="1747" y="806"/>
                  <a:pt x="1834" y="840"/>
                  <a:pt x="1880" y="795"/>
                </a:cubicBezTo>
                <a:cubicBezTo>
                  <a:pt x="1894" y="780"/>
                  <a:pt x="1872" y="751"/>
                  <a:pt x="1860" y="735"/>
                </a:cubicBezTo>
                <a:cubicBezTo>
                  <a:pt x="1825" y="690"/>
                  <a:pt x="1793" y="632"/>
                  <a:pt x="1740" y="615"/>
                </a:cubicBezTo>
                <a:cubicBezTo>
                  <a:pt x="1700" y="601"/>
                  <a:pt x="1620" y="575"/>
                  <a:pt x="1620" y="575"/>
                </a:cubicBezTo>
                <a:cubicBezTo>
                  <a:pt x="1613" y="595"/>
                  <a:pt x="1590" y="616"/>
                  <a:pt x="1600" y="635"/>
                </a:cubicBezTo>
                <a:cubicBezTo>
                  <a:pt x="1628" y="692"/>
                  <a:pt x="1751" y="618"/>
                  <a:pt x="1760" y="615"/>
                </a:cubicBezTo>
                <a:cubicBezTo>
                  <a:pt x="1766" y="588"/>
                  <a:pt x="1780" y="562"/>
                  <a:pt x="1780" y="535"/>
                </a:cubicBezTo>
                <a:cubicBezTo>
                  <a:pt x="1780" y="432"/>
                  <a:pt x="1736" y="231"/>
                  <a:pt x="1660" y="155"/>
                </a:cubicBezTo>
                <a:cubicBezTo>
                  <a:pt x="1641" y="136"/>
                  <a:pt x="1495" y="81"/>
                  <a:pt x="1480" y="75"/>
                </a:cubicBezTo>
                <a:cubicBezTo>
                  <a:pt x="1393" y="103"/>
                  <a:pt x="1369" y="105"/>
                  <a:pt x="1340" y="195"/>
                </a:cubicBezTo>
                <a:cubicBezTo>
                  <a:pt x="1183" y="90"/>
                  <a:pt x="983" y="81"/>
                  <a:pt x="800" y="55"/>
                </a:cubicBezTo>
                <a:cubicBezTo>
                  <a:pt x="760" y="61"/>
                  <a:pt x="703" y="42"/>
                  <a:pt x="680" y="75"/>
                </a:cubicBezTo>
                <a:cubicBezTo>
                  <a:pt x="642" y="127"/>
                  <a:pt x="713" y="215"/>
                  <a:pt x="740" y="255"/>
                </a:cubicBezTo>
                <a:cubicBezTo>
                  <a:pt x="760" y="241"/>
                  <a:pt x="805" y="238"/>
                  <a:pt x="800" y="215"/>
                </a:cubicBezTo>
                <a:cubicBezTo>
                  <a:pt x="792" y="186"/>
                  <a:pt x="749" y="175"/>
                  <a:pt x="720" y="175"/>
                </a:cubicBezTo>
                <a:cubicBezTo>
                  <a:pt x="645" y="175"/>
                  <a:pt x="573" y="201"/>
                  <a:pt x="500" y="215"/>
                </a:cubicBezTo>
                <a:cubicBezTo>
                  <a:pt x="486" y="248"/>
                  <a:pt x="457" y="279"/>
                  <a:pt x="460" y="315"/>
                </a:cubicBezTo>
                <a:cubicBezTo>
                  <a:pt x="470" y="457"/>
                  <a:pt x="554" y="543"/>
                  <a:pt x="680" y="575"/>
                </a:cubicBezTo>
                <a:cubicBezTo>
                  <a:pt x="693" y="555"/>
                  <a:pt x="720" y="539"/>
                  <a:pt x="720" y="515"/>
                </a:cubicBezTo>
                <a:cubicBezTo>
                  <a:pt x="720" y="430"/>
                  <a:pt x="565" y="424"/>
                  <a:pt x="520" y="415"/>
                </a:cubicBezTo>
                <a:cubicBezTo>
                  <a:pt x="486" y="421"/>
                  <a:pt x="446" y="413"/>
                  <a:pt x="420" y="435"/>
                </a:cubicBezTo>
                <a:cubicBezTo>
                  <a:pt x="375" y="471"/>
                  <a:pt x="410" y="558"/>
                  <a:pt x="420" y="595"/>
                </a:cubicBezTo>
                <a:cubicBezTo>
                  <a:pt x="433" y="575"/>
                  <a:pt x="470" y="556"/>
                  <a:pt x="460" y="535"/>
                </a:cubicBezTo>
                <a:cubicBezTo>
                  <a:pt x="447" y="510"/>
                  <a:pt x="407" y="515"/>
                  <a:pt x="380" y="515"/>
                </a:cubicBezTo>
                <a:cubicBezTo>
                  <a:pt x="293" y="515"/>
                  <a:pt x="206" y="528"/>
                  <a:pt x="120" y="535"/>
                </a:cubicBezTo>
                <a:cubicBezTo>
                  <a:pt x="100" y="541"/>
                  <a:pt x="74" y="540"/>
                  <a:pt x="60" y="555"/>
                </a:cubicBezTo>
                <a:cubicBezTo>
                  <a:pt x="0" y="614"/>
                  <a:pt x="65" y="691"/>
                  <a:pt x="120" y="715"/>
                </a:cubicBezTo>
                <a:cubicBezTo>
                  <a:pt x="157" y="731"/>
                  <a:pt x="292" y="750"/>
                  <a:pt x="320" y="755"/>
                </a:cubicBezTo>
                <a:cubicBezTo>
                  <a:pt x="313" y="735"/>
                  <a:pt x="318" y="704"/>
                  <a:pt x="300" y="695"/>
                </a:cubicBezTo>
                <a:cubicBezTo>
                  <a:pt x="281" y="685"/>
                  <a:pt x="242" y="694"/>
                  <a:pt x="240" y="715"/>
                </a:cubicBezTo>
                <a:cubicBezTo>
                  <a:pt x="233" y="763"/>
                  <a:pt x="252" y="815"/>
                  <a:pt x="280" y="855"/>
                </a:cubicBezTo>
                <a:cubicBezTo>
                  <a:pt x="302" y="886"/>
                  <a:pt x="344" y="898"/>
                  <a:pt x="380" y="915"/>
                </a:cubicBezTo>
                <a:cubicBezTo>
                  <a:pt x="418" y="932"/>
                  <a:pt x="500" y="955"/>
                  <a:pt x="500" y="955"/>
                </a:cubicBezTo>
                <a:cubicBezTo>
                  <a:pt x="526" y="948"/>
                  <a:pt x="560" y="954"/>
                  <a:pt x="580" y="935"/>
                </a:cubicBezTo>
                <a:cubicBezTo>
                  <a:pt x="682" y="832"/>
                  <a:pt x="490" y="807"/>
                  <a:pt x="440" y="795"/>
                </a:cubicBezTo>
                <a:cubicBezTo>
                  <a:pt x="426" y="821"/>
                  <a:pt x="391" y="846"/>
                  <a:pt x="400" y="875"/>
                </a:cubicBezTo>
                <a:cubicBezTo>
                  <a:pt x="427" y="970"/>
                  <a:pt x="492" y="930"/>
                  <a:pt x="540" y="915"/>
                </a:cubicBezTo>
                <a:cubicBezTo>
                  <a:pt x="546" y="895"/>
                  <a:pt x="564" y="875"/>
                  <a:pt x="560" y="855"/>
                </a:cubicBezTo>
                <a:cubicBezTo>
                  <a:pt x="519" y="650"/>
                  <a:pt x="375" y="640"/>
                  <a:pt x="200" y="615"/>
                </a:cubicBezTo>
                <a:cubicBezTo>
                  <a:pt x="173" y="621"/>
                  <a:pt x="141" y="617"/>
                  <a:pt x="120" y="635"/>
                </a:cubicBezTo>
                <a:cubicBezTo>
                  <a:pt x="77" y="670"/>
                  <a:pt x="63" y="749"/>
                  <a:pt x="100" y="795"/>
                </a:cubicBezTo>
                <a:cubicBezTo>
                  <a:pt x="113" y="811"/>
                  <a:pt x="140" y="808"/>
                  <a:pt x="160" y="815"/>
                </a:cubicBezTo>
                <a:cubicBezTo>
                  <a:pt x="233" y="808"/>
                  <a:pt x="310" y="818"/>
                  <a:pt x="380" y="795"/>
                </a:cubicBezTo>
                <a:cubicBezTo>
                  <a:pt x="400" y="788"/>
                  <a:pt x="400" y="756"/>
                  <a:pt x="400" y="735"/>
                </a:cubicBezTo>
                <a:cubicBezTo>
                  <a:pt x="400" y="701"/>
                  <a:pt x="406" y="655"/>
                  <a:pt x="380" y="635"/>
                </a:cubicBezTo>
                <a:cubicBezTo>
                  <a:pt x="336" y="601"/>
                  <a:pt x="167" y="577"/>
                  <a:pt x="220" y="595"/>
                </a:cubicBezTo>
                <a:cubicBezTo>
                  <a:pt x="260" y="608"/>
                  <a:pt x="340" y="635"/>
                  <a:pt x="340" y="635"/>
                </a:cubicBezTo>
                <a:cubicBezTo>
                  <a:pt x="367" y="625"/>
                  <a:pt x="451" y="611"/>
                  <a:pt x="440" y="555"/>
                </a:cubicBezTo>
                <a:cubicBezTo>
                  <a:pt x="435" y="531"/>
                  <a:pt x="402" y="523"/>
                  <a:pt x="380" y="515"/>
                </a:cubicBezTo>
                <a:cubicBezTo>
                  <a:pt x="328" y="496"/>
                  <a:pt x="220" y="475"/>
                  <a:pt x="220" y="475"/>
                </a:cubicBezTo>
                <a:cubicBezTo>
                  <a:pt x="193" y="481"/>
                  <a:pt x="148" y="468"/>
                  <a:pt x="140" y="495"/>
                </a:cubicBezTo>
                <a:cubicBezTo>
                  <a:pt x="132" y="517"/>
                  <a:pt x="176" y="538"/>
                  <a:pt x="200" y="535"/>
                </a:cubicBezTo>
                <a:cubicBezTo>
                  <a:pt x="227" y="530"/>
                  <a:pt x="240" y="495"/>
                  <a:pt x="260" y="475"/>
                </a:cubicBezTo>
                <a:cubicBezTo>
                  <a:pt x="253" y="441"/>
                  <a:pt x="240" y="375"/>
                  <a:pt x="240" y="375"/>
                </a:cubicBezTo>
                <a:cubicBezTo>
                  <a:pt x="273" y="368"/>
                  <a:pt x="318" y="381"/>
                  <a:pt x="340" y="355"/>
                </a:cubicBezTo>
                <a:cubicBezTo>
                  <a:pt x="357" y="333"/>
                  <a:pt x="345" y="284"/>
                  <a:pt x="320" y="275"/>
                </a:cubicBezTo>
                <a:cubicBezTo>
                  <a:pt x="275" y="258"/>
                  <a:pt x="226" y="288"/>
                  <a:pt x="180" y="295"/>
                </a:cubicBezTo>
                <a:cubicBezTo>
                  <a:pt x="186" y="321"/>
                  <a:pt x="182" y="353"/>
                  <a:pt x="200" y="375"/>
                </a:cubicBezTo>
                <a:cubicBezTo>
                  <a:pt x="228" y="409"/>
                  <a:pt x="405" y="450"/>
                  <a:pt x="420" y="455"/>
                </a:cubicBezTo>
                <a:cubicBezTo>
                  <a:pt x="493" y="448"/>
                  <a:pt x="576" y="471"/>
                  <a:pt x="640" y="435"/>
                </a:cubicBezTo>
                <a:cubicBezTo>
                  <a:pt x="668" y="418"/>
                  <a:pt x="587" y="394"/>
                  <a:pt x="560" y="375"/>
                </a:cubicBezTo>
                <a:cubicBezTo>
                  <a:pt x="474" y="314"/>
                  <a:pt x="486" y="329"/>
                  <a:pt x="360" y="275"/>
                </a:cubicBezTo>
                <a:cubicBezTo>
                  <a:pt x="380" y="268"/>
                  <a:pt x="410" y="273"/>
                  <a:pt x="420" y="255"/>
                </a:cubicBezTo>
                <a:cubicBezTo>
                  <a:pt x="429" y="236"/>
                  <a:pt x="381" y="185"/>
                  <a:pt x="400" y="195"/>
                </a:cubicBezTo>
                <a:cubicBezTo>
                  <a:pt x="429" y="209"/>
                  <a:pt x="431" y="257"/>
                  <a:pt x="460" y="275"/>
                </a:cubicBezTo>
                <a:cubicBezTo>
                  <a:pt x="488" y="293"/>
                  <a:pt x="526" y="288"/>
                  <a:pt x="560" y="295"/>
                </a:cubicBezTo>
                <a:cubicBezTo>
                  <a:pt x="573" y="275"/>
                  <a:pt x="612" y="255"/>
                  <a:pt x="600" y="235"/>
                </a:cubicBezTo>
                <a:cubicBezTo>
                  <a:pt x="581" y="204"/>
                  <a:pt x="534" y="206"/>
                  <a:pt x="500" y="195"/>
                </a:cubicBezTo>
                <a:cubicBezTo>
                  <a:pt x="457" y="180"/>
                  <a:pt x="305" y="152"/>
                  <a:pt x="520" y="195"/>
                </a:cubicBezTo>
                <a:cubicBezTo>
                  <a:pt x="586" y="188"/>
                  <a:pt x="660" y="204"/>
                  <a:pt x="720" y="175"/>
                </a:cubicBezTo>
                <a:cubicBezTo>
                  <a:pt x="741" y="164"/>
                  <a:pt x="698" y="130"/>
                  <a:pt x="680" y="115"/>
                </a:cubicBezTo>
                <a:cubicBezTo>
                  <a:pt x="650" y="89"/>
                  <a:pt x="613" y="75"/>
                  <a:pt x="580" y="55"/>
                </a:cubicBezTo>
                <a:cubicBezTo>
                  <a:pt x="200" y="89"/>
                  <a:pt x="385" y="76"/>
                  <a:pt x="540" y="115"/>
                </a:cubicBezTo>
                <a:cubicBezTo>
                  <a:pt x="606" y="108"/>
                  <a:pt x="678" y="121"/>
                  <a:pt x="740" y="95"/>
                </a:cubicBezTo>
                <a:cubicBezTo>
                  <a:pt x="762" y="85"/>
                  <a:pt x="701" y="65"/>
                  <a:pt x="680" y="55"/>
                </a:cubicBezTo>
                <a:cubicBezTo>
                  <a:pt x="661" y="45"/>
                  <a:pt x="640" y="41"/>
                  <a:pt x="620" y="35"/>
                </a:cubicBezTo>
                <a:cubicBezTo>
                  <a:pt x="606" y="55"/>
                  <a:pt x="575" y="71"/>
                  <a:pt x="580" y="95"/>
                </a:cubicBezTo>
                <a:cubicBezTo>
                  <a:pt x="585" y="122"/>
                  <a:pt x="680" y="148"/>
                  <a:pt x="700" y="155"/>
                </a:cubicBezTo>
                <a:cubicBezTo>
                  <a:pt x="686" y="128"/>
                  <a:pt x="682" y="94"/>
                  <a:pt x="660" y="75"/>
                </a:cubicBezTo>
                <a:cubicBezTo>
                  <a:pt x="572" y="0"/>
                  <a:pt x="516" y="47"/>
                  <a:pt x="420" y="75"/>
                </a:cubicBezTo>
                <a:cubicBezTo>
                  <a:pt x="403" y="99"/>
                  <a:pt x="341" y="178"/>
                  <a:pt x="360" y="215"/>
                </a:cubicBezTo>
                <a:cubicBezTo>
                  <a:pt x="379" y="253"/>
                  <a:pt x="426" y="268"/>
                  <a:pt x="460" y="295"/>
                </a:cubicBezTo>
                <a:cubicBezTo>
                  <a:pt x="540" y="288"/>
                  <a:pt x="629" y="313"/>
                  <a:pt x="700" y="275"/>
                </a:cubicBezTo>
                <a:cubicBezTo>
                  <a:pt x="729" y="258"/>
                  <a:pt x="663" y="218"/>
                  <a:pt x="640" y="195"/>
                </a:cubicBezTo>
                <a:cubicBezTo>
                  <a:pt x="562" y="117"/>
                  <a:pt x="477" y="127"/>
                  <a:pt x="380" y="95"/>
                </a:cubicBezTo>
                <a:cubicBezTo>
                  <a:pt x="360" y="108"/>
                  <a:pt x="320" y="110"/>
                  <a:pt x="320" y="135"/>
                </a:cubicBezTo>
                <a:cubicBezTo>
                  <a:pt x="320" y="197"/>
                  <a:pt x="441" y="313"/>
                  <a:pt x="500" y="335"/>
                </a:cubicBezTo>
                <a:cubicBezTo>
                  <a:pt x="551" y="353"/>
                  <a:pt x="660" y="375"/>
                  <a:pt x="660" y="375"/>
                </a:cubicBezTo>
                <a:cubicBezTo>
                  <a:pt x="653" y="355"/>
                  <a:pt x="654" y="329"/>
                  <a:pt x="640" y="315"/>
                </a:cubicBezTo>
                <a:cubicBezTo>
                  <a:pt x="599" y="274"/>
                  <a:pt x="518" y="307"/>
                  <a:pt x="480" y="315"/>
                </a:cubicBezTo>
                <a:cubicBezTo>
                  <a:pt x="486" y="361"/>
                  <a:pt x="485" y="410"/>
                  <a:pt x="500" y="455"/>
                </a:cubicBezTo>
                <a:cubicBezTo>
                  <a:pt x="564" y="647"/>
                  <a:pt x="756" y="642"/>
                  <a:pt x="920" y="675"/>
                </a:cubicBezTo>
                <a:cubicBezTo>
                  <a:pt x="946" y="708"/>
                  <a:pt x="964" y="751"/>
                  <a:pt x="1000" y="775"/>
                </a:cubicBezTo>
                <a:cubicBezTo>
                  <a:pt x="1153" y="874"/>
                  <a:pt x="1324" y="919"/>
                  <a:pt x="1500" y="955"/>
                </a:cubicBezTo>
                <a:cubicBezTo>
                  <a:pt x="1526" y="948"/>
                  <a:pt x="1567" y="959"/>
                  <a:pt x="1580" y="935"/>
                </a:cubicBezTo>
                <a:cubicBezTo>
                  <a:pt x="1598" y="897"/>
                  <a:pt x="1482" y="835"/>
                  <a:pt x="1460" y="835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5242" name="Freeform 10"/>
          <p:cNvSpPr>
            <a:spLocks/>
          </p:cNvSpPr>
          <p:nvPr/>
        </p:nvSpPr>
        <p:spPr bwMode="auto">
          <a:xfrm>
            <a:off x="6015038" y="3878263"/>
            <a:ext cx="130175" cy="254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00" y="100"/>
              </a:cxn>
              <a:cxn ang="0">
                <a:pos x="40" y="140"/>
              </a:cxn>
              <a:cxn ang="0">
                <a:pos x="120" y="60"/>
              </a:cxn>
              <a:cxn ang="0">
                <a:pos x="160" y="120"/>
              </a:cxn>
              <a:cxn ang="0">
                <a:pos x="140" y="180"/>
              </a:cxn>
              <a:cxn ang="0">
                <a:pos x="100" y="260"/>
              </a:cxn>
              <a:cxn ang="0">
                <a:pos x="180" y="340"/>
              </a:cxn>
              <a:cxn ang="0">
                <a:pos x="120" y="380"/>
              </a:cxn>
              <a:cxn ang="0">
                <a:pos x="40" y="300"/>
              </a:cxn>
              <a:cxn ang="0">
                <a:pos x="100" y="260"/>
              </a:cxn>
              <a:cxn ang="0">
                <a:pos x="160" y="280"/>
              </a:cxn>
              <a:cxn ang="0">
                <a:pos x="160" y="400"/>
              </a:cxn>
              <a:cxn ang="0">
                <a:pos x="100" y="320"/>
              </a:cxn>
              <a:cxn ang="0">
                <a:pos x="60" y="200"/>
              </a:cxn>
              <a:cxn ang="0">
                <a:pos x="140" y="240"/>
              </a:cxn>
              <a:cxn ang="0">
                <a:pos x="160" y="320"/>
              </a:cxn>
            </a:cxnLst>
            <a:rect l="0" t="0" r="r" b="b"/>
            <a:pathLst>
              <a:path w="206" h="400">
                <a:moveTo>
                  <a:pt x="0" y="0"/>
                </a:moveTo>
                <a:cubicBezTo>
                  <a:pt x="18" y="12"/>
                  <a:pt x="107" y="60"/>
                  <a:pt x="100" y="100"/>
                </a:cubicBezTo>
                <a:cubicBezTo>
                  <a:pt x="95" y="123"/>
                  <a:pt x="60" y="126"/>
                  <a:pt x="40" y="140"/>
                </a:cubicBezTo>
                <a:cubicBezTo>
                  <a:pt x="49" y="111"/>
                  <a:pt x="57" y="34"/>
                  <a:pt x="120" y="60"/>
                </a:cubicBezTo>
                <a:cubicBezTo>
                  <a:pt x="142" y="68"/>
                  <a:pt x="146" y="100"/>
                  <a:pt x="160" y="120"/>
                </a:cubicBezTo>
                <a:cubicBezTo>
                  <a:pt x="153" y="140"/>
                  <a:pt x="140" y="158"/>
                  <a:pt x="140" y="180"/>
                </a:cubicBezTo>
                <a:cubicBezTo>
                  <a:pt x="140" y="268"/>
                  <a:pt x="206" y="224"/>
                  <a:pt x="100" y="260"/>
                </a:cubicBezTo>
                <a:cubicBezTo>
                  <a:pt x="128" y="269"/>
                  <a:pt x="205" y="277"/>
                  <a:pt x="180" y="340"/>
                </a:cubicBezTo>
                <a:cubicBezTo>
                  <a:pt x="171" y="362"/>
                  <a:pt x="140" y="366"/>
                  <a:pt x="120" y="380"/>
                </a:cubicBezTo>
                <a:cubicBezTo>
                  <a:pt x="91" y="370"/>
                  <a:pt x="14" y="362"/>
                  <a:pt x="40" y="300"/>
                </a:cubicBezTo>
                <a:cubicBezTo>
                  <a:pt x="48" y="277"/>
                  <a:pt x="80" y="273"/>
                  <a:pt x="100" y="260"/>
                </a:cubicBezTo>
                <a:cubicBezTo>
                  <a:pt x="120" y="266"/>
                  <a:pt x="145" y="265"/>
                  <a:pt x="160" y="280"/>
                </a:cubicBezTo>
                <a:cubicBezTo>
                  <a:pt x="200" y="320"/>
                  <a:pt x="173" y="360"/>
                  <a:pt x="160" y="400"/>
                </a:cubicBezTo>
                <a:cubicBezTo>
                  <a:pt x="140" y="373"/>
                  <a:pt x="114" y="349"/>
                  <a:pt x="100" y="320"/>
                </a:cubicBezTo>
                <a:cubicBezTo>
                  <a:pt x="81" y="282"/>
                  <a:pt x="22" y="181"/>
                  <a:pt x="60" y="200"/>
                </a:cubicBezTo>
                <a:cubicBezTo>
                  <a:pt x="86" y="213"/>
                  <a:pt x="113" y="226"/>
                  <a:pt x="140" y="240"/>
                </a:cubicBezTo>
                <a:cubicBezTo>
                  <a:pt x="162" y="306"/>
                  <a:pt x="160" y="278"/>
                  <a:pt x="160" y="32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5243" name="Freeform 11"/>
          <p:cNvSpPr>
            <a:spLocks/>
          </p:cNvSpPr>
          <p:nvPr/>
        </p:nvSpPr>
        <p:spPr bwMode="auto">
          <a:xfrm rot="5488748">
            <a:off x="5824537" y="4094163"/>
            <a:ext cx="130175" cy="254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00" y="100"/>
              </a:cxn>
              <a:cxn ang="0">
                <a:pos x="40" y="140"/>
              </a:cxn>
              <a:cxn ang="0">
                <a:pos x="120" y="60"/>
              </a:cxn>
              <a:cxn ang="0">
                <a:pos x="160" y="120"/>
              </a:cxn>
              <a:cxn ang="0">
                <a:pos x="140" y="180"/>
              </a:cxn>
              <a:cxn ang="0">
                <a:pos x="100" y="260"/>
              </a:cxn>
              <a:cxn ang="0">
                <a:pos x="180" y="340"/>
              </a:cxn>
              <a:cxn ang="0">
                <a:pos x="120" y="380"/>
              </a:cxn>
              <a:cxn ang="0">
                <a:pos x="40" y="300"/>
              </a:cxn>
              <a:cxn ang="0">
                <a:pos x="100" y="260"/>
              </a:cxn>
              <a:cxn ang="0">
                <a:pos x="160" y="280"/>
              </a:cxn>
              <a:cxn ang="0">
                <a:pos x="160" y="400"/>
              </a:cxn>
              <a:cxn ang="0">
                <a:pos x="100" y="320"/>
              </a:cxn>
              <a:cxn ang="0">
                <a:pos x="60" y="200"/>
              </a:cxn>
              <a:cxn ang="0">
                <a:pos x="140" y="240"/>
              </a:cxn>
              <a:cxn ang="0">
                <a:pos x="160" y="320"/>
              </a:cxn>
            </a:cxnLst>
            <a:rect l="0" t="0" r="r" b="b"/>
            <a:pathLst>
              <a:path w="206" h="400">
                <a:moveTo>
                  <a:pt x="0" y="0"/>
                </a:moveTo>
                <a:cubicBezTo>
                  <a:pt x="18" y="12"/>
                  <a:pt x="107" y="60"/>
                  <a:pt x="100" y="100"/>
                </a:cubicBezTo>
                <a:cubicBezTo>
                  <a:pt x="95" y="123"/>
                  <a:pt x="60" y="126"/>
                  <a:pt x="40" y="140"/>
                </a:cubicBezTo>
                <a:cubicBezTo>
                  <a:pt x="49" y="111"/>
                  <a:pt x="57" y="34"/>
                  <a:pt x="120" y="60"/>
                </a:cubicBezTo>
                <a:cubicBezTo>
                  <a:pt x="142" y="68"/>
                  <a:pt x="146" y="100"/>
                  <a:pt x="160" y="120"/>
                </a:cubicBezTo>
                <a:cubicBezTo>
                  <a:pt x="153" y="140"/>
                  <a:pt x="140" y="158"/>
                  <a:pt x="140" y="180"/>
                </a:cubicBezTo>
                <a:cubicBezTo>
                  <a:pt x="140" y="268"/>
                  <a:pt x="206" y="224"/>
                  <a:pt x="100" y="260"/>
                </a:cubicBezTo>
                <a:cubicBezTo>
                  <a:pt x="128" y="269"/>
                  <a:pt x="205" y="277"/>
                  <a:pt x="180" y="340"/>
                </a:cubicBezTo>
                <a:cubicBezTo>
                  <a:pt x="171" y="362"/>
                  <a:pt x="140" y="366"/>
                  <a:pt x="120" y="380"/>
                </a:cubicBezTo>
                <a:cubicBezTo>
                  <a:pt x="91" y="370"/>
                  <a:pt x="14" y="362"/>
                  <a:pt x="40" y="300"/>
                </a:cubicBezTo>
                <a:cubicBezTo>
                  <a:pt x="48" y="277"/>
                  <a:pt x="80" y="273"/>
                  <a:pt x="100" y="260"/>
                </a:cubicBezTo>
                <a:cubicBezTo>
                  <a:pt x="120" y="266"/>
                  <a:pt x="145" y="265"/>
                  <a:pt x="160" y="280"/>
                </a:cubicBezTo>
                <a:cubicBezTo>
                  <a:pt x="200" y="320"/>
                  <a:pt x="173" y="360"/>
                  <a:pt x="160" y="400"/>
                </a:cubicBezTo>
                <a:cubicBezTo>
                  <a:pt x="140" y="373"/>
                  <a:pt x="114" y="349"/>
                  <a:pt x="100" y="320"/>
                </a:cubicBezTo>
                <a:cubicBezTo>
                  <a:pt x="81" y="282"/>
                  <a:pt x="22" y="181"/>
                  <a:pt x="60" y="200"/>
                </a:cubicBezTo>
                <a:cubicBezTo>
                  <a:pt x="86" y="213"/>
                  <a:pt x="113" y="226"/>
                  <a:pt x="140" y="240"/>
                </a:cubicBezTo>
                <a:cubicBezTo>
                  <a:pt x="162" y="306"/>
                  <a:pt x="160" y="278"/>
                  <a:pt x="160" y="32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5244" name="Freeform 12"/>
          <p:cNvSpPr>
            <a:spLocks/>
          </p:cNvSpPr>
          <p:nvPr/>
        </p:nvSpPr>
        <p:spPr bwMode="auto">
          <a:xfrm>
            <a:off x="5646738" y="3878263"/>
            <a:ext cx="130175" cy="254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00" y="100"/>
              </a:cxn>
              <a:cxn ang="0">
                <a:pos x="40" y="140"/>
              </a:cxn>
              <a:cxn ang="0">
                <a:pos x="120" y="60"/>
              </a:cxn>
              <a:cxn ang="0">
                <a:pos x="160" y="120"/>
              </a:cxn>
              <a:cxn ang="0">
                <a:pos x="140" y="180"/>
              </a:cxn>
              <a:cxn ang="0">
                <a:pos x="100" y="260"/>
              </a:cxn>
              <a:cxn ang="0">
                <a:pos x="180" y="340"/>
              </a:cxn>
              <a:cxn ang="0">
                <a:pos x="120" y="380"/>
              </a:cxn>
              <a:cxn ang="0">
                <a:pos x="40" y="300"/>
              </a:cxn>
              <a:cxn ang="0">
                <a:pos x="100" y="260"/>
              </a:cxn>
              <a:cxn ang="0">
                <a:pos x="160" y="280"/>
              </a:cxn>
              <a:cxn ang="0">
                <a:pos x="160" y="400"/>
              </a:cxn>
              <a:cxn ang="0">
                <a:pos x="100" y="320"/>
              </a:cxn>
              <a:cxn ang="0">
                <a:pos x="60" y="200"/>
              </a:cxn>
              <a:cxn ang="0">
                <a:pos x="140" y="240"/>
              </a:cxn>
              <a:cxn ang="0">
                <a:pos x="160" y="320"/>
              </a:cxn>
            </a:cxnLst>
            <a:rect l="0" t="0" r="r" b="b"/>
            <a:pathLst>
              <a:path w="206" h="400">
                <a:moveTo>
                  <a:pt x="0" y="0"/>
                </a:moveTo>
                <a:cubicBezTo>
                  <a:pt x="18" y="12"/>
                  <a:pt x="107" y="60"/>
                  <a:pt x="100" y="100"/>
                </a:cubicBezTo>
                <a:cubicBezTo>
                  <a:pt x="95" y="123"/>
                  <a:pt x="60" y="126"/>
                  <a:pt x="40" y="140"/>
                </a:cubicBezTo>
                <a:cubicBezTo>
                  <a:pt x="49" y="111"/>
                  <a:pt x="57" y="34"/>
                  <a:pt x="120" y="60"/>
                </a:cubicBezTo>
                <a:cubicBezTo>
                  <a:pt x="142" y="68"/>
                  <a:pt x="146" y="100"/>
                  <a:pt x="160" y="120"/>
                </a:cubicBezTo>
                <a:cubicBezTo>
                  <a:pt x="153" y="140"/>
                  <a:pt x="140" y="158"/>
                  <a:pt x="140" y="180"/>
                </a:cubicBezTo>
                <a:cubicBezTo>
                  <a:pt x="140" y="268"/>
                  <a:pt x="206" y="224"/>
                  <a:pt x="100" y="260"/>
                </a:cubicBezTo>
                <a:cubicBezTo>
                  <a:pt x="128" y="269"/>
                  <a:pt x="205" y="277"/>
                  <a:pt x="180" y="340"/>
                </a:cubicBezTo>
                <a:cubicBezTo>
                  <a:pt x="171" y="362"/>
                  <a:pt x="140" y="366"/>
                  <a:pt x="120" y="380"/>
                </a:cubicBezTo>
                <a:cubicBezTo>
                  <a:pt x="91" y="370"/>
                  <a:pt x="14" y="362"/>
                  <a:pt x="40" y="300"/>
                </a:cubicBezTo>
                <a:cubicBezTo>
                  <a:pt x="48" y="277"/>
                  <a:pt x="80" y="273"/>
                  <a:pt x="100" y="260"/>
                </a:cubicBezTo>
                <a:cubicBezTo>
                  <a:pt x="120" y="266"/>
                  <a:pt x="145" y="265"/>
                  <a:pt x="160" y="280"/>
                </a:cubicBezTo>
                <a:cubicBezTo>
                  <a:pt x="200" y="320"/>
                  <a:pt x="173" y="360"/>
                  <a:pt x="160" y="400"/>
                </a:cubicBezTo>
                <a:cubicBezTo>
                  <a:pt x="140" y="373"/>
                  <a:pt x="114" y="349"/>
                  <a:pt x="100" y="320"/>
                </a:cubicBezTo>
                <a:cubicBezTo>
                  <a:pt x="81" y="282"/>
                  <a:pt x="22" y="181"/>
                  <a:pt x="60" y="200"/>
                </a:cubicBezTo>
                <a:cubicBezTo>
                  <a:pt x="86" y="213"/>
                  <a:pt x="113" y="226"/>
                  <a:pt x="140" y="240"/>
                </a:cubicBezTo>
                <a:cubicBezTo>
                  <a:pt x="162" y="306"/>
                  <a:pt x="160" y="278"/>
                  <a:pt x="160" y="32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5245" name="Freeform 13"/>
          <p:cNvSpPr>
            <a:spLocks/>
          </p:cNvSpPr>
          <p:nvPr/>
        </p:nvSpPr>
        <p:spPr bwMode="auto">
          <a:xfrm rot="-4365569">
            <a:off x="5799137" y="3687763"/>
            <a:ext cx="130175" cy="254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00" y="100"/>
              </a:cxn>
              <a:cxn ang="0">
                <a:pos x="40" y="140"/>
              </a:cxn>
              <a:cxn ang="0">
                <a:pos x="120" y="60"/>
              </a:cxn>
              <a:cxn ang="0">
                <a:pos x="160" y="120"/>
              </a:cxn>
              <a:cxn ang="0">
                <a:pos x="140" y="180"/>
              </a:cxn>
              <a:cxn ang="0">
                <a:pos x="100" y="260"/>
              </a:cxn>
              <a:cxn ang="0">
                <a:pos x="180" y="340"/>
              </a:cxn>
              <a:cxn ang="0">
                <a:pos x="120" y="380"/>
              </a:cxn>
              <a:cxn ang="0">
                <a:pos x="40" y="300"/>
              </a:cxn>
              <a:cxn ang="0">
                <a:pos x="100" y="260"/>
              </a:cxn>
              <a:cxn ang="0">
                <a:pos x="160" y="280"/>
              </a:cxn>
              <a:cxn ang="0">
                <a:pos x="160" y="400"/>
              </a:cxn>
              <a:cxn ang="0">
                <a:pos x="100" y="320"/>
              </a:cxn>
              <a:cxn ang="0">
                <a:pos x="60" y="200"/>
              </a:cxn>
              <a:cxn ang="0">
                <a:pos x="140" y="240"/>
              </a:cxn>
              <a:cxn ang="0">
                <a:pos x="160" y="320"/>
              </a:cxn>
            </a:cxnLst>
            <a:rect l="0" t="0" r="r" b="b"/>
            <a:pathLst>
              <a:path w="206" h="400">
                <a:moveTo>
                  <a:pt x="0" y="0"/>
                </a:moveTo>
                <a:cubicBezTo>
                  <a:pt x="18" y="12"/>
                  <a:pt x="107" y="60"/>
                  <a:pt x="100" y="100"/>
                </a:cubicBezTo>
                <a:cubicBezTo>
                  <a:pt x="95" y="123"/>
                  <a:pt x="60" y="126"/>
                  <a:pt x="40" y="140"/>
                </a:cubicBezTo>
                <a:cubicBezTo>
                  <a:pt x="49" y="111"/>
                  <a:pt x="57" y="34"/>
                  <a:pt x="120" y="60"/>
                </a:cubicBezTo>
                <a:cubicBezTo>
                  <a:pt x="142" y="68"/>
                  <a:pt x="146" y="100"/>
                  <a:pt x="160" y="120"/>
                </a:cubicBezTo>
                <a:cubicBezTo>
                  <a:pt x="153" y="140"/>
                  <a:pt x="140" y="158"/>
                  <a:pt x="140" y="180"/>
                </a:cubicBezTo>
                <a:cubicBezTo>
                  <a:pt x="140" y="268"/>
                  <a:pt x="206" y="224"/>
                  <a:pt x="100" y="260"/>
                </a:cubicBezTo>
                <a:cubicBezTo>
                  <a:pt x="128" y="269"/>
                  <a:pt x="205" y="277"/>
                  <a:pt x="180" y="340"/>
                </a:cubicBezTo>
                <a:cubicBezTo>
                  <a:pt x="171" y="362"/>
                  <a:pt x="140" y="366"/>
                  <a:pt x="120" y="380"/>
                </a:cubicBezTo>
                <a:cubicBezTo>
                  <a:pt x="91" y="370"/>
                  <a:pt x="14" y="362"/>
                  <a:pt x="40" y="300"/>
                </a:cubicBezTo>
                <a:cubicBezTo>
                  <a:pt x="48" y="277"/>
                  <a:pt x="80" y="273"/>
                  <a:pt x="100" y="260"/>
                </a:cubicBezTo>
                <a:cubicBezTo>
                  <a:pt x="120" y="266"/>
                  <a:pt x="145" y="265"/>
                  <a:pt x="160" y="280"/>
                </a:cubicBezTo>
                <a:cubicBezTo>
                  <a:pt x="200" y="320"/>
                  <a:pt x="173" y="360"/>
                  <a:pt x="160" y="400"/>
                </a:cubicBezTo>
                <a:cubicBezTo>
                  <a:pt x="140" y="373"/>
                  <a:pt x="114" y="349"/>
                  <a:pt x="100" y="320"/>
                </a:cubicBezTo>
                <a:cubicBezTo>
                  <a:pt x="81" y="282"/>
                  <a:pt x="22" y="181"/>
                  <a:pt x="60" y="200"/>
                </a:cubicBezTo>
                <a:cubicBezTo>
                  <a:pt x="86" y="213"/>
                  <a:pt x="113" y="226"/>
                  <a:pt x="140" y="240"/>
                </a:cubicBezTo>
                <a:cubicBezTo>
                  <a:pt x="162" y="306"/>
                  <a:pt x="160" y="278"/>
                  <a:pt x="160" y="32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3502" name="Text Box 14"/>
          <p:cNvSpPr txBox="1">
            <a:spLocks noChangeArrowheads="1"/>
          </p:cNvSpPr>
          <p:nvPr/>
        </p:nvSpPr>
        <p:spPr bwMode="auto">
          <a:xfrm>
            <a:off x="2827338" y="2089150"/>
            <a:ext cx="1851025" cy="8699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en-US" altLang="en-US" sz="1800" b="1">
                <a:effectLst/>
                <a:latin typeface="Comic Sans MS" pitchFamily="66" charset="0"/>
                <a:cs typeface="Times" charset="0"/>
              </a:rPr>
              <a:t>Inner forespore membrane</a:t>
            </a:r>
            <a:endParaRPr lang="en-US" altLang="en-US" sz="1600" b="1">
              <a:effectLst/>
              <a:latin typeface="Comic Sans MS" pitchFamily="66" charset="0"/>
              <a:cs typeface="Times" charset="0"/>
            </a:endParaRPr>
          </a:p>
        </p:txBody>
      </p:sp>
      <p:sp>
        <p:nvSpPr>
          <p:cNvPr id="63503" name="Text Box 15"/>
          <p:cNvSpPr txBox="1">
            <a:spLocks noChangeArrowheads="1"/>
          </p:cNvSpPr>
          <p:nvPr/>
        </p:nvSpPr>
        <p:spPr bwMode="auto">
          <a:xfrm>
            <a:off x="3081338" y="5021263"/>
            <a:ext cx="1765300" cy="584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en-US" altLang="en-US" sz="1800" b="1">
                <a:effectLst/>
                <a:latin typeface="Comic Sans MS" pitchFamily="66" charset="0"/>
                <a:cs typeface="Times" charset="0"/>
              </a:rPr>
              <a:t>Outer forespore membrane</a:t>
            </a:r>
            <a:endParaRPr lang="en-US" altLang="en-US" sz="1600" b="1">
              <a:effectLst/>
              <a:latin typeface="Comic Sans MS" pitchFamily="66" charset="0"/>
              <a:cs typeface="Times" charset="0"/>
            </a:endParaRPr>
          </a:p>
        </p:txBody>
      </p:sp>
      <p:sp>
        <p:nvSpPr>
          <p:cNvPr id="95248" name="Line 16"/>
          <p:cNvSpPr>
            <a:spLocks noChangeShapeType="1"/>
          </p:cNvSpPr>
          <p:nvPr/>
        </p:nvSpPr>
        <p:spPr bwMode="auto">
          <a:xfrm flipV="1">
            <a:off x="3119438" y="2938463"/>
            <a:ext cx="381000" cy="8382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5249" name="Line 17"/>
          <p:cNvSpPr>
            <a:spLocks noChangeShapeType="1"/>
          </p:cNvSpPr>
          <p:nvPr/>
        </p:nvSpPr>
        <p:spPr bwMode="auto">
          <a:xfrm>
            <a:off x="3271838" y="4500563"/>
            <a:ext cx="228600" cy="5715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3506" name="Text Box 18"/>
          <p:cNvSpPr txBox="1">
            <a:spLocks noChangeArrowheads="1"/>
          </p:cNvSpPr>
          <p:nvPr/>
        </p:nvSpPr>
        <p:spPr bwMode="auto">
          <a:xfrm>
            <a:off x="3716338" y="4122738"/>
            <a:ext cx="1143000" cy="3810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 eaLnBrk="0" hangingPunct="0"/>
            <a:r>
              <a:rPr lang="en-US" altLang="en-US" sz="1800" b="1">
                <a:effectLst/>
                <a:latin typeface="Comic Sans MS" pitchFamily="66" charset="0"/>
                <a:cs typeface="Times" charset="0"/>
              </a:rPr>
              <a:t>nucleoid</a:t>
            </a:r>
            <a:endParaRPr lang="en-US" altLang="en-US" sz="1600" b="1">
              <a:effectLst/>
              <a:latin typeface="Comic Sans MS" pitchFamily="66" charset="0"/>
              <a:cs typeface="Times" charset="0"/>
            </a:endParaRPr>
          </a:p>
        </p:txBody>
      </p:sp>
      <p:sp>
        <p:nvSpPr>
          <p:cNvPr id="95251" name="Line 19"/>
          <p:cNvSpPr>
            <a:spLocks noChangeShapeType="1"/>
          </p:cNvSpPr>
          <p:nvPr/>
        </p:nvSpPr>
        <p:spPr bwMode="auto">
          <a:xfrm rot="1769675" flipV="1">
            <a:off x="3068638" y="4106863"/>
            <a:ext cx="673100" cy="889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5252" name="Text Box 20"/>
          <p:cNvSpPr txBox="1">
            <a:spLocks noChangeArrowheads="1"/>
          </p:cNvSpPr>
          <p:nvPr/>
        </p:nvSpPr>
        <p:spPr bwMode="auto">
          <a:xfrm>
            <a:off x="182563" y="431800"/>
            <a:ext cx="86169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altLang="en-US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kia" charset="0"/>
              </a:rPr>
              <a:t>A thick protective layer of peptidoglycan called the cortex is synthesized between the inner and outer forespore membranes.  </a:t>
            </a:r>
          </a:p>
          <a:p>
            <a:pPr eaLnBrk="0" hangingPunct="0">
              <a:defRPr/>
            </a:pPr>
            <a:endParaRPr lang="en-US" altLang="en-US" b="1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kia" charset="0"/>
            </a:endParaRPr>
          </a:p>
          <a:p>
            <a:pPr eaLnBrk="0" hangingPunct="0">
              <a:defRPr/>
            </a:pPr>
            <a:r>
              <a:rPr lang="en-US" altLang="en-US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kia" charset="0"/>
              </a:rPr>
              <a:t>Calcium dipicolinate is synthesized and incorporated into the forming endospore.</a:t>
            </a:r>
          </a:p>
        </p:txBody>
      </p:sp>
      <p:sp>
        <p:nvSpPr>
          <p:cNvPr id="95253" name="Text Box 21"/>
          <p:cNvSpPr txBox="1">
            <a:spLocks noChangeArrowheads="1"/>
          </p:cNvSpPr>
          <p:nvPr/>
        </p:nvSpPr>
        <p:spPr bwMode="auto">
          <a:xfrm>
            <a:off x="155575" y="3776663"/>
            <a:ext cx="1778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eaLnBrk="0" hangingPunct="0">
              <a:defRPr/>
            </a:pPr>
            <a:r>
              <a:rPr lang="en-US" altLang="en-US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kia" charset="0"/>
              </a:rPr>
              <a:t>(Question 20)</a:t>
            </a:r>
            <a:endParaRPr lang="en-US" altLang="en-US" sz="1400" b="1">
              <a:effectLst>
                <a:outerShdw blurRad="38100" dist="38100" dir="2700000" algn="tl">
                  <a:srgbClr val="C0C0C0"/>
                </a:outerShdw>
              </a:effectLst>
              <a:latin typeface="Skia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Text Box 2"/>
          <p:cNvSpPr txBox="1">
            <a:spLocks noChangeArrowheads="1"/>
          </p:cNvSpPr>
          <p:nvPr/>
        </p:nvSpPr>
        <p:spPr bwMode="auto">
          <a:xfrm>
            <a:off x="234950" y="252413"/>
            <a:ext cx="871220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altLang="en-US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kia" charset="0"/>
              </a:rPr>
              <a:t>Another protective layer called the spore coat, composed of protein, is synthesized.  </a:t>
            </a:r>
          </a:p>
          <a:p>
            <a:pPr eaLnBrk="0" hangingPunct="0">
              <a:defRPr/>
            </a:pPr>
            <a:endParaRPr lang="en-US" altLang="en-US" b="1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kia" charset="0"/>
            </a:endParaRPr>
          </a:p>
          <a:p>
            <a:pPr eaLnBrk="0" hangingPunct="0">
              <a:defRPr/>
            </a:pPr>
            <a:r>
              <a:rPr lang="en-US" altLang="en-US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kia" charset="0"/>
              </a:rPr>
              <a:t>The spore coat is rich in hydrophobic amino acids which exclude water and in cysteine residues, which form disulfide bonds to protect against heat. </a:t>
            </a:r>
          </a:p>
          <a:p>
            <a:pPr eaLnBrk="0" hangingPunct="0">
              <a:defRPr/>
            </a:pPr>
            <a:endParaRPr lang="en-US" altLang="en-US" b="1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kia" charset="0"/>
            </a:endParaRPr>
          </a:p>
          <a:p>
            <a:pPr eaLnBrk="0" hangingPunct="0">
              <a:defRPr/>
            </a:pPr>
            <a:r>
              <a:rPr lang="en-US" altLang="en-US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kia" charset="0"/>
              </a:rPr>
              <a:t>The outer spore membrane is degraded, so that the spore coat is the most exterior layer.</a:t>
            </a:r>
          </a:p>
        </p:txBody>
      </p:sp>
      <p:sp>
        <p:nvSpPr>
          <p:cNvPr id="96259" name="AutoShape 3"/>
          <p:cNvSpPr>
            <a:spLocks noChangeArrowheads="1"/>
          </p:cNvSpPr>
          <p:nvPr/>
        </p:nvSpPr>
        <p:spPr bwMode="auto">
          <a:xfrm>
            <a:off x="3163888" y="3995738"/>
            <a:ext cx="3390900" cy="1809750"/>
          </a:xfrm>
          <a:prstGeom prst="roundRect">
            <a:avLst>
              <a:gd name="adj" fmla="val 31944"/>
            </a:avLst>
          </a:prstGeom>
          <a:solidFill>
            <a:srgbClr val="A5002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6260" name="AutoShape 4"/>
          <p:cNvSpPr>
            <a:spLocks noChangeArrowheads="1"/>
          </p:cNvSpPr>
          <p:nvPr/>
        </p:nvSpPr>
        <p:spPr bwMode="auto">
          <a:xfrm>
            <a:off x="3233738" y="4130675"/>
            <a:ext cx="3228975" cy="1539875"/>
          </a:xfrm>
          <a:prstGeom prst="roundRect">
            <a:avLst>
              <a:gd name="adj" fmla="val 31944"/>
            </a:avLst>
          </a:prstGeom>
          <a:solidFill>
            <a:srgbClr val="FF66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6261" name="AutoShape 5"/>
          <p:cNvSpPr>
            <a:spLocks noChangeArrowheads="1"/>
          </p:cNvSpPr>
          <p:nvPr/>
        </p:nvSpPr>
        <p:spPr bwMode="auto">
          <a:xfrm>
            <a:off x="3305175" y="4264025"/>
            <a:ext cx="3060700" cy="1303338"/>
          </a:xfrm>
          <a:prstGeom prst="roundRect">
            <a:avLst>
              <a:gd name="adj" fmla="val 31944"/>
            </a:avLst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6262" name="Oval 6"/>
          <p:cNvSpPr>
            <a:spLocks noChangeArrowheads="1"/>
          </p:cNvSpPr>
          <p:nvPr/>
        </p:nvSpPr>
        <p:spPr bwMode="auto">
          <a:xfrm>
            <a:off x="3597275" y="4435475"/>
            <a:ext cx="1016000" cy="939800"/>
          </a:xfrm>
          <a:prstGeom prst="ellipse">
            <a:avLst/>
          </a:prstGeom>
          <a:solidFill>
            <a:srgbClr val="9900CC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6263" name="Oval 7" descr="Outlined diamond"/>
          <p:cNvSpPr>
            <a:spLocks noChangeArrowheads="1"/>
          </p:cNvSpPr>
          <p:nvPr/>
        </p:nvSpPr>
        <p:spPr bwMode="auto">
          <a:xfrm>
            <a:off x="3671888" y="4513263"/>
            <a:ext cx="863600" cy="800100"/>
          </a:xfrm>
          <a:prstGeom prst="ellipse">
            <a:avLst/>
          </a:prstGeom>
          <a:pattFill prst="openDmnd">
            <a:fgClr>
              <a:srgbClr val="FF00FF"/>
            </a:fgClr>
            <a:bgClr>
              <a:srgbClr val="FFFFFF"/>
            </a:bgClr>
          </a:patt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6264" name="Oval 8"/>
          <p:cNvSpPr>
            <a:spLocks noChangeArrowheads="1"/>
          </p:cNvSpPr>
          <p:nvPr/>
        </p:nvSpPr>
        <p:spPr bwMode="auto">
          <a:xfrm>
            <a:off x="3773488" y="4602163"/>
            <a:ext cx="685800" cy="622300"/>
          </a:xfrm>
          <a:prstGeom prst="ellipse">
            <a:avLst/>
          </a:prstGeom>
          <a:solidFill>
            <a:srgbClr val="FF66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6265" name="Oval 9"/>
          <p:cNvSpPr>
            <a:spLocks noChangeArrowheads="1"/>
          </p:cNvSpPr>
          <p:nvPr/>
        </p:nvSpPr>
        <p:spPr bwMode="auto">
          <a:xfrm>
            <a:off x="3862388" y="4678363"/>
            <a:ext cx="508000" cy="469900"/>
          </a:xfrm>
          <a:prstGeom prst="ellipse">
            <a:avLst/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6266" name="Freeform 10"/>
          <p:cNvSpPr>
            <a:spLocks/>
          </p:cNvSpPr>
          <p:nvPr/>
        </p:nvSpPr>
        <p:spPr bwMode="auto">
          <a:xfrm>
            <a:off x="3914775" y="4743450"/>
            <a:ext cx="417513" cy="369888"/>
          </a:xfrm>
          <a:custGeom>
            <a:avLst/>
            <a:gdLst/>
            <a:ahLst/>
            <a:cxnLst>
              <a:cxn ang="0">
                <a:pos x="760" y="295"/>
              </a:cxn>
              <a:cxn ang="0">
                <a:pos x="940" y="395"/>
              </a:cxn>
              <a:cxn ang="0">
                <a:pos x="1060" y="535"/>
              </a:cxn>
              <a:cxn ang="0">
                <a:pos x="1080" y="555"/>
              </a:cxn>
              <a:cxn ang="0">
                <a:pos x="940" y="575"/>
              </a:cxn>
              <a:cxn ang="0">
                <a:pos x="600" y="675"/>
              </a:cxn>
              <a:cxn ang="0">
                <a:pos x="600" y="395"/>
              </a:cxn>
              <a:cxn ang="0">
                <a:pos x="480" y="635"/>
              </a:cxn>
              <a:cxn ang="0">
                <a:pos x="640" y="415"/>
              </a:cxn>
              <a:cxn ang="0">
                <a:pos x="460" y="275"/>
              </a:cxn>
              <a:cxn ang="0">
                <a:pos x="660" y="435"/>
              </a:cxn>
              <a:cxn ang="0">
                <a:pos x="1100" y="415"/>
              </a:cxn>
              <a:cxn ang="0">
                <a:pos x="1280" y="275"/>
              </a:cxn>
              <a:cxn ang="0">
                <a:pos x="1300" y="215"/>
              </a:cxn>
              <a:cxn ang="0">
                <a:pos x="1040" y="195"/>
              </a:cxn>
              <a:cxn ang="0">
                <a:pos x="1180" y="255"/>
              </a:cxn>
              <a:cxn ang="0">
                <a:pos x="1200" y="235"/>
              </a:cxn>
              <a:cxn ang="0">
                <a:pos x="1540" y="395"/>
              </a:cxn>
              <a:cxn ang="0">
                <a:pos x="1640" y="435"/>
              </a:cxn>
              <a:cxn ang="0">
                <a:pos x="1440" y="455"/>
              </a:cxn>
              <a:cxn ang="0">
                <a:pos x="1840" y="695"/>
              </a:cxn>
              <a:cxn ang="0">
                <a:pos x="1800" y="555"/>
              </a:cxn>
              <a:cxn ang="0">
                <a:pos x="1660" y="575"/>
              </a:cxn>
              <a:cxn ang="0">
                <a:pos x="1380" y="515"/>
              </a:cxn>
              <a:cxn ang="0">
                <a:pos x="1260" y="395"/>
              </a:cxn>
              <a:cxn ang="0">
                <a:pos x="1100" y="355"/>
              </a:cxn>
              <a:cxn ang="0">
                <a:pos x="1340" y="575"/>
              </a:cxn>
              <a:cxn ang="0">
                <a:pos x="1480" y="755"/>
              </a:cxn>
              <a:cxn ang="0">
                <a:pos x="1120" y="795"/>
              </a:cxn>
              <a:cxn ang="0">
                <a:pos x="1140" y="955"/>
              </a:cxn>
              <a:cxn ang="0">
                <a:pos x="760" y="835"/>
              </a:cxn>
              <a:cxn ang="0">
                <a:pos x="620" y="955"/>
              </a:cxn>
              <a:cxn ang="0">
                <a:pos x="1020" y="995"/>
              </a:cxn>
              <a:cxn ang="0">
                <a:pos x="1260" y="975"/>
              </a:cxn>
              <a:cxn ang="0">
                <a:pos x="1280" y="875"/>
              </a:cxn>
              <a:cxn ang="0">
                <a:pos x="1360" y="1015"/>
              </a:cxn>
              <a:cxn ang="0">
                <a:pos x="1700" y="1015"/>
              </a:cxn>
              <a:cxn ang="0">
                <a:pos x="1660" y="835"/>
              </a:cxn>
              <a:cxn ang="0">
                <a:pos x="1740" y="995"/>
              </a:cxn>
              <a:cxn ang="0">
                <a:pos x="1580" y="775"/>
              </a:cxn>
              <a:cxn ang="0">
                <a:pos x="1860" y="735"/>
              </a:cxn>
              <a:cxn ang="0">
                <a:pos x="1780" y="535"/>
              </a:cxn>
              <a:cxn ang="0">
                <a:pos x="680" y="75"/>
              </a:cxn>
              <a:cxn ang="0">
                <a:pos x="460" y="315"/>
              </a:cxn>
              <a:cxn ang="0">
                <a:pos x="420" y="595"/>
              </a:cxn>
              <a:cxn ang="0">
                <a:pos x="120" y="715"/>
              </a:cxn>
              <a:cxn ang="0">
                <a:pos x="380" y="915"/>
              </a:cxn>
              <a:cxn ang="0">
                <a:pos x="540" y="915"/>
              </a:cxn>
              <a:cxn ang="0">
                <a:pos x="160" y="815"/>
              </a:cxn>
              <a:cxn ang="0">
                <a:pos x="340" y="635"/>
              </a:cxn>
              <a:cxn ang="0">
                <a:pos x="200" y="535"/>
              </a:cxn>
              <a:cxn ang="0">
                <a:pos x="180" y="295"/>
              </a:cxn>
              <a:cxn ang="0">
                <a:pos x="360" y="275"/>
              </a:cxn>
              <a:cxn ang="0">
                <a:pos x="600" y="235"/>
              </a:cxn>
              <a:cxn ang="0">
                <a:pos x="580" y="55"/>
              </a:cxn>
              <a:cxn ang="0">
                <a:pos x="580" y="95"/>
              </a:cxn>
              <a:cxn ang="0">
                <a:pos x="460" y="295"/>
              </a:cxn>
              <a:cxn ang="0">
                <a:pos x="500" y="335"/>
              </a:cxn>
              <a:cxn ang="0">
                <a:pos x="920" y="675"/>
              </a:cxn>
            </a:cxnLst>
            <a:rect l="0" t="0" r="r" b="b"/>
            <a:pathLst>
              <a:path w="1928" h="1115">
                <a:moveTo>
                  <a:pt x="700" y="215"/>
                </a:moveTo>
                <a:cubicBezTo>
                  <a:pt x="702" y="216"/>
                  <a:pt x="803" y="291"/>
                  <a:pt x="820" y="275"/>
                </a:cubicBezTo>
                <a:cubicBezTo>
                  <a:pt x="834" y="260"/>
                  <a:pt x="806" y="235"/>
                  <a:pt x="800" y="215"/>
                </a:cubicBezTo>
                <a:cubicBezTo>
                  <a:pt x="780" y="221"/>
                  <a:pt x="749" y="216"/>
                  <a:pt x="740" y="235"/>
                </a:cubicBezTo>
                <a:cubicBezTo>
                  <a:pt x="730" y="253"/>
                  <a:pt x="738" y="295"/>
                  <a:pt x="760" y="295"/>
                </a:cubicBezTo>
                <a:cubicBezTo>
                  <a:pt x="785" y="295"/>
                  <a:pt x="830" y="144"/>
                  <a:pt x="780" y="295"/>
                </a:cubicBezTo>
                <a:cubicBezTo>
                  <a:pt x="802" y="302"/>
                  <a:pt x="877" y="340"/>
                  <a:pt x="900" y="295"/>
                </a:cubicBezTo>
                <a:cubicBezTo>
                  <a:pt x="909" y="276"/>
                  <a:pt x="886" y="255"/>
                  <a:pt x="880" y="235"/>
                </a:cubicBezTo>
                <a:cubicBezTo>
                  <a:pt x="866" y="255"/>
                  <a:pt x="840" y="270"/>
                  <a:pt x="840" y="295"/>
                </a:cubicBezTo>
                <a:cubicBezTo>
                  <a:pt x="840" y="343"/>
                  <a:pt x="913" y="372"/>
                  <a:pt x="940" y="395"/>
                </a:cubicBezTo>
                <a:cubicBezTo>
                  <a:pt x="961" y="413"/>
                  <a:pt x="975" y="440"/>
                  <a:pt x="1000" y="455"/>
                </a:cubicBezTo>
                <a:cubicBezTo>
                  <a:pt x="1023" y="468"/>
                  <a:pt x="1053" y="468"/>
                  <a:pt x="1080" y="475"/>
                </a:cubicBezTo>
                <a:cubicBezTo>
                  <a:pt x="1132" y="439"/>
                  <a:pt x="1185" y="424"/>
                  <a:pt x="1160" y="335"/>
                </a:cubicBezTo>
                <a:cubicBezTo>
                  <a:pt x="1153" y="311"/>
                  <a:pt x="1120" y="308"/>
                  <a:pt x="1100" y="295"/>
                </a:cubicBezTo>
                <a:cubicBezTo>
                  <a:pt x="1001" y="360"/>
                  <a:pt x="991" y="411"/>
                  <a:pt x="1060" y="535"/>
                </a:cubicBezTo>
                <a:cubicBezTo>
                  <a:pt x="1077" y="566"/>
                  <a:pt x="1149" y="584"/>
                  <a:pt x="1180" y="595"/>
                </a:cubicBezTo>
                <a:cubicBezTo>
                  <a:pt x="1195" y="532"/>
                  <a:pt x="1225" y="458"/>
                  <a:pt x="1180" y="395"/>
                </a:cubicBezTo>
                <a:cubicBezTo>
                  <a:pt x="1164" y="372"/>
                  <a:pt x="1126" y="381"/>
                  <a:pt x="1100" y="375"/>
                </a:cubicBezTo>
                <a:cubicBezTo>
                  <a:pt x="1060" y="381"/>
                  <a:pt x="1000" y="359"/>
                  <a:pt x="980" y="395"/>
                </a:cubicBezTo>
                <a:cubicBezTo>
                  <a:pt x="934" y="475"/>
                  <a:pt x="1038" y="527"/>
                  <a:pt x="1080" y="555"/>
                </a:cubicBezTo>
                <a:cubicBezTo>
                  <a:pt x="1121" y="541"/>
                  <a:pt x="1198" y="536"/>
                  <a:pt x="1100" y="475"/>
                </a:cubicBezTo>
                <a:cubicBezTo>
                  <a:pt x="1064" y="452"/>
                  <a:pt x="980" y="435"/>
                  <a:pt x="980" y="435"/>
                </a:cubicBezTo>
                <a:cubicBezTo>
                  <a:pt x="879" y="468"/>
                  <a:pt x="842" y="461"/>
                  <a:pt x="780" y="555"/>
                </a:cubicBezTo>
                <a:cubicBezTo>
                  <a:pt x="796" y="588"/>
                  <a:pt x="823" y="693"/>
                  <a:pt x="900" y="655"/>
                </a:cubicBezTo>
                <a:cubicBezTo>
                  <a:pt x="926" y="641"/>
                  <a:pt x="926" y="601"/>
                  <a:pt x="940" y="575"/>
                </a:cubicBezTo>
                <a:cubicBezTo>
                  <a:pt x="926" y="555"/>
                  <a:pt x="922" y="522"/>
                  <a:pt x="900" y="515"/>
                </a:cubicBezTo>
                <a:cubicBezTo>
                  <a:pt x="873" y="506"/>
                  <a:pt x="845" y="525"/>
                  <a:pt x="820" y="535"/>
                </a:cubicBezTo>
                <a:cubicBezTo>
                  <a:pt x="792" y="545"/>
                  <a:pt x="767" y="563"/>
                  <a:pt x="740" y="575"/>
                </a:cubicBezTo>
                <a:cubicBezTo>
                  <a:pt x="720" y="583"/>
                  <a:pt x="700" y="588"/>
                  <a:pt x="680" y="595"/>
                </a:cubicBezTo>
                <a:cubicBezTo>
                  <a:pt x="653" y="621"/>
                  <a:pt x="624" y="646"/>
                  <a:pt x="600" y="675"/>
                </a:cubicBezTo>
                <a:cubicBezTo>
                  <a:pt x="584" y="693"/>
                  <a:pt x="549" y="713"/>
                  <a:pt x="560" y="735"/>
                </a:cubicBezTo>
                <a:cubicBezTo>
                  <a:pt x="572" y="759"/>
                  <a:pt x="613" y="748"/>
                  <a:pt x="640" y="755"/>
                </a:cubicBezTo>
                <a:cubicBezTo>
                  <a:pt x="726" y="748"/>
                  <a:pt x="820" y="769"/>
                  <a:pt x="900" y="735"/>
                </a:cubicBezTo>
                <a:cubicBezTo>
                  <a:pt x="981" y="699"/>
                  <a:pt x="898" y="600"/>
                  <a:pt x="880" y="575"/>
                </a:cubicBezTo>
                <a:cubicBezTo>
                  <a:pt x="802" y="466"/>
                  <a:pt x="719" y="434"/>
                  <a:pt x="600" y="395"/>
                </a:cubicBezTo>
                <a:cubicBezTo>
                  <a:pt x="580" y="401"/>
                  <a:pt x="545" y="394"/>
                  <a:pt x="540" y="415"/>
                </a:cubicBezTo>
                <a:cubicBezTo>
                  <a:pt x="526" y="470"/>
                  <a:pt x="614" y="486"/>
                  <a:pt x="640" y="495"/>
                </a:cubicBezTo>
                <a:cubicBezTo>
                  <a:pt x="633" y="468"/>
                  <a:pt x="647" y="419"/>
                  <a:pt x="620" y="415"/>
                </a:cubicBezTo>
                <a:cubicBezTo>
                  <a:pt x="577" y="407"/>
                  <a:pt x="488" y="506"/>
                  <a:pt x="460" y="535"/>
                </a:cubicBezTo>
                <a:cubicBezTo>
                  <a:pt x="466" y="568"/>
                  <a:pt x="461" y="606"/>
                  <a:pt x="480" y="635"/>
                </a:cubicBezTo>
                <a:cubicBezTo>
                  <a:pt x="491" y="652"/>
                  <a:pt x="519" y="650"/>
                  <a:pt x="540" y="655"/>
                </a:cubicBezTo>
                <a:cubicBezTo>
                  <a:pt x="579" y="663"/>
                  <a:pt x="620" y="668"/>
                  <a:pt x="660" y="675"/>
                </a:cubicBezTo>
                <a:cubicBezTo>
                  <a:pt x="713" y="661"/>
                  <a:pt x="775" y="666"/>
                  <a:pt x="820" y="635"/>
                </a:cubicBezTo>
                <a:cubicBezTo>
                  <a:pt x="837" y="622"/>
                  <a:pt x="811" y="592"/>
                  <a:pt x="800" y="575"/>
                </a:cubicBezTo>
                <a:cubicBezTo>
                  <a:pt x="740" y="480"/>
                  <a:pt x="721" y="476"/>
                  <a:pt x="640" y="415"/>
                </a:cubicBezTo>
                <a:cubicBezTo>
                  <a:pt x="613" y="421"/>
                  <a:pt x="551" y="408"/>
                  <a:pt x="560" y="435"/>
                </a:cubicBezTo>
                <a:cubicBezTo>
                  <a:pt x="585" y="510"/>
                  <a:pt x="702" y="464"/>
                  <a:pt x="740" y="455"/>
                </a:cubicBezTo>
                <a:cubicBezTo>
                  <a:pt x="710" y="365"/>
                  <a:pt x="716" y="326"/>
                  <a:pt x="640" y="275"/>
                </a:cubicBezTo>
                <a:cubicBezTo>
                  <a:pt x="622" y="263"/>
                  <a:pt x="600" y="261"/>
                  <a:pt x="580" y="255"/>
                </a:cubicBezTo>
                <a:cubicBezTo>
                  <a:pt x="540" y="261"/>
                  <a:pt x="491" y="249"/>
                  <a:pt x="460" y="275"/>
                </a:cubicBezTo>
                <a:cubicBezTo>
                  <a:pt x="443" y="288"/>
                  <a:pt x="465" y="320"/>
                  <a:pt x="480" y="335"/>
                </a:cubicBezTo>
                <a:cubicBezTo>
                  <a:pt x="513" y="368"/>
                  <a:pt x="553" y="403"/>
                  <a:pt x="600" y="415"/>
                </a:cubicBezTo>
                <a:cubicBezTo>
                  <a:pt x="744" y="451"/>
                  <a:pt x="652" y="432"/>
                  <a:pt x="880" y="455"/>
                </a:cubicBezTo>
                <a:cubicBezTo>
                  <a:pt x="873" y="408"/>
                  <a:pt x="902" y="336"/>
                  <a:pt x="860" y="315"/>
                </a:cubicBezTo>
                <a:cubicBezTo>
                  <a:pt x="572" y="171"/>
                  <a:pt x="640" y="339"/>
                  <a:pt x="660" y="435"/>
                </a:cubicBezTo>
                <a:cubicBezTo>
                  <a:pt x="740" y="428"/>
                  <a:pt x="829" y="453"/>
                  <a:pt x="900" y="415"/>
                </a:cubicBezTo>
                <a:cubicBezTo>
                  <a:pt x="929" y="398"/>
                  <a:pt x="846" y="315"/>
                  <a:pt x="880" y="315"/>
                </a:cubicBezTo>
                <a:cubicBezTo>
                  <a:pt x="915" y="315"/>
                  <a:pt x="894" y="389"/>
                  <a:pt x="920" y="415"/>
                </a:cubicBezTo>
                <a:cubicBezTo>
                  <a:pt x="939" y="434"/>
                  <a:pt x="973" y="428"/>
                  <a:pt x="1000" y="435"/>
                </a:cubicBezTo>
                <a:cubicBezTo>
                  <a:pt x="1033" y="428"/>
                  <a:pt x="1072" y="434"/>
                  <a:pt x="1100" y="415"/>
                </a:cubicBezTo>
                <a:cubicBezTo>
                  <a:pt x="1195" y="346"/>
                  <a:pt x="1115" y="272"/>
                  <a:pt x="1060" y="235"/>
                </a:cubicBezTo>
                <a:cubicBezTo>
                  <a:pt x="1053" y="255"/>
                  <a:pt x="1025" y="280"/>
                  <a:pt x="1040" y="295"/>
                </a:cubicBezTo>
                <a:cubicBezTo>
                  <a:pt x="1088" y="343"/>
                  <a:pt x="1152" y="310"/>
                  <a:pt x="1200" y="295"/>
                </a:cubicBezTo>
                <a:cubicBezTo>
                  <a:pt x="1193" y="268"/>
                  <a:pt x="1153" y="221"/>
                  <a:pt x="1180" y="215"/>
                </a:cubicBezTo>
                <a:cubicBezTo>
                  <a:pt x="1217" y="205"/>
                  <a:pt x="1270" y="237"/>
                  <a:pt x="1280" y="275"/>
                </a:cubicBezTo>
                <a:cubicBezTo>
                  <a:pt x="1286" y="301"/>
                  <a:pt x="1226" y="288"/>
                  <a:pt x="1200" y="295"/>
                </a:cubicBezTo>
                <a:cubicBezTo>
                  <a:pt x="1237" y="313"/>
                  <a:pt x="1333" y="370"/>
                  <a:pt x="1380" y="355"/>
                </a:cubicBezTo>
                <a:cubicBezTo>
                  <a:pt x="1400" y="348"/>
                  <a:pt x="1393" y="315"/>
                  <a:pt x="1400" y="295"/>
                </a:cubicBezTo>
                <a:cubicBezTo>
                  <a:pt x="1386" y="275"/>
                  <a:pt x="1378" y="250"/>
                  <a:pt x="1360" y="235"/>
                </a:cubicBezTo>
                <a:cubicBezTo>
                  <a:pt x="1343" y="221"/>
                  <a:pt x="1318" y="224"/>
                  <a:pt x="1300" y="215"/>
                </a:cubicBezTo>
                <a:cubicBezTo>
                  <a:pt x="1278" y="204"/>
                  <a:pt x="1263" y="181"/>
                  <a:pt x="1240" y="175"/>
                </a:cubicBezTo>
                <a:cubicBezTo>
                  <a:pt x="1161" y="153"/>
                  <a:pt x="1078" y="154"/>
                  <a:pt x="1000" y="135"/>
                </a:cubicBezTo>
                <a:cubicBezTo>
                  <a:pt x="1076" y="249"/>
                  <a:pt x="1041" y="215"/>
                  <a:pt x="1240" y="315"/>
                </a:cubicBezTo>
                <a:cubicBezTo>
                  <a:pt x="1277" y="333"/>
                  <a:pt x="1360" y="355"/>
                  <a:pt x="1360" y="355"/>
                </a:cubicBezTo>
                <a:cubicBezTo>
                  <a:pt x="1274" y="227"/>
                  <a:pt x="1180" y="218"/>
                  <a:pt x="1040" y="195"/>
                </a:cubicBezTo>
                <a:cubicBezTo>
                  <a:pt x="1054" y="238"/>
                  <a:pt x="1085" y="389"/>
                  <a:pt x="1200" y="275"/>
                </a:cubicBezTo>
                <a:cubicBezTo>
                  <a:pt x="1307" y="167"/>
                  <a:pt x="1086" y="78"/>
                  <a:pt x="1040" y="55"/>
                </a:cubicBezTo>
                <a:cubicBezTo>
                  <a:pt x="1006" y="61"/>
                  <a:pt x="961" y="48"/>
                  <a:pt x="940" y="75"/>
                </a:cubicBezTo>
                <a:cubicBezTo>
                  <a:pt x="922" y="96"/>
                  <a:pt x="944" y="132"/>
                  <a:pt x="960" y="155"/>
                </a:cubicBezTo>
                <a:cubicBezTo>
                  <a:pt x="1010" y="226"/>
                  <a:pt x="1105" y="230"/>
                  <a:pt x="1180" y="255"/>
                </a:cubicBezTo>
                <a:cubicBezTo>
                  <a:pt x="1260" y="241"/>
                  <a:pt x="1348" y="253"/>
                  <a:pt x="1420" y="215"/>
                </a:cubicBezTo>
                <a:cubicBezTo>
                  <a:pt x="1444" y="201"/>
                  <a:pt x="1417" y="156"/>
                  <a:pt x="1400" y="135"/>
                </a:cubicBezTo>
                <a:cubicBezTo>
                  <a:pt x="1393" y="126"/>
                  <a:pt x="1276" y="99"/>
                  <a:pt x="1260" y="95"/>
                </a:cubicBezTo>
                <a:cubicBezTo>
                  <a:pt x="1213" y="101"/>
                  <a:pt x="1138" y="71"/>
                  <a:pt x="1120" y="115"/>
                </a:cubicBezTo>
                <a:cubicBezTo>
                  <a:pt x="1101" y="159"/>
                  <a:pt x="1157" y="213"/>
                  <a:pt x="1200" y="235"/>
                </a:cubicBezTo>
                <a:cubicBezTo>
                  <a:pt x="1357" y="313"/>
                  <a:pt x="1477" y="340"/>
                  <a:pt x="1640" y="395"/>
                </a:cubicBezTo>
                <a:cubicBezTo>
                  <a:pt x="1673" y="388"/>
                  <a:pt x="1726" y="406"/>
                  <a:pt x="1740" y="375"/>
                </a:cubicBezTo>
                <a:cubicBezTo>
                  <a:pt x="1756" y="336"/>
                  <a:pt x="1715" y="294"/>
                  <a:pt x="1700" y="255"/>
                </a:cubicBezTo>
                <a:cubicBezTo>
                  <a:pt x="1663" y="162"/>
                  <a:pt x="1673" y="184"/>
                  <a:pt x="1600" y="135"/>
                </a:cubicBezTo>
                <a:cubicBezTo>
                  <a:pt x="1479" y="175"/>
                  <a:pt x="1454" y="260"/>
                  <a:pt x="1540" y="395"/>
                </a:cubicBezTo>
                <a:cubicBezTo>
                  <a:pt x="1554" y="417"/>
                  <a:pt x="1690" y="447"/>
                  <a:pt x="1720" y="455"/>
                </a:cubicBezTo>
                <a:cubicBezTo>
                  <a:pt x="1740" y="441"/>
                  <a:pt x="1774" y="438"/>
                  <a:pt x="1780" y="415"/>
                </a:cubicBezTo>
                <a:cubicBezTo>
                  <a:pt x="1807" y="303"/>
                  <a:pt x="1712" y="205"/>
                  <a:pt x="1620" y="175"/>
                </a:cubicBezTo>
                <a:cubicBezTo>
                  <a:pt x="1600" y="195"/>
                  <a:pt x="1575" y="211"/>
                  <a:pt x="1560" y="235"/>
                </a:cubicBezTo>
                <a:cubicBezTo>
                  <a:pt x="1509" y="311"/>
                  <a:pt x="1573" y="395"/>
                  <a:pt x="1640" y="435"/>
                </a:cubicBezTo>
                <a:cubicBezTo>
                  <a:pt x="1676" y="456"/>
                  <a:pt x="1720" y="461"/>
                  <a:pt x="1760" y="475"/>
                </a:cubicBezTo>
                <a:cubicBezTo>
                  <a:pt x="1786" y="468"/>
                  <a:pt x="1827" y="479"/>
                  <a:pt x="1840" y="455"/>
                </a:cubicBezTo>
                <a:cubicBezTo>
                  <a:pt x="1850" y="433"/>
                  <a:pt x="1822" y="403"/>
                  <a:pt x="1800" y="395"/>
                </a:cubicBezTo>
                <a:cubicBezTo>
                  <a:pt x="1750" y="375"/>
                  <a:pt x="1693" y="381"/>
                  <a:pt x="1640" y="375"/>
                </a:cubicBezTo>
                <a:cubicBezTo>
                  <a:pt x="1560" y="394"/>
                  <a:pt x="1507" y="409"/>
                  <a:pt x="1440" y="455"/>
                </a:cubicBezTo>
                <a:cubicBezTo>
                  <a:pt x="1453" y="488"/>
                  <a:pt x="1456" y="527"/>
                  <a:pt x="1480" y="555"/>
                </a:cubicBezTo>
                <a:cubicBezTo>
                  <a:pt x="1550" y="635"/>
                  <a:pt x="1763" y="687"/>
                  <a:pt x="1860" y="715"/>
                </a:cubicBezTo>
                <a:cubicBezTo>
                  <a:pt x="1835" y="569"/>
                  <a:pt x="1851" y="578"/>
                  <a:pt x="1720" y="535"/>
                </a:cubicBezTo>
                <a:cubicBezTo>
                  <a:pt x="1700" y="541"/>
                  <a:pt x="1663" y="534"/>
                  <a:pt x="1660" y="555"/>
                </a:cubicBezTo>
                <a:cubicBezTo>
                  <a:pt x="1640" y="672"/>
                  <a:pt x="1769" y="677"/>
                  <a:pt x="1840" y="695"/>
                </a:cubicBezTo>
                <a:cubicBezTo>
                  <a:pt x="1860" y="681"/>
                  <a:pt x="1896" y="678"/>
                  <a:pt x="1900" y="655"/>
                </a:cubicBezTo>
                <a:cubicBezTo>
                  <a:pt x="1914" y="556"/>
                  <a:pt x="1857" y="554"/>
                  <a:pt x="1800" y="535"/>
                </a:cubicBezTo>
                <a:cubicBezTo>
                  <a:pt x="1706" y="541"/>
                  <a:pt x="1612" y="538"/>
                  <a:pt x="1520" y="555"/>
                </a:cubicBezTo>
                <a:cubicBezTo>
                  <a:pt x="1499" y="558"/>
                  <a:pt x="1558" y="575"/>
                  <a:pt x="1580" y="575"/>
                </a:cubicBezTo>
                <a:cubicBezTo>
                  <a:pt x="1653" y="575"/>
                  <a:pt x="1726" y="561"/>
                  <a:pt x="1800" y="555"/>
                </a:cubicBezTo>
                <a:cubicBezTo>
                  <a:pt x="1786" y="515"/>
                  <a:pt x="1782" y="470"/>
                  <a:pt x="1760" y="435"/>
                </a:cubicBezTo>
                <a:cubicBezTo>
                  <a:pt x="1723" y="377"/>
                  <a:pt x="1593" y="365"/>
                  <a:pt x="1540" y="355"/>
                </a:cubicBezTo>
                <a:cubicBezTo>
                  <a:pt x="1493" y="361"/>
                  <a:pt x="1442" y="353"/>
                  <a:pt x="1400" y="375"/>
                </a:cubicBezTo>
                <a:cubicBezTo>
                  <a:pt x="1381" y="384"/>
                  <a:pt x="1367" y="418"/>
                  <a:pt x="1380" y="435"/>
                </a:cubicBezTo>
                <a:cubicBezTo>
                  <a:pt x="1455" y="535"/>
                  <a:pt x="1556" y="540"/>
                  <a:pt x="1660" y="575"/>
                </a:cubicBezTo>
                <a:cubicBezTo>
                  <a:pt x="1613" y="389"/>
                  <a:pt x="1542" y="458"/>
                  <a:pt x="1340" y="475"/>
                </a:cubicBezTo>
                <a:cubicBezTo>
                  <a:pt x="1326" y="495"/>
                  <a:pt x="1303" y="511"/>
                  <a:pt x="1300" y="535"/>
                </a:cubicBezTo>
                <a:cubicBezTo>
                  <a:pt x="1287" y="612"/>
                  <a:pt x="1434" y="636"/>
                  <a:pt x="1480" y="655"/>
                </a:cubicBezTo>
                <a:cubicBezTo>
                  <a:pt x="1486" y="635"/>
                  <a:pt x="1506" y="615"/>
                  <a:pt x="1500" y="595"/>
                </a:cubicBezTo>
                <a:cubicBezTo>
                  <a:pt x="1481" y="538"/>
                  <a:pt x="1424" y="529"/>
                  <a:pt x="1380" y="515"/>
                </a:cubicBezTo>
                <a:cubicBezTo>
                  <a:pt x="1353" y="521"/>
                  <a:pt x="1308" y="508"/>
                  <a:pt x="1300" y="535"/>
                </a:cubicBezTo>
                <a:cubicBezTo>
                  <a:pt x="1292" y="557"/>
                  <a:pt x="1336" y="571"/>
                  <a:pt x="1360" y="575"/>
                </a:cubicBezTo>
                <a:cubicBezTo>
                  <a:pt x="1380" y="578"/>
                  <a:pt x="1400" y="561"/>
                  <a:pt x="1420" y="555"/>
                </a:cubicBezTo>
                <a:cubicBezTo>
                  <a:pt x="1413" y="521"/>
                  <a:pt x="1416" y="484"/>
                  <a:pt x="1400" y="455"/>
                </a:cubicBezTo>
                <a:cubicBezTo>
                  <a:pt x="1376" y="414"/>
                  <a:pt x="1294" y="403"/>
                  <a:pt x="1260" y="395"/>
                </a:cubicBezTo>
                <a:cubicBezTo>
                  <a:pt x="1215" y="406"/>
                  <a:pt x="1122" y="407"/>
                  <a:pt x="1140" y="495"/>
                </a:cubicBezTo>
                <a:cubicBezTo>
                  <a:pt x="1144" y="515"/>
                  <a:pt x="1180" y="508"/>
                  <a:pt x="1200" y="515"/>
                </a:cubicBezTo>
                <a:cubicBezTo>
                  <a:pt x="1250" y="438"/>
                  <a:pt x="1261" y="386"/>
                  <a:pt x="1280" y="295"/>
                </a:cubicBezTo>
                <a:cubicBezTo>
                  <a:pt x="1260" y="281"/>
                  <a:pt x="1243" y="258"/>
                  <a:pt x="1220" y="255"/>
                </a:cubicBezTo>
                <a:cubicBezTo>
                  <a:pt x="1158" y="244"/>
                  <a:pt x="1124" y="322"/>
                  <a:pt x="1100" y="355"/>
                </a:cubicBezTo>
                <a:cubicBezTo>
                  <a:pt x="1119" y="442"/>
                  <a:pt x="1114" y="570"/>
                  <a:pt x="1220" y="615"/>
                </a:cubicBezTo>
                <a:cubicBezTo>
                  <a:pt x="1269" y="635"/>
                  <a:pt x="1326" y="628"/>
                  <a:pt x="1380" y="635"/>
                </a:cubicBezTo>
                <a:cubicBezTo>
                  <a:pt x="1388" y="637"/>
                  <a:pt x="1553" y="703"/>
                  <a:pt x="1540" y="635"/>
                </a:cubicBezTo>
                <a:cubicBezTo>
                  <a:pt x="1530" y="587"/>
                  <a:pt x="1420" y="555"/>
                  <a:pt x="1420" y="555"/>
                </a:cubicBezTo>
                <a:cubicBezTo>
                  <a:pt x="1393" y="561"/>
                  <a:pt x="1362" y="559"/>
                  <a:pt x="1340" y="575"/>
                </a:cubicBezTo>
                <a:cubicBezTo>
                  <a:pt x="1287" y="612"/>
                  <a:pt x="1278" y="660"/>
                  <a:pt x="1260" y="715"/>
                </a:cubicBezTo>
                <a:cubicBezTo>
                  <a:pt x="1319" y="774"/>
                  <a:pt x="1360" y="808"/>
                  <a:pt x="1440" y="835"/>
                </a:cubicBezTo>
                <a:cubicBezTo>
                  <a:pt x="1433" y="801"/>
                  <a:pt x="1444" y="759"/>
                  <a:pt x="1420" y="735"/>
                </a:cubicBezTo>
                <a:cubicBezTo>
                  <a:pt x="1352" y="667"/>
                  <a:pt x="1254" y="702"/>
                  <a:pt x="1180" y="715"/>
                </a:cubicBezTo>
                <a:cubicBezTo>
                  <a:pt x="1274" y="785"/>
                  <a:pt x="1325" y="851"/>
                  <a:pt x="1480" y="755"/>
                </a:cubicBezTo>
                <a:cubicBezTo>
                  <a:pt x="1494" y="746"/>
                  <a:pt x="1366" y="619"/>
                  <a:pt x="1360" y="615"/>
                </a:cubicBezTo>
                <a:cubicBezTo>
                  <a:pt x="1291" y="569"/>
                  <a:pt x="1179" y="574"/>
                  <a:pt x="1100" y="555"/>
                </a:cubicBezTo>
                <a:cubicBezTo>
                  <a:pt x="968" y="573"/>
                  <a:pt x="929" y="550"/>
                  <a:pt x="860" y="655"/>
                </a:cubicBezTo>
                <a:cubicBezTo>
                  <a:pt x="873" y="675"/>
                  <a:pt x="879" y="702"/>
                  <a:pt x="900" y="715"/>
                </a:cubicBezTo>
                <a:cubicBezTo>
                  <a:pt x="966" y="756"/>
                  <a:pt x="1047" y="766"/>
                  <a:pt x="1120" y="795"/>
                </a:cubicBezTo>
                <a:cubicBezTo>
                  <a:pt x="1113" y="761"/>
                  <a:pt x="1126" y="716"/>
                  <a:pt x="1100" y="695"/>
                </a:cubicBezTo>
                <a:cubicBezTo>
                  <a:pt x="1021" y="632"/>
                  <a:pt x="982" y="808"/>
                  <a:pt x="980" y="815"/>
                </a:cubicBezTo>
                <a:cubicBezTo>
                  <a:pt x="986" y="848"/>
                  <a:pt x="981" y="886"/>
                  <a:pt x="1000" y="915"/>
                </a:cubicBezTo>
                <a:cubicBezTo>
                  <a:pt x="1011" y="932"/>
                  <a:pt x="1039" y="929"/>
                  <a:pt x="1060" y="935"/>
                </a:cubicBezTo>
                <a:cubicBezTo>
                  <a:pt x="1086" y="942"/>
                  <a:pt x="1113" y="948"/>
                  <a:pt x="1140" y="955"/>
                </a:cubicBezTo>
                <a:cubicBezTo>
                  <a:pt x="1146" y="928"/>
                  <a:pt x="1169" y="900"/>
                  <a:pt x="1160" y="875"/>
                </a:cubicBezTo>
                <a:cubicBezTo>
                  <a:pt x="1124" y="781"/>
                  <a:pt x="1082" y="806"/>
                  <a:pt x="1020" y="775"/>
                </a:cubicBezTo>
                <a:cubicBezTo>
                  <a:pt x="998" y="764"/>
                  <a:pt x="982" y="744"/>
                  <a:pt x="960" y="735"/>
                </a:cubicBezTo>
                <a:cubicBezTo>
                  <a:pt x="912" y="714"/>
                  <a:pt x="772" y="699"/>
                  <a:pt x="740" y="695"/>
                </a:cubicBezTo>
                <a:cubicBezTo>
                  <a:pt x="746" y="741"/>
                  <a:pt x="717" y="815"/>
                  <a:pt x="760" y="835"/>
                </a:cubicBezTo>
                <a:cubicBezTo>
                  <a:pt x="832" y="868"/>
                  <a:pt x="926" y="847"/>
                  <a:pt x="1000" y="815"/>
                </a:cubicBezTo>
                <a:cubicBezTo>
                  <a:pt x="1025" y="803"/>
                  <a:pt x="960" y="775"/>
                  <a:pt x="940" y="755"/>
                </a:cubicBezTo>
                <a:cubicBezTo>
                  <a:pt x="780" y="768"/>
                  <a:pt x="612" y="744"/>
                  <a:pt x="460" y="795"/>
                </a:cubicBezTo>
                <a:cubicBezTo>
                  <a:pt x="423" y="807"/>
                  <a:pt x="492" y="867"/>
                  <a:pt x="520" y="895"/>
                </a:cubicBezTo>
                <a:cubicBezTo>
                  <a:pt x="547" y="922"/>
                  <a:pt x="584" y="938"/>
                  <a:pt x="620" y="955"/>
                </a:cubicBezTo>
                <a:cubicBezTo>
                  <a:pt x="658" y="972"/>
                  <a:pt x="740" y="995"/>
                  <a:pt x="740" y="995"/>
                </a:cubicBezTo>
                <a:cubicBezTo>
                  <a:pt x="760" y="981"/>
                  <a:pt x="791" y="977"/>
                  <a:pt x="800" y="955"/>
                </a:cubicBezTo>
                <a:cubicBezTo>
                  <a:pt x="825" y="892"/>
                  <a:pt x="748" y="884"/>
                  <a:pt x="720" y="875"/>
                </a:cubicBezTo>
                <a:cubicBezTo>
                  <a:pt x="726" y="908"/>
                  <a:pt x="715" y="950"/>
                  <a:pt x="740" y="975"/>
                </a:cubicBezTo>
                <a:cubicBezTo>
                  <a:pt x="809" y="1044"/>
                  <a:pt x="947" y="1004"/>
                  <a:pt x="1020" y="995"/>
                </a:cubicBezTo>
                <a:cubicBezTo>
                  <a:pt x="1013" y="968"/>
                  <a:pt x="1019" y="934"/>
                  <a:pt x="1000" y="915"/>
                </a:cubicBezTo>
                <a:cubicBezTo>
                  <a:pt x="980" y="895"/>
                  <a:pt x="946" y="900"/>
                  <a:pt x="920" y="895"/>
                </a:cubicBezTo>
                <a:cubicBezTo>
                  <a:pt x="880" y="887"/>
                  <a:pt x="840" y="881"/>
                  <a:pt x="800" y="875"/>
                </a:cubicBezTo>
                <a:cubicBezTo>
                  <a:pt x="855" y="1095"/>
                  <a:pt x="978" y="1009"/>
                  <a:pt x="1200" y="995"/>
                </a:cubicBezTo>
                <a:cubicBezTo>
                  <a:pt x="1220" y="988"/>
                  <a:pt x="1260" y="996"/>
                  <a:pt x="1260" y="975"/>
                </a:cubicBezTo>
                <a:cubicBezTo>
                  <a:pt x="1260" y="940"/>
                  <a:pt x="1128" y="917"/>
                  <a:pt x="1120" y="915"/>
                </a:cubicBezTo>
                <a:cubicBezTo>
                  <a:pt x="1133" y="941"/>
                  <a:pt x="1134" y="979"/>
                  <a:pt x="1160" y="995"/>
                </a:cubicBezTo>
                <a:cubicBezTo>
                  <a:pt x="1227" y="1037"/>
                  <a:pt x="1379" y="1002"/>
                  <a:pt x="1440" y="995"/>
                </a:cubicBezTo>
                <a:cubicBezTo>
                  <a:pt x="1453" y="975"/>
                  <a:pt x="1549" y="861"/>
                  <a:pt x="1460" y="835"/>
                </a:cubicBezTo>
                <a:cubicBezTo>
                  <a:pt x="1401" y="817"/>
                  <a:pt x="1340" y="861"/>
                  <a:pt x="1280" y="875"/>
                </a:cubicBezTo>
                <a:cubicBezTo>
                  <a:pt x="1286" y="895"/>
                  <a:pt x="1285" y="920"/>
                  <a:pt x="1300" y="935"/>
                </a:cubicBezTo>
                <a:cubicBezTo>
                  <a:pt x="1341" y="976"/>
                  <a:pt x="1429" y="984"/>
                  <a:pt x="1480" y="995"/>
                </a:cubicBezTo>
                <a:cubicBezTo>
                  <a:pt x="1500" y="988"/>
                  <a:pt x="1546" y="995"/>
                  <a:pt x="1540" y="975"/>
                </a:cubicBezTo>
                <a:cubicBezTo>
                  <a:pt x="1524" y="929"/>
                  <a:pt x="1320" y="915"/>
                  <a:pt x="1320" y="915"/>
                </a:cubicBezTo>
                <a:cubicBezTo>
                  <a:pt x="1333" y="948"/>
                  <a:pt x="1339" y="985"/>
                  <a:pt x="1360" y="1015"/>
                </a:cubicBezTo>
                <a:cubicBezTo>
                  <a:pt x="1398" y="1068"/>
                  <a:pt x="1550" y="1087"/>
                  <a:pt x="1580" y="1095"/>
                </a:cubicBezTo>
                <a:cubicBezTo>
                  <a:pt x="1606" y="1101"/>
                  <a:pt x="1660" y="1115"/>
                  <a:pt x="1660" y="1115"/>
                </a:cubicBezTo>
                <a:cubicBezTo>
                  <a:pt x="1693" y="1108"/>
                  <a:pt x="1730" y="1111"/>
                  <a:pt x="1760" y="1095"/>
                </a:cubicBezTo>
                <a:cubicBezTo>
                  <a:pt x="1857" y="1039"/>
                  <a:pt x="1767" y="966"/>
                  <a:pt x="1720" y="935"/>
                </a:cubicBezTo>
                <a:cubicBezTo>
                  <a:pt x="1713" y="961"/>
                  <a:pt x="1684" y="992"/>
                  <a:pt x="1700" y="1015"/>
                </a:cubicBezTo>
                <a:cubicBezTo>
                  <a:pt x="1711" y="1032"/>
                  <a:pt x="1754" y="1015"/>
                  <a:pt x="1760" y="995"/>
                </a:cubicBezTo>
                <a:cubicBezTo>
                  <a:pt x="1771" y="949"/>
                  <a:pt x="1757" y="898"/>
                  <a:pt x="1740" y="855"/>
                </a:cubicBezTo>
                <a:cubicBezTo>
                  <a:pt x="1715" y="794"/>
                  <a:pt x="1628" y="774"/>
                  <a:pt x="1580" y="755"/>
                </a:cubicBezTo>
                <a:cubicBezTo>
                  <a:pt x="1566" y="775"/>
                  <a:pt x="1535" y="791"/>
                  <a:pt x="1540" y="815"/>
                </a:cubicBezTo>
                <a:cubicBezTo>
                  <a:pt x="1554" y="887"/>
                  <a:pt x="1632" y="844"/>
                  <a:pt x="1660" y="835"/>
                </a:cubicBezTo>
                <a:cubicBezTo>
                  <a:pt x="1666" y="808"/>
                  <a:pt x="1688" y="781"/>
                  <a:pt x="1680" y="755"/>
                </a:cubicBezTo>
                <a:cubicBezTo>
                  <a:pt x="1651" y="669"/>
                  <a:pt x="1526" y="746"/>
                  <a:pt x="1500" y="755"/>
                </a:cubicBezTo>
                <a:cubicBezTo>
                  <a:pt x="1493" y="775"/>
                  <a:pt x="1477" y="794"/>
                  <a:pt x="1480" y="815"/>
                </a:cubicBezTo>
                <a:cubicBezTo>
                  <a:pt x="1495" y="925"/>
                  <a:pt x="1552" y="895"/>
                  <a:pt x="1640" y="935"/>
                </a:cubicBezTo>
                <a:cubicBezTo>
                  <a:pt x="1675" y="951"/>
                  <a:pt x="1705" y="977"/>
                  <a:pt x="1740" y="995"/>
                </a:cubicBezTo>
                <a:cubicBezTo>
                  <a:pt x="1780" y="1015"/>
                  <a:pt x="1861" y="1027"/>
                  <a:pt x="1900" y="1035"/>
                </a:cubicBezTo>
                <a:cubicBezTo>
                  <a:pt x="1924" y="936"/>
                  <a:pt x="1928" y="863"/>
                  <a:pt x="1820" y="815"/>
                </a:cubicBezTo>
                <a:cubicBezTo>
                  <a:pt x="1781" y="797"/>
                  <a:pt x="1740" y="788"/>
                  <a:pt x="1700" y="775"/>
                </a:cubicBezTo>
                <a:cubicBezTo>
                  <a:pt x="1680" y="768"/>
                  <a:pt x="1640" y="755"/>
                  <a:pt x="1640" y="755"/>
                </a:cubicBezTo>
                <a:cubicBezTo>
                  <a:pt x="1620" y="761"/>
                  <a:pt x="1589" y="756"/>
                  <a:pt x="1580" y="775"/>
                </a:cubicBezTo>
                <a:cubicBezTo>
                  <a:pt x="1543" y="848"/>
                  <a:pt x="1712" y="868"/>
                  <a:pt x="1740" y="875"/>
                </a:cubicBezTo>
                <a:cubicBezTo>
                  <a:pt x="1740" y="874"/>
                  <a:pt x="1874" y="812"/>
                  <a:pt x="1780" y="775"/>
                </a:cubicBezTo>
                <a:cubicBezTo>
                  <a:pt x="1754" y="764"/>
                  <a:pt x="1726" y="788"/>
                  <a:pt x="1700" y="795"/>
                </a:cubicBezTo>
                <a:cubicBezTo>
                  <a:pt x="1747" y="806"/>
                  <a:pt x="1834" y="840"/>
                  <a:pt x="1880" y="795"/>
                </a:cubicBezTo>
                <a:cubicBezTo>
                  <a:pt x="1894" y="780"/>
                  <a:pt x="1872" y="751"/>
                  <a:pt x="1860" y="735"/>
                </a:cubicBezTo>
                <a:cubicBezTo>
                  <a:pt x="1825" y="690"/>
                  <a:pt x="1793" y="632"/>
                  <a:pt x="1740" y="615"/>
                </a:cubicBezTo>
                <a:cubicBezTo>
                  <a:pt x="1700" y="601"/>
                  <a:pt x="1620" y="575"/>
                  <a:pt x="1620" y="575"/>
                </a:cubicBezTo>
                <a:cubicBezTo>
                  <a:pt x="1613" y="595"/>
                  <a:pt x="1590" y="616"/>
                  <a:pt x="1600" y="635"/>
                </a:cubicBezTo>
                <a:cubicBezTo>
                  <a:pt x="1628" y="692"/>
                  <a:pt x="1751" y="618"/>
                  <a:pt x="1760" y="615"/>
                </a:cubicBezTo>
                <a:cubicBezTo>
                  <a:pt x="1766" y="588"/>
                  <a:pt x="1780" y="562"/>
                  <a:pt x="1780" y="535"/>
                </a:cubicBezTo>
                <a:cubicBezTo>
                  <a:pt x="1780" y="432"/>
                  <a:pt x="1736" y="231"/>
                  <a:pt x="1660" y="155"/>
                </a:cubicBezTo>
                <a:cubicBezTo>
                  <a:pt x="1641" y="136"/>
                  <a:pt x="1495" y="81"/>
                  <a:pt x="1480" y="75"/>
                </a:cubicBezTo>
                <a:cubicBezTo>
                  <a:pt x="1393" y="103"/>
                  <a:pt x="1369" y="105"/>
                  <a:pt x="1340" y="195"/>
                </a:cubicBezTo>
                <a:cubicBezTo>
                  <a:pt x="1183" y="90"/>
                  <a:pt x="983" y="81"/>
                  <a:pt x="800" y="55"/>
                </a:cubicBezTo>
                <a:cubicBezTo>
                  <a:pt x="760" y="61"/>
                  <a:pt x="703" y="42"/>
                  <a:pt x="680" y="75"/>
                </a:cubicBezTo>
                <a:cubicBezTo>
                  <a:pt x="642" y="127"/>
                  <a:pt x="713" y="215"/>
                  <a:pt x="740" y="255"/>
                </a:cubicBezTo>
                <a:cubicBezTo>
                  <a:pt x="760" y="241"/>
                  <a:pt x="805" y="238"/>
                  <a:pt x="800" y="215"/>
                </a:cubicBezTo>
                <a:cubicBezTo>
                  <a:pt x="792" y="186"/>
                  <a:pt x="749" y="175"/>
                  <a:pt x="720" y="175"/>
                </a:cubicBezTo>
                <a:cubicBezTo>
                  <a:pt x="645" y="175"/>
                  <a:pt x="573" y="201"/>
                  <a:pt x="500" y="215"/>
                </a:cubicBezTo>
                <a:cubicBezTo>
                  <a:pt x="486" y="248"/>
                  <a:pt x="457" y="279"/>
                  <a:pt x="460" y="315"/>
                </a:cubicBezTo>
                <a:cubicBezTo>
                  <a:pt x="470" y="457"/>
                  <a:pt x="554" y="543"/>
                  <a:pt x="680" y="575"/>
                </a:cubicBezTo>
                <a:cubicBezTo>
                  <a:pt x="693" y="555"/>
                  <a:pt x="720" y="539"/>
                  <a:pt x="720" y="515"/>
                </a:cubicBezTo>
                <a:cubicBezTo>
                  <a:pt x="720" y="430"/>
                  <a:pt x="565" y="424"/>
                  <a:pt x="520" y="415"/>
                </a:cubicBezTo>
                <a:cubicBezTo>
                  <a:pt x="486" y="421"/>
                  <a:pt x="446" y="413"/>
                  <a:pt x="420" y="435"/>
                </a:cubicBezTo>
                <a:cubicBezTo>
                  <a:pt x="375" y="471"/>
                  <a:pt x="410" y="558"/>
                  <a:pt x="420" y="595"/>
                </a:cubicBezTo>
                <a:cubicBezTo>
                  <a:pt x="433" y="575"/>
                  <a:pt x="470" y="556"/>
                  <a:pt x="460" y="535"/>
                </a:cubicBezTo>
                <a:cubicBezTo>
                  <a:pt x="447" y="510"/>
                  <a:pt x="407" y="515"/>
                  <a:pt x="380" y="515"/>
                </a:cubicBezTo>
                <a:cubicBezTo>
                  <a:pt x="293" y="515"/>
                  <a:pt x="206" y="528"/>
                  <a:pt x="120" y="535"/>
                </a:cubicBezTo>
                <a:cubicBezTo>
                  <a:pt x="100" y="541"/>
                  <a:pt x="74" y="540"/>
                  <a:pt x="60" y="555"/>
                </a:cubicBezTo>
                <a:cubicBezTo>
                  <a:pt x="0" y="614"/>
                  <a:pt x="65" y="691"/>
                  <a:pt x="120" y="715"/>
                </a:cubicBezTo>
                <a:cubicBezTo>
                  <a:pt x="157" y="731"/>
                  <a:pt x="292" y="750"/>
                  <a:pt x="320" y="755"/>
                </a:cubicBezTo>
                <a:cubicBezTo>
                  <a:pt x="313" y="735"/>
                  <a:pt x="318" y="704"/>
                  <a:pt x="300" y="695"/>
                </a:cubicBezTo>
                <a:cubicBezTo>
                  <a:pt x="281" y="685"/>
                  <a:pt x="242" y="694"/>
                  <a:pt x="240" y="715"/>
                </a:cubicBezTo>
                <a:cubicBezTo>
                  <a:pt x="233" y="763"/>
                  <a:pt x="252" y="815"/>
                  <a:pt x="280" y="855"/>
                </a:cubicBezTo>
                <a:cubicBezTo>
                  <a:pt x="302" y="886"/>
                  <a:pt x="344" y="898"/>
                  <a:pt x="380" y="915"/>
                </a:cubicBezTo>
                <a:cubicBezTo>
                  <a:pt x="418" y="932"/>
                  <a:pt x="500" y="955"/>
                  <a:pt x="500" y="955"/>
                </a:cubicBezTo>
                <a:cubicBezTo>
                  <a:pt x="526" y="948"/>
                  <a:pt x="560" y="954"/>
                  <a:pt x="580" y="935"/>
                </a:cubicBezTo>
                <a:cubicBezTo>
                  <a:pt x="682" y="832"/>
                  <a:pt x="490" y="807"/>
                  <a:pt x="440" y="795"/>
                </a:cubicBezTo>
                <a:cubicBezTo>
                  <a:pt x="426" y="821"/>
                  <a:pt x="391" y="846"/>
                  <a:pt x="400" y="875"/>
                </a:cubicBezTo>
                <a:cubicBezTo>
                  <a:pt x="427" y="970"/>
                  <a:pt x="492" y="930"/>
                  <a:pt x="540" y="915"/>
                </a:cubicBezTo>
                <a:cubicBezTo>
                  <a:pt x="546" y="895"/>
                  <a:pt x="564" y="875"/>
                  <a:pt x="560" y="855"/>
                </a:cubicBezTo>
                <a:cubicBezTo>
                  <a:pt x="519" y="650"/>
                  <a:pt x="375" y="640"/>
                  <a:pt x="200" y="615"/>
                </a:cubicBezTo>
                <a:cubicBezTo>
                  <a:pt x="173" y="621"/>
                  <a:pt x="141" y="617"/>
                  <a:pt x="120" y="635"/>
                </a:cubicBezTo>
                <a:cubicBezTo>
                  <a:pt x="77" y="670"/>
                  <a:pt x="63" y="749"/>
                  <a:pt x="100" y="795"/>
                </a:cubicBezTo>
                <a:cubicBezTo>
                  <a:pt x="113" y="811"/>
                  <a:pt x="140" y="808"/>
                  <a:pt x="160" y="815"/>
                </a:cubicBezTo>
                <a:cubicBezTo>
                  <a:pt x="233" y="808"/>
                  <a:pt x="310" y="818"/>
                  <a:pt x="380" y="795"/>
                </a:cubicBezTo>
                <a:cubicBezTo>
                  <a:pt x="400" y="788"/>
                  <a:pt x="400" y="756"/>
                  <a:pt x="400" y="735"/>
                </a:cubicBezTo>
                <a:cubicBezTo>
                  <a:pt x="400" y="701"/>
                  <a:pt x="406" y="655"/>
                  <a:pt x="380" y="635"/>
                </a:cubicBezTo>
                <a:cubicBezTo>
                  <a:pt x="336" y="601"/>
                  <a:pt x="167" y="577"/>
                  <a:pt x="220" y="595"/>
                </a:cubicBezTo>
                <a:cubicBezTo>
                  <a:pt x="260" y="608"/>
                  <a:pt x="340" y="635"/>
                  <a:pt x="340" y="635"/>
                </a:cubicBezTo>
                <a:cubicBezTo>
                  <a:pt x="367" y="625"/>
                  <a:pt x="451" y="611"/>
                  <a:pt x="440" y="555"/>
                </a:cubicBezTo>
                <a:cubicBezTo>
                  <a:pt x="435" y="531"/>
                  <a:pt x="402" y="523"/>
                  <a:pt x="380" y="515"/>
                </a:cubicBezTo>
                <a:cubicBezTo>
                  <a:pt x="328" y="496"/>
                  <a:pt x="220" y="475"/>
                  <a:pt x="220" y="475"/>
                </a:cubicBezTo>
                <a:cubicBezTo>
                  <a:pt x="193" y="481"/>
                  <a:pt x="148" y="468"/>
                  <a:pt x="140" y="495"/>
                </a:cubicBezTo>
                <a:cubicBezTo>
                  <a:pt x="132" y="517"/>
                  <a:pt x="176" y="538"/>
                  <a:pt x="200" y="535"/>
                </a:cubicBezTo>
                <a:cubicBezTo>
                  <a:pt x="227" y="530"/>
                  <a:pt x="240" y="495"/>
                  <a:pt x="260" y="475"/>
                </a:cubicBezTo>
                <a:cubicBezTo>
                  <a:pt x="253" y="441"/>
                  <a:pt x="240" y="375"/>
                  <a:pt x="240" y="375"/>
                </a:cubicBezTo>
                <a:cubicBezTo>
                  <a:pt x="273" y="368"/>
                  <a:pt x="318" y="381"/>
                  <a:pt x="340" y="355"/>
                </a:cubicBezTo>
                <a:cubicBezTo>
                  <a:pt x="357" y="333"/>
                  <a:pt x="345" y="284"/>
                  <a:pt x="320" y="275"/>
                </a:cubicBezTo>
                <a:cubicBezTo>
                  <a:pt x="275" y="258"/>
                  <a:pt x="226" y="288"/>
                  <a:pt x="180" y="295"/>
                </a:cubicBezTo>
                <a:cubicBezTo>
                  <a:pt x="186" y="321"/>
                  <a:pt x="182" y="353"/>
                  <a:pt x="200" y="375"/>
                </a:cubicBezTo>
                <a:cubicBezTo>
                  <a:pt x="228" y="409"/>
                  <a:pt x="405" y="450"/>
                  <a:pt x="420" y="455"/>
                </a:cubicBezTo>
                <a:cubicBezTo>
                  <a:pt x="493" y="448"/>
                  <a:pt x="576" y="471"/>
                  <a:pt x="640" y="435"/>
                </a:cubicBezTo>
                <a:cubicBezTo>
                  <a:pt x="668" y="418"/>
                  <a:pt x="587" y="394"/>
                  <a:pt x="560" y="375"/>
                </a:cubicBezTo>
                <a:cubicBezTo>
                  <a:pt x="474" y="314"/>
                  <a:pt x="486" y="329"/>
                  <a:pt x="360" y="275"/>
                </a:cubicBezTo>
                <a:cubicBezTo>
                  <a:pt x="380" y="268"/>
                  <a:pt x="410" y="273"/>
                  <a:pt x="420" y="255"/>
                </a:cubicBezTo>
                <a:cubicBezTo>
                  <a:pt x="429" y="236"/>
                  <a:pt x="381" y="185"/>
                  <a:pt x="400" y="195"/>
                </a:cubicBezTo>
                <a:cubicBezTo>
                  <a:pt x="429" y="209"/>
                  <a:pt x="431" y="257"/>
                  <a:pt x="460" y="275"/>
                </a:cubicBezTo>
                <a:cubicBezTo>
                  <a:pt x="488" y="293"/>
                  <a:pt x="526" y="288"/>
                  <a:pt x="560" y="295"/>
                </a:cubicBezTo>
                <a:cubicBezTo>
                  <a:pt x="573" y="275"/>
                  <a:pt x="612" y="255"/>
                  <a:pt x="600" y="235"/>
                </a:cubicBezTo>
                <a:cubicBezTo>
                  <a:pt x="581" y="204"/>
                  <a:pt x="534" y="206"/>
                  <a:pt x="500" y="195"/>
                </a:cubicBezTo>
                <a:cubicBezTo>
                  <a:pt x="457" y="180"/>
                  <a:pt x="305" y="152"/>
                  <a:pt x="520" y="195"/>
                </a:cubicBezTo>
                <a:cubicBezTo>
                  <a:pt x="586" y="188"/>
                  <a:pt x="660" y="204"/>
                  <a:pt x="720" y="175"/>
                </a:cubicBezTo>
                <a:cubicBezTo>
                  <a:pt x="741" y="164"/>
                  <a:pt x="698" y="130"/>
                  <a:pt x="680" y="115"/>
                </a:cubicBezTo>
                <a:cubicBezTo>
                  <a:pt x="650" y="89"/>
                  <a:pt x="613" y="75"/>
                  <a:pt x="580" y="55"/>
                </a:cubicBezTo>
                <a:cubicBezTo>
                  <a:pt x="200" y="89"/>
                  <a:pt x="385" y="76"/>
                  <a:pt x="540" y="115"/>
                </a:cubicBezTo>
                <a:cubicBezTo>
                  <a:pt x="606" y="108"/>
                  <a:pt x="678" y="121"/>
                  <a:pt x="740" y="95"/>
                </a:cubicBezTo>
                <a:cubicBezTo>
                  <a:pt x="762" y="85"/>
                  <a:pt x="701" y="65"/>
                  <a:pt x="680" y="55"/>
                </a:cubicBezTo>
                <a:cubicBezTo>
                  <a:pt x="661" y="45"/>
                  <a:pt x="640" y="41"/>
                  <a:pt x="620" y="35"/>
                </a:cubicBezTo>
                <a:cubicBezTo>
                  <a:pt x="606" y="55"/>
                  <a:pt x="575" y="71"/>
                  <a:pt x="580" y="95"/>
                </a:cubicBezTo>
                <a:cubicBezTo>
                  <a:pt x="585" y="122"/>
                  <a:pt x="680" y="148"/>
                  <a:pt x="700" y="155"/>
                </a:cubicBezTo>
                <a:cubicBezTo>
                  <a:pt x="686" y="128"/>
                  <a:pt x="682" y="94"/>
                  <a:pt x="660" y="75"/>
                </a:cubicBezTo>
                <a:cubicBezTo>
                  <a:pt x="572" y="0"/>
                  <a:pt x="516" y="47"/>
                  <a:pt x="420" y="75"/>
                </a:cubicBezTo>
                <a:cubicBezTo>
                  <a:pt x="403" y="99"/>
                  <a:pt x="341" y="178"/>
                  <a:pt x="360" y="215"/>
                </a:cubicBezTo>
                <a:cubicBezTo>
                  <a:pt x="379" y="253"/>
                  <a:pt x="426" y="268"/>
                  <a:pt x="460" y="295"/>
                </a:cubicBezTo>
                <a:cubicBezTo>
                  <a:pt x="540" y="288"/>
                  <a:pt x="629" y="313"/>
                  <a:pt x="700" y="275"/>
                </a:cubicBezTo>
                <a:cubicBezTo>
                  <a:pt x="729" y="258"/>
                  <a:pt x="663" y="218"/>
                  <a:pt x="640" y="195"/>
                </a:cubicBezTo>
                <a:cubicBezTo>
                  <a:pt x="562" y="117"/>
                  <a:pt x="477" y="127"/>
                  <a:pt x="380" y="95"/>
                </a:cubicBezTo>
                <a:cubicBezTo>
                  <a:pt x="360" y="108"/>
                  <a:pt x="320" y="110"/>
                  <a:pt x="320" y="135"/>
                </a:cubicBezTo>
                <a:cubicBezTo>
                  <a:pt x="320" y="197"/>
                  <a:pt x="441" y="313"/>
                  <a:pt x="500" y="335"/>
                </a:cubicBezTo>
                <a:cubicBezTo>
                  <a:pt x="551" y="353"/>
                  <a:pt x="660" y="375"/>
                  <a:pt x="660" y="375"/>
                </a:cubicBezTo>
                <a:cubicBezTo>
                  <a:pt x="653" y="355"/>
                  <a:pt x="654" y="329"/>
                  <a:pt x="640" y="315"/>
                </a:cubicBezTo>
                <a:cubicBezTo>
                  <a:pt x="599" y="274"/>
                  <a:pt x="518" y="307"/>
                  <a:pt x="480" y="315"/>
                </a:cubicBezTo>
                <a:cubicBezTo>
                  <a:pt x="486" y="361"/>
                  <a:pt x="485" y="410"/>
                  <a:pt x="500" y="455"/>
                </a:cubicBezTo>
                <a:cubicBezTo>
                  <a:pt x="564" y="647"/>
                  <a:pt x="756" y="642"/>
                  <a:pt x="920" y="675"/>
                </a:cubicBezTo>
                <a:cubicBezTo>
                  <a:pt x="946" y="708"/>
                  <a:pt x="964" y="751"/>
                  <a:pt x="1000" y="775"/>
                </a:cubicBezTo>
                <a:cubicBezTo>
                  <a:pt x="1153" y="874"/>
                  <a:pt x="1324" y="919"/>
                  <a:pt x="1500" y="955"/>
                </a:cubicBezTo>
                <a:cubicBezTo>
                  <a:pt x="1526" y="948"/>
                  <a:pt x="1567" y="959"/>
                  <a:pt x="1580" y="935"/>
                </a:cubicBezTo>
                <a:cubicBezTo>
                  <a:pt x="1598" y="897"/>
                  <a:pt x="1482" y="835"/>
                  <a:pt x="1460" y="835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4523" name="Text Box 11"/>
          <p:cNvSpPr txBox="1">
            <a:spLocks noChangeArrowheads="1"/>
          </p:cNvSpPr>
          <p:nvPr/>
        </p:nvSpPr>
        <p:spPr bwMode="auto">
          <a:xfrm>
            <a:off x="3230562" y="3200400"/>
            <a:ext cx="2713037" cy="7016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en-US" altLang="en-US" sz="1800" b="1" dirty="0">
                <a:effectLst/>
                <a:latin typeface="Comic Sans MS" pitchFamily="66" charset="0"/>
                <a:cs typeface="Times" charset="0"/>
              </a:rPr>
              <a:t>Inner </a:t>
            </a:r>
            <a:r>
              <a:rPr lang="en-US" altLang="en-US" sz="1800" b="1" dirty="0" err="1">
                <a:effectLst/>
                <a:latin typeface="Comic Sans MS" pitchFamily="66" charset="0"/>
                <a:cs typeface="Times" charset="0"/>
              </a:rPr>
              <a:t>forespore</a:t>
            </a:r>
            <a:r>
              <a:rPr lang="en-US" altLang="en-US" sz="1800" b="1" dirty="0">
                <a:effectLst/>
                <a:latin typeface="Comic Sans MS" pitchFamily="66" charset="0"/>
                <a:cs typeface="Times" charset="0"/>
              </a:rPr>
              <a:t> membrane</a:t>
            </a:r>
            <a:endParaRPr lang="en-US" altLang="en-US" sz="1400" b="1" dirty="0">
              <a:effectLst/>
              <a:latin typeface="Comic Sans MS" pitchFamily="66" charset="0"/>
              <a:cs typeface="Times" charset="0"/>
            </a:endParaRPr>
          </a:p>
        </p:txBody>
      </p:sp>
      <p:sp>
        <p:nvSpPr>
          <p:cNvPr id="64524" name="Text Box 12"/>
          <p:cNvSpPr txBox="1">
            <a:spLocks noChangeArrowheads="1"/>
          </p:cNvSpPr>
          <p:nvPr/>
        </p:nvSpPr>
        <p:spPr bwMode="auto">
          <a:xfrm>
            <a:off x="4884738" y="4286250"/>
            <a:ext cx="1357312" cy="3175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 eaLnBrk="0" hangingPunct="0"/>
            <a:r>
              <a:rPr lang="en-US" altLang="en-US" sz="1800" b="1">
                <a:effectLst/>
                <a:latin typeface="Comic Sans MS" pitchFamily="66" charset="0"/>
                <a:cs typeface="Times" charset="0"/>
              </a:rPr>
              <a:t>spore coat</a:t>
            </a:r>
            <a:endParaRPr lang="en-US" altLang="en-US" sz="1400" b="1">
              <a:effectLst/>
              <a:latin typeface="Comic Sans MS" pitchFamily="66" charset="0"/>
              <a:cs typeface="Times" charset="0"/>
            </a:endParaRPr>
          </a:p>
        </p:txBody>
      </p:sp>
      <p:sp>
        <p:nvSpPr>
          <p:cNvPr id="64525" name="Text Box 13"/>
          <p:cNvSpPr txBox="1">
            <a:spLocks noChangeArrowheads="1"/>
          </p:cNvSpPr>
          <p:nvPr/>
        </p:nvSpPr>
        <p:spPr bwMode="auto">
          <a:xfrm>
            <a:off x="4889500" y="4743450"/>
            <a:ext cx="914400" cy="3175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 eaLnBrk="0" hangingPunct="0"/>
            <a:r>
              <a:rPr lang="en-US" altLang="en-US" sz="1800" b="1">
                <a:effectLst/>
                <a:latin typeface="Comic Sans MS" pitchFamily="66" charset="0"/>
                <a:cs typeface="Times" charset="0"/>
              </a:rPr>
              <a:t>cortex</a:t>
            </a:r>
            <a:endParaRPr lang="en-US" altLang="en-US" sz="1400" b="1">
              <a:effectLst/>
              <a:latin typeface="Comic Sans MS" pitchFamily="66" charset="0"/>
              <a:cs typeface="Times" charset="0"/>
            </a:endParaRPr>
          </a:p>
        </p:txBody>
      </p:sp>
      <p:sp>
        <p:nvSpPr>
          <p:cNvPr id="64526" name="Text Box 14"/>
          <p:cNvSpPr txBox="1">
            <a:spLocks noChangeArrowheads="1"/>
          </p:cNvSpPr>
          <p:nvPr/>
        </p:nvSpPr>
        <p:spPr bwMode="auto">
          <a:xfrm>
            <a:off x="4891088" y="5122863"/>
            <a:ext cx="1055687" cy="3048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 eaLnBrk="0" hangingPunct="0"/>
            <a:r>
              <a:rPr lang="en-US" altLang="en-US" sz="1800" b="1">
                <a:effectLst/>
                <a:latin typeface="Comic Sans MS" pitchFamily="66" charset="0"/>
                <a:cs typeface="Times" charset="0"/>
              </a:rPr>
              <a:t>nucleoid</a:t>
            </a:r>
            <a:endParaRPr lang="en-US" altLang="en-US" sz="1400" b="1">
              <a:effectLst/>
              <a:latin typeface="Comic Sans MS" pitchFamily="66" charset="0"/>
              <a:cs typeface="Times" charset="0"/>
            </a:endParaRPr>
          </a:p>
        </p:txBody>
      </p:sp>
      <p:sp>
        <p:nvSpPr>
          <p:cNvPr id="96271" name="Line 15"/>
          <p:cNvSpPr>
            <a:spLocks noChangeShapeType="1"/>
          </p:cNvSpPr>
          <p:nvPr/>
        </p:nvSpPr>
        <p:spPr bwMode="auto">
          <a:xfrm flipV="1">
            <a:off x="4471988" y="4513263"/>
            <a:ext cx="419100" cy="1270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6272" name="Line 16"/>
          <p:cNvSpPr>
            <a:spLocks noChangeShapeType="1"/>
          </p:cNvSpPr>
          <p:nvPr/>
        </p:nvSpPr>
        <p:spPr bwMode="auto">
          <a:xfrm>
            <a:off x="4510088" y="4906963"/>
            <a:ext cx="419100" cy="127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6273" name="Line 17"/>
          <p:cNvSpPr>
            <a:spLocks noChangeShapeType="1"/>
          </p:cNvSpPr>
          <p:nvPr/>
        </p:nvSpPr>
        <p:spPr bwMode="auto">
          <a:xfrm>
            <a:off x="4217988" y="5008563"/>
            <a:ext cx="736600" cy="2794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6274" name="Line 18"/>
          <p:cNvSpPr>
            <a:spLocks noChangeShapeType="1"/>
          </p:cNvSpPr>
          <p:nvPr/>
        </p:nvSpPr>
        <p:spPr bwMode="auto">
          <a:xfrm flipH="1">
            <a:off x="4154488" y="3916363"/>
            <a:ext cx="38100" cy="7239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6275" name="Text Box 19"/>
          <p:cNvSpPr txBox="1">
            <a:spLocks noChangeArrowheads="1"/>
          </p:cNvSpPr>
          <p:nvPr/>
        </p:nvSpPr>
        <p:spPr bwMode="auto">
          <a:xfrm>
            <a:off x="917575" y="4633913"/>
            <a:ext cx="17176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eaLnBrk="0" hangingPunct="0">
              <a:defRPr/>
            </a:pPr>
            <a:r>
              <a:rPr lang="en-US" altLang="en-US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kia" charset="0"/>
              </a:rPr>
              <a:t>(Question 21)</a:t>
            </a:r>
            <a:endParaRPr lang="en-US" altLang="en-US" sz="1400" b="1">
              <a:effectLst>
                <a:outerShdw blurRad="38100" dist="38100" dir="2700000" algn="tl">
                  <a:srgbClr val="C0C0C0"/>
                </a:outerShdw>
              </a:effectLst>
              <a:latin typeface="Skia" charset="0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Oval 2"/>
          <p:cNvSpPr>
            <a:spLocks noChangeArrowheads="1"/>
          </p:cNvSpPr>
          <p:nvPr/>
        </p:nvSpPr>
        <p:spPr bwMode="auto">
          <a:xfrm>
            <a:off x="2568575" y="2681288"/>
            <a:ext cx="1916113" cy="1843087"/>
          </a:xfrm>
          <a:prstGeom prst="ellipse">
            <a:avLst/>
          </a:prstGeom>
          <a:solidFill>
            <a:srgbClr val="99CC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774700" y="3532188"/>
            <a:ext cx="1784350" cy="368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 eaLnBrk="0" hangingPunct="0"/>
            <a:r>
              <a:rPr lang="en-US" altLang="en-US" sz="1800" b="1">
                <a:effectLst/>
                <a:latin typeface="Comic Sans MS" pitchFamily="66" charset="0"/>
                <a:cs typeface="Times" charset="0"/>
              </a:rPr>
              <a:t>exosporium</a:t>
            </a:r>
            <a:endParaRPr lang="en-US" altLang="en-US" sz="1400" b="1">
              <a:effectLst/>
              <a:latin typeface="Comic Sans MS" pitchFamily="66" charset="0"/>
              <a:cs typeface="Times" charset="0"/>
            </a:endParaRPr>
          </a:p>
        </p:txBody>
      </p:sp>
      <p:sp>
        <p:nvSpPr>
          <p:cNvPr id="97284" name="Oval 4"/>
          <p:cNvSpPr>
            <a:spLocks noChangeArrowheads="1"/>
          </p:cNvSpPr>
          <p:nvPr/>
        </p:nvSpPr>
        <p:spPr bwMode="auto">
          <a:xfrm>
            <a:off x="2811463" y="2921000"/>
            <a:ext cx="1401762" cy="1368425"/>
          </a:xfrm>
          <a:prstGeom prst="ellipse">
            <a:avLst/>
          </a:prstGeom>
          <a:solidFill>
            <a:srgbClr val="9900CC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7285" name="Oval 5" descr="Outlined diamond"/>
          <p:cNvSpPr>
            <a:spLocks noChangeArrowheads="1"/>
          </p:cNvSpPr>
          <p:nvPr/>
        </p:nvSpPr>
        <p:spPr bwMode="auto">
          <a:xfrm>
            <a:off x="2898775" y="3032125"/>
            <a:ext cx="1192213" cy="1165225"/>
          </a:xfrm>
          <a:prstGeom prst="ellipse">
            <a:avLst/>
          </a:prstGeom>
          <a:pattFill prst="openDmnd">
            <a:fgClr>
              <a:srgbClr val="FF00FF"/>
            </a:fgClr>
            <a:bgClr>
              <a:srgbClr val="FFFFFF"/>
            </a:bgClr>
          </a:patt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7286" name="Oval 6"/>
          <p:cNvSpPr>
            <a:spLocks noChangeArrowheads="1"/>
          </p:cNvSpPr>
          <p:nvPr/>
        </p:nvSpPr>
        <p:spPr bwMode="auto">
          <a:xfrm>
            <a:off x="3040063" y="3160713"/>
            <a:ext cx="946150" cy="906462"/>
          </a:xfrm>
          <a:prstGeom prst="ellipse">
            <a:avLst/>
          </a:prstGeom>
          <a:solidFill>
            <a:srgbClr val="FF66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7287" name="Oval 7"/>
          <p:cNvSpPr>
            <a:spLocks noChangeArrowheads="1"/>
          </p:cNvSpPr>
          <p:nvPr/>
        </p:nvSpPr>
        <p:spPr bwMode="auto">
          <a:xfrm>
            <a:off x="3162300" y="3271838"/>
            <a:ext cx="700088" cy="684212"/>
          </a:xfrm>
          <a:prstGeom prst="ellipse">
            <a:avLst/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7288" name="Freeform 8"/>
          <p:cNvSpPr>
            <a:spLocks/>
          </p:cNvSpPr>
          <p:nvPr/>
        </p:nvSpPr>
        <p:spPr bwMode="auto">
          <a:xfrm>
            <a:off x="3233738" y="3367088"/>
            <a:ext cx="576262" cy="538162"/>
          </a:xfrm>
          <a:custGeom>
            <a:avLst/>
            <a:gdLst/>
            <a:ahLst/>
            <a:cxnLst>
              <a:cxn ang="0">
                <a:pos x="760" y="295"/>
              </a:cxn>
              <a:cxn ang="0">
                <a:pos x="940" y="395"/>
              </a:cxn>
              <a:cxn ang="0">
                <a:pos x="1060" y="535"/>
              </a:cxn>
              <a:cxn ang="0">
                <a:pos x="1080" y="555"/>
              </a:cxn>
              <a:cxn ang="0">
                <a:pos x="940" y="575"/>
              </a:cxn>
              <a:cxn ang="0">
                <a:pos x="600" y="675"/>
              </a:cxn>
              <a:cxn ang="0">
                <a:pos x="600" y="395"/>
              </a:cxn>
              <a:cxn ang="0">
                <a:pos x="480" y="635"/>
              </a:cxn>
              <a:cxn ang="0">
                <a:pos x="640" y="415"/>
              </a:cxn>
              <a:cxn ang="0">
                <a:pos x="460" y="275"/>
              </a:cxn>
              <a:cxn ang="0">
                <a:pos x="660" y="435"/>
              </a:cxn>
              <a:cxn ang="0">
                <a:pos x="1100" y="415"/>
              </a:cxn>
              <a:cxn ang="0">
                <a:pos x="1280" y="275"/>
              </a:cxn>
              <a:cxn ang="0">
                <a:pos x="1300" y="215"/>
              </a:cxn>
              <a:cxn ang="0">
                <a:pos x="1040" y="195"/>
              </a:cxn>
              <a:cxn ang="0">
                <a:pos x="1180" y="255"/>
              </a:cxn>
              <a:cxn ang="0">
                <a:pos x="1200" y="235"/>
              </a:cxn>
              <a:cxn ang="0">
                <a:pos x="1540" y="395"/>
              </a:cxn>
              <a:cxn ang="0">
                <a:pos x="1640" y="435"/>
              </a:cxn>
              <a:cxn ang="0">
                <a:pos x="1440" y="455"/>
              </a:cxn>
              <a:cxn ang="0">
                <a:pos x="1840" y="695"/>
              </a:cxn>
              <a:cxn ang="0">
                <a:pos x="1800" y="555"/>
              </a:cxn>
              <a:cxn ang="0">
                <a:pos x="1660" y="575"/>
              </a:cxn>
              <a:cxn ang="0">
                <a:pos x="1380" y="515"/>
              </a:cxn>
              <a:cxn ang="0">
                <a:pos x="1260" y="395"/>
              </a:cxn>
              <a:cxn ang="0">
                <a:pos x="1100" y="355"/>
              </a:cxn>
              <a:cxn ang="0">
                <a:pos x="1340" y="575"/>
              </a:cxn>
              <a:cxn ang="0">
                <a:pos x="1480" y="755"/>
              </a:cxn>
              <a:cxn ang="0">
                <a:pos x="1120" y="795"/>
              </a:cxn>
              <a:cxn ang="0">
                <a:pos x="1140" y="955"/>
              </a:cxn>
              <a:cxn ang="0">
                <a:pos x="760" y="835"/>
              </a:cxn>
              <a:cxn ang="0">
                <a:pos x="620" y="955"/>
              </a:cxn>
              <a:cxn ang="0">
                <a:pos x="1020" y="995"/>
              </a:cxn>
              <a:cxn ang="0">
                <a:pos x="1260" y="975"/>
              </a:cxn>
              <a:cxn ang="0">
                <a:pos x="1280" y="875"/>
              </a:cxn>
              <a:cxn ang="0">
                <a:pos x="1360" y="1015"/>
              </a:cxn>
              <a:cxn ang="0">
                <a:pos x="1700" y="1015"/>
              </a:cxn>
              <a:cxn ang="0">
                <a:pos x="1660" y="835"/>
              </a:cxn>
              <a:cxn ang="0">
                <a:pos x="1740" y="995"/>
              </a:cxn>
              <a:cxn ang="0">
                <a:pos x="1580" y="775"/>
              </a:cxn>
              <a:cxn ang="0">
                <a:pos x="1860" y="735"/>
              </a:cxn>
              <a:cxn ang="0">
                <a:pos x="1780" y="535"/>
              </a:cxn>
              <a:cxn ang="0">
                <a:pos x="680" y="75"/>
              </a:cxn>
              <a:cxn ang="0">
                <a:pos x="460" y="315"/>
              </a:cxn>
              <a:cxn ang="0">
                <a:pos x="420" y="595"/>
              </a:cxn>
              <a:cxn ang="0">
                <a:pos x="120" y="715"/>
              </a:cxn>
              <a:cxn ang="0">
                <a:pos x="380" y="915"/>
              </a:cxn>
              <a:cxn ang="0">
                <a:pos x="540" y="915"/>
              </a:cxn>
              <a:cxn ang="0">
                <a:pos x="160" y="815"/>
              </a:cxn>
              <a:cxn ang="0">
                <a:pos x="340" y="635"/>
              </a:cxn>
              <a:cxn ang="0">
                <a:pos x="200" y="535"/>
              </a:cxn>
              <a:cxn ang="0">
                <a:pos x="180" y="295"/>
              </a:cxn>
              <a:cxn ang="0">
                <a:pos x="360" y="275"/>
              </a:cxn>
              <a:cxn ang="0">
                <a:pos x="600" y="235"/>
              </a:cxn>
              <a:cxn ang="0">
                <a:pos x="580" y="55"/>
              </a:cxn>
              <a:cxn ang="0">
                <a:pos x="580" y="95"/>
              </a:cxn>
              <a:cxn ang="0">
                <a:pos x="460" y="295"/>
              </a:cxn>
              <a:cxn ang="0">
                <a:pos x="500" y="335"/>
              </a:cxn>
              <a:cxn ang="0">
                <a:pos x="920" y="675"/>
              </a:cxn>
            </a:cxnLst>
            <a:rect l="0" t="0" r="r" b="b"/>
            <a:pathLst>
              <a:path w="1928" h="1115">
                <a:moveTo>
                  <a:pt x="700" y="215"/>
                </a:moveTo>
                <a:cubicBezTo>
                  <a:pt x="702" y="216"/>
                  <a:pt x="803" y="291"/>
                  <a:pt x="820" y="275"/>
                </a:cubicBezTo>
                <a:cubicBezTo>
                  <a:pt x="834" y="260"/>
                  <a:pt x="806" y="235"/>
                  <a:pt x="800" y="215"/>
                </a:cubicBezTo>
                <a:cubicBezTo>
                  <a:pt x="780" y="221"/>
                  <a:pt x="749" y="216"/>
                  <a:pt x="740" y="235"/>
                </a:cubicBezTo>
                <a:cubicBezTo>
                  <a:pt x="730" y="253"/>
                  <a:pt x="738" y="295"/>
                  <a:pt x="760" y="295"/>
                </a:cubicBezTo>
                <a:cubicBezTo>
                  <a:pt x="785" y="295"/>
                  <a:pt x="830" y="144"/>
                  <a:pt x="780" y="295"/>
                </a:cubicBezTo>
                <a:cubicBezTo>
                  <a:pt x="802" y="302"/>
                  <a:pt x="877" y="340"/>
                  <a:pt x="900" y="295"/>
                </a:cubicBezTo>
                <a:cubicBezTo>
                  <a:pt x="909" y="276"/>
                  <a:pt x="886" y="255"/>
                  <a:pt x="880" y="235"/>
                </a:cubicBezTo>
                <a:cubicBezTo>
                  <a:pt x="866" y="255"/>
                  <a:pt x="840" y="270"/>
                  <a:pt x="840" y="295"/>
                </a:cubicBezTo>
                <a:cubicBezTo>
                  <a:pt x="840" y="343"/>
                  <a:pt x="913" y="372"/>
                  <a:pt x="940" y="395"/>
                </a:cubicBezTo>
                <a:cubicBezTo>
                  <a:pt x="961" y="413"/>
                  <a:pt x="975" y="440"/>
                  <a:pt x="1000" y="455"/>
                </a:cubicBezTo>
                <a:cubicBezTo>
                  <a:pt x="1023" y="468"/>
                  <a:pt x="1053" y="468"/>
                  <a:pt x="1080" y="475"/>
                </a:cubicBezTo>
                <a:cubicBezTo>
                  <a:pt x="1132" y="439"/>
                  <a:pt x="1185" y="424"/>
                  <a:pt x="1160" y="335"/>
                </a:cubicBezTo>
                <a:cubicBezTo>
                  <a:pt x="1153" y="311"/>
                  <a:pt x="1120" y="308"/>
                  <a:pt x="1100" y="295"/>
                </a:cubicBezTo>
                <a:cubicBezTo>
                  <a:pt x="1001" y="360"/>
                  <a:pt x="991" y="411"/>
                  <a:pt x="1060" y="535"/>
                </a:cubicBezTo>
                <a:cubicBezTo>
                  <a:pt x="1077" y="566"/>
                  <a:pt x="1149" y="584"/>
                  <a:pt x="1180" y="595"/>
                </a:cubicBezTo>
                <a:cubicBezTo>
                  <a:pt x="1195" y="532"/>
                  <a:pt x="1225" y="458"/>
                  <a:pt x="1180" y="395"/>
                </a:cubicBezTo>
                <a:cubicBezTo>
                  <a:pt x="1164" y="372"/>
                  <a:pt x="1126" y="381"/>
                  <a:pt x="1100" y="375"/>
                </a:cubicBezTo>
                <a:cubicBezTo>
                  <a:pt x="1060" y="381"/>
                  <a:pt x="1000" y="359"/>
                  <a:pt x="980" y="395"/>
                </a:cubicBezTo>
                <a:cubicBezTo>
                  <a:pt x="934" y="475"/>
                  <a:pt x="1038" y="527"/>
                  <a:pt x="1080" y="555"/>
                </a:cubicBezTo>
                <a:cubicBezTo>
                  <a:pt x="1121" y="541"/>
                  <a:pt x="1198" y="536"/>
                  <a:pt x="1100" y="475"/>
                </a:cubicBezTo>
                <a:cubicBezTo>
                  <a:pt x="1064" y="452"/>
                  <a:pt x="980" y="435"/>
                  <a:pt x="980" y="435"/>
                </a:cubicBezTo>
                <a:cubicBezTo>
                  <a:pt x="879" y="468"/>
                  <a:pt x="842" y="461"/>
                  <a:pt x="780" y="555"/>
                </a:cubicBezTo>
                <a:cubicBezTo>
                  <a:pt x="796" y="588"/>
                  <a:pt x="823" y="693"/>
                  <a:pt x="900" y="655"/>
                </a:cubicBezTo>
                <a:cubicBezTo>
                  <a:pt x="926" y="641"/>
                  <a:pt x="926" y="601"/>
                  <a:pt x="940" y="575"/>
                </a:cubicBezTo>
                <a:cubicBezTo>
                  <a:pt x="926" y="555"/>
                  <a:pt x="922" y="522"/>
                  <a:pt x="900" y="515"/>
                </a:cubicBezTo>
                <a:cubicBezTo>
                  <a:pt x="873" y="506"/>
                  <a:pt x="845" y="525"/>
                  <a:pt x="820" y="535"/>
                </a:cubicBezTo>
                <a:cubicBezTo>
                  <a:pt x="792" y="545"/>
                  <a:pt x="767" y="563"/>
                  <a:pt x="740" y="575"/>
                </a:cubicBezTo>
                <a:cubicBezTo>
                  <a:pt x="720" y="583"/>
                  <a:pt x="700" y="588"/>
                  <a:pt x="680" y="595"/>
                </a:cubicBezTo>
                <a:cubicBezTo>
                  <a:pt x="653" y="621"/>
                  <a:pt x="624" y="646"/>
                  <a:pt x="600" y="675"/>
                </a:cubicBezTo>
                <a:cubicBezTo>
                  <a:pt x="584" y="693"/>
                  <a:pt x="549" y="713"/>
                  <a:pt x="560" y="735"/>
                </a:cubicBezTo>
                <a:cubicBezTo>
                  <a:pt x="572" y="759"/>
                  <a:pt x="613" y="748"/>
                  <a:pt x="640" y="755"/>
                </a:cubicBezTo>
                <a:cubicBezTo>
                  <a:pt x="726" y="748"/>
                  <a:pt x="820" y="769"/>
                  <a:pt x="900" y="735"/>
                </a:cubicBezTo>
                <a:cubicBezTo>
                  <a:pt x="981" y="699"/>
                  <a:pt x="898" y="600"/>
                  <a:pt x="880" y="575"/>
                </a:cubicBezTo>
                <a:cubicBezTo>
                  <a:pt x="802" y="466"/>
                  <a:pt x="719" y="434"/>
                  <a:pt x="600" y="395"/>
                </a:cubicBezTo>
                <a:cubicBezTo>
                  <a:pt x="580" y="401"/>
                  <a:pt x="545" y="394"/>
                  <a:pt x="540" y="415"/>
                </a:cubicBezTo>
                <a:cubicBezTo>
                  <a:pt x="526" y="470"/>
                  <a:pt x="614" y="486"/>
                  <a:pt x="640" y="495"/>
                </a:cubicBezTo>
                <a:cubicBezTo>
                  <a:pt x="633" y="468"/>
                  <a:pt x="647" y="419"/>
                  <a:pt x="620" y="415"/>
                </a:cubicBezTo>
                <a:cubicBezTo>
                  <a:pt x="577" y="407"/>
                  <a:pt x="488" y="506"/>
                  <a:pt x="460" y="535"/>
                </a:cubicBezTo>
                <a:cubicBezTo>
                  <a:pt x="466" y="568"/>
                  <a:pt x="461" y="606"/>
                  <a:pt x="480" y="635"/>
                </a:cubicBezTo>
                <a:cubicBezTo>
                  <a:pt x="491" y="652"/>
                  <a:pt x="519" y="650"/>
                  <a:pt x="540" y="655"/>
                </a:cubicBezTo>
                <a:cubicBezTo>
                  <a:pt x="579" y="663"/>
                  <a:pt x="620" y="668"/>
                  <a:pt x="660" y="675"/>
                </a:cubicBezTo>
                <a:cubicBezTo>
                  <a:pt x="713" y="661"/>
                  <a:pt x="775" y="666"/>
                  <a:pt x="820" y="635"/>
                </a:cubicBezTo>
                <a:cubicBezTo>
                  <a:pt x="837" y="622"/>
                  <a:pt x="811" y="592"/>
                  <a:pt x="800" y="575"/>
                </a:cubicBezTo>
                <a:cubicBezTo>
                  <a:pt x="740" y="480"/>
                  <a:pt x="721" y="476"/>
                  <a:pt x="640" y="415"/>
                </a:cubicBezTo>
                <a:cubicBezTo>
                  <a:pt x="613" y="421"/>
                  <a:pt x="551" y="408"/>
                  <a:pt x="560" y="435"/>
                </a:cubicBezTo>
                <a:cubicBezTo>
                  <a:pt x="585" y="510"/>
                  <a:pt x="702" y="464"/>
                  <a:pt x="740" y="455"/>
                </a:cubicBezTo>
                <a:cubicBezTo>
                  <a:pt x="710" y="365"/>
                  <a:pt x="716" y="326"/>
                  <a:pt x="640" y="275"/>
                </a:cubicBezTo>
                <a:cubicBezTo>
                  <a:pt x="622" y="263"/>
                  <a:pt x="600" y="261"/>
                  <a:pt x="580" y="255"/>
                </a:cubicBezTo>
                <a:cubicBezTo>
                  <a:pt x="540" y="261"/>
                  <a:pt x="491" y="249"/>
                  <a:pt x="460" y="275"/>
                </a:cubicBezTo>
                <a:cubicBezTo>
                  <a:pt x="443" y="288"/>
                  <a:pt x="465" y="320"/>
                  <a:pt x="480" y="335"/>
                </a:cubicBezTo>
                <a:cubicBezTo>
                  <a:pt x="513" y="368"/>
                  <a:pt x="553" y="403"/>
                  <a:pt x="600" y="415"/>
                </a:cubicBezTo>
                <a:cubicBezTo>
                  <a:pt x="744" y="451"/>
                  <a:pt x="652" y="432"/>
                  <a:pt x="880" y="455"/>
                </a:cubicBezTo>
                <a:cubicBezTo>
                  <a:pt x="873" y="408"/>
                  <a:pt x="902" y="336"/>
                  <a:pt x="860" y="315"/>
                </a:cubicBezTo>
                <a:cubicBezTo>
                  <a:pt x="572" y="171"/>
                  <a:pt x="640" y="339"/>
                  <a:pt x="660" y="435"/>
                </a:cubicBezTo>
                <a:cubicBezTo>
                  <a:pt x="740" y="428"/>
                  <a:pt x="829" y="453"/>
                  <a:pt x="900" y="415"/>
                </a:cubicBezTo>
                <a:cubicBezTo>
                  <a:pt x="929" y="398"/>
                  <a:pt x="846" y="315"/>
                  <a:pt x="880" y="315"/>
                </a:cubicBezTo>
                <a:cubicBezTo>
                  <a:pt x="915" y="315"/>
                  <a:pt x="894" y="389"/>
                  <a:pt x="920" y="415"/>
                </a:cubicBezTo>
                <a:cubicBezTo>
                  <a:pt x="939" y="434"/>
                  <a:pt x="973" y="428"/>
                  <a:pt x="1000" y="435"/>
                </a:cubicBezTo>
                <a:cubicBezTo>
                  <a:pt x="1033" y="428"/>
                  <a:pt x="1072" y="434"/>
                  <a:pt x="1100" y="415"/>
                </a:cubicBezTo>
                <a:cubicBezTo>
                  <a:pt x="1195" y="346"/>
                  <a:pt x="1115" y="272"/>
                  <a:pt x="1060" y="235"/>
                </a:cubicBezTo>
                <a:cubicBezTo>
                  <a:pt x="1053" y="255"/>
                  <a:pt x="1025" y="280"/>
                  <a:pt x="1040" y="295"/>
                </a:cubicBezTo>
                <a:cubicBezTo>
                  <a:pt x="1088" y="343"/>
                  <a:pt x="1152" y="310"/>
                  <a:pt x="1200" y="295"/>
                </a:cubicBezTo>
                <a:cubicBezTo>
                  <a:pt x="1193" y="268"/>
                  <a:pt x="1153" y="221"/>
                  <a:pt x="1180" y="215"/>
                </a:cubicBezTo>
                <a:cubicBezTo>
                  <a:pt x="1217" y="205"/>
                  <a:pt x="1270" y="237"/>
                  <a:pt x="1280" y="275"/>
                </a:cubicBezTo>
                <a:cubicBezTo>
                  <a:pt x="1286" y="301"/>
                  <a:pt x="1226" y="288"/>
                  <a:pt x="1200" y="295"/>
                </a:cubicBezTo>
                <a:cubicBezTo>
                  <a:pt x="1237" y="313"/>
                  <a:pt x="1333" y="370"/>
                  <a:pt x="1380" y="355"/>
                </a:cubicBezTo>
                <a:cubicBezTo>
                  <a:pt x="1400" y="348"/>
                  <a:pt x="1393" y="315"/>
                  <a:pt x="1400" y="295"/>
                </a:cubicBezTo>
                <a:cubicBezTo>
                  <a:pt x="1386" y="275"/>
                  <a:pt x="1378" y="250"/>
                  <a:pt x="1360" y="235"/>
                </a:cubicBezTo>
                <a:cubicBezTo>
                  <a:pt x="1343" y="221"/>
                  <a:pt x="1318" y="224"/>
                  <a:pt x="1300" y="215"/>
                </a:cubicBezTo>
                <a:cubicBezTo>
                  <a:pt x="1278" y="204"/>
                  <a:pt x="1263" y="181"/>
                  <a:pt x="1240" y="175"/>
                </a:cubicBezTo>
                <a:cubicBezTo>
                  <a:pt x="1161" y="153"/>
                  <a:pt x="1078" y="154"/>
                  <a:pt x="1000" y="135"/>
                </a:cubicBezTo>
                <a:cubicBezTo>
                  <a:pt x="1076" y="249"/>
                  <a:pt x="1041" y="215"/>
                  <a:pt x="1240" y="315"/>
                </a:cubicBezTo>
                <a:cubicBezTo>
                  <a:pt x="1277" y="333"/>
                  <a:pt x="1360" y="355"/>
                  <a:pt x="1360" y="355"/>
                </a:cubicBezTo>
                <a:cubicBezTo>
                  <a:pt x="1274" y="227"/>
                  <a:pt x="1180" y="218"/>
                  <a:pt x="1040" y="195"/>
                </a:cubicBezTo>
                <a:cubicBezTo>
                  <a:pt x="1054" y="238"/>
                  <a:pt x="1085" y="389"/>
                  <a:pt x="1200" y="275"/>
                </a:cubicBezTo>
                <a:cubicBezTo>
                  <a:pt x="1307" y="167"/>
                  <a:pt x="1086" y="78"/>
                  <a:pt x="1040" y="55"/>
                </a:cubicBezTo>
                <a:cubicBezTo>
                  <a:pt x="1006" y="61"/>
                  <a:pt x="961" y="48"/>
                  <a:pt x="940" y="75"/>
                </a:cubicBezTo>
                <a:cubicBezTo>
                  <a:pt x="922" y="96"/>
                  <a:pt x="944" y="132"/>
                  <a:pt x="960" y="155"/>
                </a:cubicBezTo>
                <a:cubicBezTo>
                  <a:pt x="1010" y="226"/>
                  <a:pt x="1105" y="230"/>
                  <a:pt x="1180" y="255"/>
                </a:cubicBezTo>
                <a:cubicBezTo>
                  <a:pt x="1260" y="241"/>
                  <a:pt x="1348" y="253"/>
                  <a:pt x="1420" y="215"/>
                </a:cubicBezTo>
                <a:cubicBezTo>
                  <a:pt x="1444" y="201"/>
                  <a:pt x="1417" y="156"/>
                  <a:pt x="1400" y="135"/>
                </a:cubicBezTo>
                <a:cubicBezTo>
                  <a:pt x="1393" y="126"/>
                  <a:pt x="1276" y="99"/>
                  <a:pt x="1260" y="95"/>
                </a:cubicBezTo>
                <a:cubicBezTo>
                  <a:pt x="1213" y="101"/>
                  <a:pt x="1138" y="71"/>
                  <a:pt x="1120" y="115"/>
                </a:cubicBezTo>
                <a:cubicBezTo>
                  <a:pt x="1101" y="159"/>
                  <a:pt x="1157" y="213"/>
                  <a:pt x="1200" y="235"/>
                </a:cubicBezTo>
                <a:cubicBezTo>
                  <a:pt x="1357" y="313"/>
                  <a:pt x="1477" y="340"/>
                  <a:pt x="1640" y="395"/>
                </a:cubicBezTo>
                <a:cubicBezTo>
                  <a:pt x="1673" y="388"/>
                  <a:pt x="1726" y="406"/>
                  <a:pt x="1740" y="375"/>
                </a:cubicBezTo>
                <a:cubicBezTo>
                  <a:pt x="1756" y="336"/>
                  <a:pt x="1715" y="294"/>
                  <a:pt x="1700" y="255"/>
                </a:cubicBezTo>
                <a:cubicBezTo>
                  <a:pt x="1663" y="162"/>
                  <a:pt x="1673" y="184"/>
                  <a:pt x="1600" y="135"/>
                </a:cubicBezTo>
                <a:cubicBezTo>
                  <a:pt x="1479" y="175"/>
                  <a:pt x="1454" y="260"/>
                  <a:pt x="1540" y="395"/>
                </a:cubicBezTo>
                <a:cubicBezTo>
                  <a:pt x="1554" y="417"/>
                  <a:pt x="1690" y="447"/>
                  <a:pt x="1720" y="455"/>
                </a:cubicBezTo>
                <a:cubicBezTo>
                  <a:pt x="1740" y="441"/>
                  <a:pt x="1774" y="438"/>
                  <a:pt x="1780" y="415"/>
                </a:cubicBezTo>
                <a:cubicBezTo>
                  <a:pt x="1807" y="303"/>
                  <a:pt x="1712" y="205"/>
                  <a:pt x="1620" y="175"/>
                </a:cubicBezTo>
                <a:cubicBezTo>
                  <a:pt x="1600" y="195"/>
                  <a:pt x="1575" y="211"/>
                  <a:pt x="1560" y="235"/>
                </a:cubicBezTo>
                <a:cubicBezTo>
                  <a:pt x="1509" y="311"/>
                  <a:pt x="1573" y="395"/>
                  <a:pt x="1640" y="435"/>
                </a:cubicBezTo>
                <a:cubicBezTo>
                  <a:pt x="1676" y="456"/>
                  <a:pt x="1720" y="461"/>
                  <a:pt x="1760" y="475"/>
                </a:cubicBezTo>
                <a:cubicBezTo>
                  <a:pt x="1786" y="468"/>
                  <a:pt x="1827" y="479"/>
                  <a:pt x="1840" y="455"/>
                </a:cubicBezTo>
                <a:cubicBezTo>
                  <a:pt x="1850" y="433"/>
                  <a:pt x="1822" y="403"/>
                  <a:pt x="1800" y="395"/>
                </a:cubicBezTo>
                <a:cubicBezTo>
                  <a:pt x="1750" y="375"/>
                  <a:pt x="1693" y="381"/>
                  <a:pt x="1640" y="375"/>
                </a:cubicBezTo>
                <a:cubicBezTo>
                  <a:pt x="1560" y="394"/>
                  <a:pt x="1507" y="409"/>
                  <a:pt x="1440" y="455"/>
                </a:cubicBezTo>
                <a:cubicBezTo>
                  <a:pt x="1453" y="488"/>
                  <a:pt x="1456" y="527"/>
                  <a:pt x="1480" y="555"/>
                </a:cubicBezTo>
                <a:cubicBezTo>
                  <a:pt x="1550" y="635"/>
                  <a:pt x="1763" y="687"/>
                  <a:pt x="1860" y="715"/>
                </a:cubicBezTo>
                <a:cubicBezTo>
                  <a:pt x="1835" y="569"/>
                  <a:pt x="1851" y="578"/>
                  <a:pt x="1720" y="535"/>
                </a:cubicBezTo>
                <a:cubicBezTo>
                  <a:pt x="1700" y="541"/>
                  <a:pt x="1663" y="534"/>
                  <a:pt x="1660" y="555"/>
                </a:cubicBezTo>
                <a:cubicBezTo>
                  <a:pt x="1640" y="672"/>
                  <a:pt x="1769" y="677"/>
                  <a:pt x="1840" y="695"/>
                </a:cubicBezTo>
                <a:cubicBezTo>
                  <a:pt x="1860" y="681"/>
                  <a:pt x="1896" y="678"/>
                  <a:pt x="1900" y="655"/>
                </a:cubicBezTo>
                <a:cubicBezTo>
                  <a:pt x="1914" y="556"/>
                  <a:pt x="1857" y="554"/>
                  <a:pt x="1800" y="535"/>
                </a:cubicBezTo>
                <a:cubicBezTo>
                  <a:pt x="1706" y="541"/>
                  <a:pt x="1612" y="538"/>
                  <a:pt x="1520" y="555"/>
                </a:cubicBezTo>
                <a:cubicBezTo>
                  <a:pt x="1499" y="558"/>
                  <a:pt x="1558" y="575"/>
                  <a:pt x="1580" y="575"/>
                </a:cubicBezTo>
                <a:cubicBezTo>
                  <a:pt x="1653" y="575"/>
                  <a:pt x="1726" y="561"/>
                  <a:pt x="1800" y="555"/>
                </a:cubicBezTo>
                <a:cubicBezTo>
                  <a:pt x="1786" y="515"/>
                  <a:pt x="1782" y="470"/>
                  <a:pt x="1760" y="435"/>
                </a:cubicBezTo>
                <a:cubicBezTo>
                  <a:pt x="1723" y="377"/>
                  <a:pt x="1593" y="365"/>
                  <a:pt x="1540" y="355"/>
                </a:cubicBezTo>
                <a:cubicBezTo>
                  <a:pt x="1493" y="361"/>
                  <a:pt x="1442" y="353"/>
                  <a:pt x="1400" y="375"/>
                </a:cubicBezTo>
                <a:cubicBezTo>
                  <a:pt x="1381" y="384"/>
                  <a:pt x="1367" y="418"/>
                  <a:pt x="1380" y="435"/>
                </a:cubicBezTo>
                <a:cubicBezTo>
                  <a:pt x="1455" y="535"/>
                  <a:pt x="1556" y="540"/>
                  <a:pt x="1660" y="575"/>
                </a:cubicBezTo>
                <a:cubicBezTo>
                  <a:pt x="1613" y="389"/>
                  <a:pt x="1542" y="458"/>
                  <a:pt x="1340" y="475"/>
                </a:cubicBezTo>
                <a:cubicBezTo>
                  <a:pt x="1326" y="495"/>
                  <a:pt x="1303" y="511"/>
                  <a:pt x="1300" y="535"/>
                </a:cubicBezTo>
                <a:cubicBezTo>
                  <a:pt x="1287" y="612"/>
                  <a:pt x="1434" y="636"/>
                  <a:pt x="1480" y="655"/>
                </a:cubicBezTo>
                <a:cubicBezTo>
                  <a:pt x="1486" y="635"/>
                  <a:pt x="1506" y="615"/>
                  <a:pt x="1500" y="595"/>
                </a:cubicBezTo>
                <a:cubicBezTo>
                  <a:pt x="1481" y="538"/>
                  <a:pt x="1424" y="529"/>
                  <a:pt x="1380" y="515"/>
                </a:cubicBezTo>
                <a:cubicBezTo>
                  <a:pt x="1353" y="521"/>
                  <a:pt x="1308" y="508"/>
                  <a:pt x="1300" y="535"/>
                </a:cubicBezTo>
                <a:cubicBezTo>
                  <a:pt x="1292" y="557"/>
                  <a:pt x="1336" y="571"/>
                  <a:pt x="1360" y="575"/>
                </a:cubicBezTo>
                <a:cubicBezTo>
                  <a:pt x="1380" y="578"/>
                  <a:pt x="1400" y="561"/>
                  <a:pt x="1420" y="555"/>
                </a:cubicBezTo>
                <a:cubicBezTo>
                  <a:pt x="1413" y="521"/>
                  <a:pt x="1416" y="484"/>
                  <a:pt x="1400" y="455"/>
                </a:cubicBezTo>
                <a:cubicBezTo>
                  <a:pt x="1376" y="414"/>
                  <a:pt x="1294" y="403"/>
                  <a:pt x="1260" y="395"/>
                </a:cubicBezTo>
                <a:cubicBezTo>
                  <a:pt x="1215" y="406"/>
                  <a:pt x="1122" y="407"/>
                  <a:pt x="1140" y="495"/>
                </a:cubicBezTo>
                <a:cubicBezTo>
                  <a:pt x="1144" y="515"/>
                  <a:pt x="1180" y="508"/>
                  <a:pt x="1200" y="515"/>
                </a:cubicBezTo>
                <a:cubicBezTo>
                  <a:pt x="1250" y="438"/>
                  <a:pt x="1261" y="386"/>
                  <a:pt x="1280" y="295"/>
                </a:cubicBezTo>
                <a:cubicBezTo>
                  <a:pt x="1260" y="281"/>
                  <a:pt x="1243" y="258"/>
                  <a:pt x="1220" y="255"/>
                </a:cubicBezTo>
                <a:cubicBezTo>
                  <a:pt x="1158" y="244"/>
                  <a:pt x="1124" y="322"/>
                  <a:pt x="1100" y="355"/>
                </a:cubicBezTo>
                <a:cubicBezTo>
                  <a:pt x="1119" y="442"/>
                  <a:pt x="1114" y="570"/>
                  <a:pt x="1220" y="615"/>
                </a:cubicBezTo>
                <a:cubicBezTo>
                  <a:pt x="1269" y="635"/>
                  <a:pt x="1326" y="628"/>
                  <a:pt x="1380" y="635"/>
                </a:cubicBezTo>
                <a:cubicBezTo>
                  <a:pt x="1388" y="637"/>
                  <a:pt x="1553" y="703"/>
                  <a:pt x="1540" y="635"/>
                </a:cubicBezTo>
                <a:cubicBezTo>
                  <a:pt x="1530" y="587"/>
                  <a:pt x="1420" y="555"/>
                  <a:pt x="1420" y="555"/>
                </a:cubicBezTo>
                <a:cubicBezTo>
                  <a:pt x="1393" y="561"/>
                  <a:pt x="1362" y="559"/>
                  <a:pt x="1340" y="575"/>
                </a:cubicBezTo>
                <a:cubicBezTo>
                  <a:pt x="1287" y="612"/>
                  <a:pt x="1278" y="660"/>
                  <a:pt x="1260" y="715"/>
                </a:cubicBezTo>
                <a:cubicBezTo>
                  <a:pt x="1319" y="774"/>
                  <a:pt x="1360" y="808"/>
                  <a:pt x="1440" y="835"/>
                </a:cubicBezTo>
                <a:cubicBezTo>
                  <a:pt x="1433" y="801"/>
                  <a:pt x="1444" y="759"/>
                  <a:pt x="1420" y="735"/>
                </a:cubicBezTo>
                <a:cubicBezTo>
                  <a:pt x="1352" y="667"/>
                  <a:pt x="1254" y="702"/>
                  <a:pt x="1180" y="715"/>
                </a:cubicBezTo>
                <a:cubicBezTo>
                  <a:pt x="1274" y="785"/>
                  <a:pt x="1325" y="851"/>
                  <a:pt x="1480" y="755"/>
                </a:cubicBezTo>
                <a:cubicBezTo>
                  <a:pt x="1494" y="746"/>
                  <a:pt x="1366" y="619"/>
                  <a:pt x="1360" y="615"/>
                </a:cubicBezTo>
                <a:cubicBezTo>
                  <a:pt x="1291" y="569"/>
                  <a:pt x="1179" y="574"/>
                  <a:pt x="1100" y="555"/>
                </a:cubicBezTo>
                <a:cubicBezTo>
                  <a:pt x="968" y="573"/>
                  <a:pt x="929" y="550"/>
                  <a:pt x="860" y="655"/>
                </a:cubicBezTo>
                <a:cubicBezTo>
                  <a:pt x="873" y="675"/>
                  <a:pt x="879" y="702"/>
                  <a:pt x="900" y="715"/>
                </a:cubicBezTo>
                <a:cubicBezTo>
                  <a:pt x="966" y="756"/>
                  <a:pt x="1047" y="766"/>
                  <a:pt x="1120" y="795"/>
                </a:cubicBezTo>
                <a:cubicBezTo>
                  <a:pt x="1113" y="761"/>
                  <a:pt x="1126" y="716"/>
                  <a:pt x="1100" y="695"/>
                </a:cubicBezTo>
                <a:cubicBezTo>
                  <a:pt x="1021" y="632"/>
                  <a:pt x="982" y="808"/>
                  <a:pt x="980" y="815"/>
                </a:cubicBezTo>
                <a:cubicBezTo>
                  <a:pt x="986" y="848"/>
                  <a:pt x="981" y="886"/>
                  <a:pt x="1000" y="915"/>
                </a:cubicBezTo>
                <a:cubicBezTo>
                  <a:pt x="1011" y="932"/>
                  <a:pt x="1039" y="929"/>
                  <a:pt x="1060" y="935"/>
                </a:cubicBezTo>
                <a:cubicBezTo>
                  <a:pt x="1086" y="942"/>
                  <a:pt x="1113" y="948"/>
                  <a:pt x="1140" y="955"/>
                </a:cubicBezTo>
                <a:cubicBezTo>
                  <a:pt x="1146" y="928"/>
                  <a:pt x="1169" y="900"/>
                  <a:pt x="1160" y="875"/>
                </a:cubicBezTo>
                <a:cubicBezTo>
                  <a:pt x="1124" y="781"/>
                  <a:pt x="1082" y="806"/>
                  <a:pt x="1020" y="775"/>
                </a:cubicBezTo>
                <a:cubicBezTo>
                  <a:pt x="998" y="764"/>
                  <a:pt x="982" y="744"/>
                  <a:pt x="960" y="735"/>
                </a:cubicBezTo>
                <a:cubicBezTo>
                  <a:pt x="912" y="714"/>
                  <a:pt x="772" y="699"/>
                  <a:pt x="740" y="695"/>
                </a:cubicBezTo>
                <a:cubicBezTo>
                  <a:pt x="746" y="741"/>
                  <a:pt x="717" y="815"/>
                  <a:pt x="760" y="835"/>
                </a:cubicBezTo>
                <a:cubicBezTo>
                  <a:pt x="832" y="868"/>
                  <a:pt x="926" y="847"/>
                  <a:pt x="1000" y="815"/>
                </a:cubicBezTo>
                <a:cubicBezTo>
                  <a:pt x="1025" y="803"/>
                  <a:pt x="960" y="775"/>
                  <a:pt x="940" y="755"/>
                </a:cubicBezTo>
                <a:cubicBezTo>
                  <a:pt x="780" y="768"/>
                  <a:pt x="612" y="744"/>
                  <a:pt x="460" y="795"/>
                </a:cubicBezTo>
                <a:cubicBezTo>
                  <a:pt x="423" y="807"/>
                  <a:pt x="492" y="867"/>
                  <a:pt x="520" y="895"/>
                </a:cubicBezTo>
                <a:cubicBezTo>
                  <a:pt x="547" y="922"/>
                  <a:pt x="584" y="938"/>
                  <a:pt x="620" y="955"/>
                </a:cubicBezTo>
                <a:cubicBezTo>
                  <a:pt x="658" y="972"/>
                  <a:pt x="740" y="995"/>
                  <a:pt x="740" y="995"/>
                </a:cubicBezTo>
                <a:cubicBezTo>
                  <a:pt x="760" y="981"/>
                  <a:pt x="791" y="977"/>
                  <a:pt x="800" y="955"/>
                </a:cubicBezTo>
                <a:cubicBezTo>
                  <a:pt x="825" y="892"/>
                  <a:pt x="748" y="884"/>
                  <a:pt x="720" y="875"/>
                </a:cubicBezTo>
                <a:cubicBezTo>
                  <a:pt x="726" y="908"/>
                  <a:pt x="715" y="950"/>
                  <a:pt x="740" y="975"/>
                </a:cubicBezTo>
                <a:cubicBezTo>
                  <a:pt x="809" y="1044"/>
                  <a:pt x="947" y="1004"/>
                  <a:pt x="1020" y="995"/>
                </a:cubicBezTo>
                <a:cubicBezTo>
                  <a:pt x="1013" y="968"/>
                  <a:pt x="1019" y="934"/>
                  <a:pt x="1000" y="915"/>
                </a:cubicBezTo>
                <a:cubicBezTo>
                  <a:pt x="980" y="895"/>
                  <a:pt x="946" y="900"/>
                  <a:pt x="920" y="895"/>
                </a:cubicBezTo>
                <a:cubicBezTo>
                  <a:pt x="880" y="887"/>
                  <a:pt x="840" y="881"/>
                  <a:pt x="800" y="875"/>
                </a:cubicBezTo>
                <a:cubicBezTo>
                  <a:pt x="855" y="1095"/>
                  <a:pt x="978" y="1009"/>
                  <a:pt x="1200" y="995"/>
                </a:cubicBezTo>
                <a:cubicBezTo>
                  <a:pt x="1220" y="988"/>
                  <a:pt x="1260" y="996"/>
                  <a:pt x="1260" y="975"/>
                </a:cubicBezTo>
                <a:cubicBezTo>
                  <a:pt x="1260" y="940"/>
                  <a:pt x="1128" y="917"/>
                  <a:pt x="1120" y="915"/>
                </a:cubicBezTo>
                <a:cubicBezTo>
                  <a:pt x="1133" y="941"/>
                  <a:pt x="1134" y="979"/>
                  <a:pt x="1160" y="995"/>
                </a:cubicBezTo>
                <a:cubicBezTo>
                  <a:pt x="1227" y="1037"/>
                  <a:pt x="1379" y="1002"/>
                  <a:pt x="1440" y="995"/>
                </a:cubicBezTo>
                <a:cubicBezTo>
                  <a:pt x="1453" y="975"/>
                  <a:pt x="1549" y="861"/>
                  <a:pt x="1460" y="835"/>
                </a:cubicBezTo>
                <a:cubicBezTo>
                  <a:pt x="1401" y="817"/>
                  <a:pt x="1340" y="861"/>
                  <a:pt x="1280" y="875"/>
                </a:cubicBezTo>
                <a:cubicBezTo>
                  <a:pt x="1286" y="895"/>
                  <a:pt x="1285" y="920"/>
                  <a:pt x="1300" y="935"/>
                </a:cubicBezTo>
                <a:cubicBezTo>
                  <a:pt x="1341" y="976"/>
                  <a:pt x="1429" y="984"/>
                  <a:pt x="1480" y="995"/>
                </a:cubicBezTo>
                <a:cubicBezTo>
                  <a:pt x="1500" y="988"/>
                  <a:pt x="1546" y="995"/>
                  <a:pt x="1540" y="975"/>
                </a:cubicBezTo>
                <a:cubicBezTo>
                  <a:pt x="1524" y="929"/>
                  <a:pt x="1320" y="915"/>
                  <a:pt x="1320" y="915"/>
                </a:cubicBezTo>
                <a:cubicBezTo>
                  <a:pt x="1333" y="948"/>
                  <a:pt x="1339" y="985"/>
                  <a:pt x="1360" y="1015"/>
                </a:cubicBezTo>
                <a:cubicBezTo>
                  <a:pt x="1398" y="1068"/>
                  <a:pt x="1550" y="1087"/>
                  <a:pt x="1580" y="1095"/>
                </a:cubicBezTo>
                <a:cubicBezTo>
                  <a:pt x="1606" y="1101"/>
                  <a:pt x="1660" y="1115"/>
                  <a:pt x="1660" y="1115"/>
                </a:cubicBezTo>
                <a:cubicBezTo>
                  <a:pt x="1693" y="1108"/>
                  <a:pt x="1730" y="1111"/>
                  <a:pt x="1760" y="1095"/>
                </a:cubicBezTo>
                <a:cubicBezTo>
                  <a:pt x="1857" y="1039"/>
                  <a:pt x="1767" y="966"/>
                  <a:pt x="1720" y="935"/>
                </a:cubicBezTo>
                <a:cubicBezTo>
                  <a:pt x="1713" y="961"/>
                  <a:pt x="1684" y="992"/>
                  <a:pt x="1700" y="1015"/>
                </a:cubicBezTo>
                <a:cubicBezTo>
                  <a:pt x="1711" y="1032"/>
                  <a:pt x="1754" y="1015"/>
                  <a:pt x="1760" y="995"/>
                </a:cubicBezTo>
                <a:cubicBezTo>
                  <a:pt x="1771" y="949"/>
                  <a:pt x="1757" y="898"/>
                  <a:pt x="1740" y="855"/>
                </a:cubicBezTo>
                <a:cubicBezTo>
                  <a:pt x="1715" y="794"/>
                  <a:pt x="1628" y="774"/>
                  <a:pt x="1580" y="755"/>
                </a:cubicBezTo>
                <a:cubicBezTo>
                  <a:pt x="1566" y="775"/>
                  <a:pt x="1535" y="791"/>
                  <a:pt x="1540" y="815"/>
                </a:cubicBezTo>
                <a:cubicBezTo>
                  <a:pt x="1554" y="887"/>
                  <a:pt x="1632" y="844"/>
                  <a:pt x="1660" y="835"/>
                </a:cubicBezTo>
                <a:cubicBezTo>
                  <a:pt x="1666" y="808"/>
                  <a:pt x="1688" y="781"/>
                  <a:pt x="1680" y="755"/>
                </a:cubicBezTo>
                <a:cubicBezTo>
                  <a:pt x="1651" y="669"/>
                  <a:pt x="1526" y="746"/>
                  <a:pt x="1500" y="755"/>
                </a:cubicBezTo>
                <a:cubicBezTo>
                  <a:pt x="1493" y="775"/>
                  <a:pt x="1477" y="794"/>
                  <a:pt x="1480" y="815"/>
                </a:cubicBezTo>
                <a:cubicBezTo>
                  <a:pt x="1495" y="925"/>
                  <a:pt x="1552" y="895"/>
                  <a:pt x="1640" y="935"/>
                </a:cubicBezTo>
                <a:cubicBezTo>
                  <a:pt x="1675" y="951"/>
                  <a:pt x="1705" y="977"/>
                  <a:pt x="1740" y="995"/>
                </a:cubicBezTo>
                <a:cubicBezTo>
                  <a:pt x="1780" y="1015"/>
                  <a:pt x="1861" y="1027"/>
                  <a:pt x="1900" y="1035"/>
                </a:cubicBezTo>
                <a:cubicBezTo>
                  <a:pt x="1924" y="936"/>
                  <a:pt x="1928" y="863"/>
                  <a:pt x="1820" y="815"/>
                </a:cubicBezTo>
                <a:cubicBezTo>
                  <a:pt x="1781" y="797"/>
                  <a:pt x="1740" y="788"/>
                  <a:pt x="1700" y="775"/>
                </a:cubicBezTo>
                <a:cubicBezTo>
                  <a:pt x="1680" y="768"/>
                  <a:pt x="1640" y="755"/>
                  <a:pt x="1640" y="755"/>
                </a:cubicBezTo>
                <a:cubicBezTo>
                  <a:pt x="1620" y="761"/>
                  <a:pt x="1589" y="756"/>
                  <a:pt x="1580" y="775"/>
                </a:cubicBezTo>
                <a:cubicBezTo>
                  <a:pt x="1543" y="848"/>
                  <a:pt x="1712" y="868"/>
                  <a:pt x="1740" y="875"/>
                </a:cubicBezTo>
                <a:cubicBezTo>
                  <a:pt x="1740" y="874"/>
                  <a:pt x="1874" y="812"/>
                  <a:pt x="1780" y="775"/>
                </a:cubicBezTo>
                <a:cubicBezTo>
                  <a:pt x="1754" y="764"/>
                  <a:pt x="1726" y="788"/>
                  <a:pt x="1700" y="795"/>
                </a:cubicBezTo>
                <a:cubicBezTo>
                  <a:pt x="1747" y="806"/>
                  <a:pt x="1834" y="840"/>
                  <a:pt x="1880" y="795"/>
                </a:cubicBezTo>
                <a:cubicBezTo>
                  <a:pt x="1894" y="780"/>
                  <a:pt x="1872" y="751"/>
                  <a:pt x="1860" y="735"/>
                </a:cubicBezTo>
                <a:cubicBezTo>
                  <a:pt x="1825" y="690"/>
                  <a:pt x="1793" y="632"/>
                  <a:pt x="1740" y="615"/>
                </a:cubicBezTo>
                <a:cubicBezTo>
                  <a:pt x="1700" y="601"/>
                  <a:pt x="1620" y="575"/>
                  <a:pt x="1620" y="575"/>
                </a:cubicBezTo>
                <a:cubicBezTo>
                  <a:pt x="1613" y="595"/>
                  <a:pt x="1590" y="616"/>
                  <a:pt x="1600" y="635"/>
                </a:cubicBezTo>
                <a:cubicBezTo>
                  <a:pt x="1628" y="692"/>
                  <a:pt x="1751" y="618"/>
                  <a:pt x="1760" y="615"/>
                </a:cubicBezTo>
                <a:cubicBezTo>
                  <a:pt x="1766" y="588"/>
                  <a:pt x="1780" y="562"/>
                  <a:pt x="1780" y="535"/>
                </a:cubicBezTo>
                <a:cubicBezTo>
                  <a:pt x="1780" y="432"/>
                  <a:pt x="1736" y="231"/>
                  <a:pt x="1660" y="155"/>
                </a:cubicBezTo>
                <a:cubicBezTo>
                  <a:pt x="1641" y="136"/>
                  <a:pt x="1495" y="81"/>
                  <a:pt x="1480" y="75"/>
                </a:cubicBezTo>
                <a:cubicBezTo>
                  <a:pt x="1393" y="103"/>
                  <a:pt x="1369" y="105"/>
                  <a:pt x="1340" y="195"/>
                </a:cubicBezTo>
                <a:cubicBezTo>
                  <a:pt x="1183" y="90"/>
                  <a:pt x="983" y="81"/>
                  <a:pt x="800" y="55"/>
                </a:cubicBezTo>
                <a:cubicBezTo>
                  <a:pt x="760" y="61"/>
                  <a:pt x="703" y="42"/>
                  <a:pt x="680" y="75"/>
                </a:cubicBezTo>
                <a:cubicBezTo>
                  <a:pt x="642" y="127"/>
                  <a:pt x="713" y="215"/>
                  <a:pt x="740" y="255"/>
                </a:cubicBezTo>
                <a:cubicBezTo>
                  <a:pt x="760" y="241"/>
                  <a:pt x="805" y="238"/>
                  <a:pt x="800" y="215"/>
                </a:cubicBezTo>
                <a:cubicBezTo>
                  <a:pt x="792" y="186"/>
                  <a:pt x="749" y="175"/>
                  <a:pt x="720" y="175"/>
                </a:cubicBezTo>
                <a:cubicBezTo>
                  <a:pt x="645" y="175"/>
                  <a:pt x="573" y="201"/>
                  <a:pt x="500" y="215"/>
                </a:cubicBezTo>
                <a:cubicBezTo>
                  <a:pt x="486" y="248"/>
                  <a:pt x="457" y="279"/>
                  <a:pt x="460" y="315"/>
                </a:cubicBezTo>
                <a:cubicBezTo>
                  <a:pt x="470" y="457"/>
                  <a:pt x="554" y="543"/>
                  <a:pt x="680" y="575"/>
                </a:cubicBezTo>
                <a:cubicBezTo>
                  <a:pt x="693" y="555"/>
                  <a:pt x="720" y="539"/>
                  <a:pt x="720" y="515"/>
                </a:cubicBezTo>
                <a:cubicBezTo>
                  <a:pt x="720" y="430"/>
                  <a:pt x="565" y="424"/>
                  <a:pt x="520" y="415"/>
                </a:cubicBezTo>
                <a:cubicBezTo>
                  <a:pt x="486" y="421"/>
                  <a:pt x="446" y="413"/>
                  <a:pt x="420" y="435"/>
                </a:cubicBezTo>
                <a:cubicBezTo>
                  <a:pt x="375" y="471"/>
                  <a:pt x="410" y="558"/>
                  <a:pt x="420" y="595"/>
                </a:cubicBezTo>
                <a:cubicBezTo>
                  <a:pt x="433" y="575"/>
                  <a:pt x="470" y="556"/>
                  <a:pt x="460" y="535"/>
                </a:cubicBezTo>
                <a:cubicBezTo>
                  <a:pt x="447" y="510"/>
                  <a:pt x="407" y="515"/>
                  <a:pt x="380" y="515"/>
                </a:cubicBezTo>
                <a:cubicBezTo>
                  <a:pt x="293" y="515"/>
                  <a:pt x="206" y="528"/>
                  <a:pt x="120" y="535"/>
                </a:cubicBezTo>
                <a:cubicBezTo>
                  <a:pt x="100" y="541"/>
                  <a:pt x="74" y="540"/>
                  <a:pt x="60" y="555"/>
                </a:cubicBezTo>
                <a:cubicBezTo>
                  <a:pt x="0" y="614"/>
                  <a:pt x="65" y="691"/>
                  <a:pt x="120" y="715"/>
                </a:cubicBezTo>
                <a:cubicBezTo>
                  <a:pt x="157" y="731"/>
                  <a:pt x="292" y="750"/>
                  <a:pt x="320" y="755"/>
                </a:cubicBezTo>
                <a:cubicBezTo>
                  <a:pt x="313" y="735"/>
                  <a:pt x="318" y="704"/>
                  <a:pt x="300" y="695"/>
                </a:cubicBezTo>
                <a:cubicBezTo>
                  <a:pt x="281" y="685"/>
                  <a:pt x="242" y="694"/>
                  <a:pt x="240" y="715"/>
                </a:cubicBezTo>
                <a:cubicBezTo>
                  <a:pt x="233" y="763"/>
                  <a:pt x="252" y="815"/>
                  <a:pt x="280" y="855"/>
                </a:cubicBezTo>
                <a:cubicBezTo>
                  <a:pt x="302" y="886"/>
                  <a:pt x="344" y="898"/>
                  <a:pt x="380" y="915"/>
                </a:cubicBezTo>
                <a:cubicBezTo>
                  <a:pt x="418" y="932"/>
                  <a:pt x="500" y="955"/>
                  <a:pt x="500" y="955"/>
                </a:cubicBezTo>
                <a:cubicBezTo>
                  <a:pt x="526" y="948"/>
                  <a:pt x="560" y="954"/>
                  <a:pt x="580" y="935"/>
                </a:cubicBezTo>
                <a:cubicBezTo>
                  <a:pt x="682" y="832"/>
                  <a:pt x="490" y="807"/>
                  <a:pt x="440" y="795"/>
                </a:cubicBezTo>
                <a:cubicBezTo>
                  <a:pt x="426" y="821"/>
                  <a:pt x="391" y="846"/>
                  <a:pt x="400" y="875"/>
                </a:cubicBezTo>
                <a:cubicBezTo>
                  <a:pt x="427" y="970"/>
                  <a:pt x="492" y="930"/>
                  <a:pt x="540" y="915"/>
                </a:cubicBezTo>
                <a:cubicBezTo>
                  <a:pt x="546" y="895"/>
                  <a:pt x="564" y="875"/>
                  <a:pt x="560" y="855"/>
                </a:cubicBezTo>
                <a:cubicBezTo>
                  <a:pt x="519" y="650"/>
                  <a:pt x="375" y="640"/>
                  <a:pt x="200" y="615"/>
                </a:cubicBezTo>
                <a:cubicBezTo>
                  <a:pt x="173" y="621"/>
                  <a:pt x="141" y="617"/>
                  <a:pt x="120" y="635"/>
                </a:cubicBezTo>
                <a:cubicBezTo>
                  <a:pt x="77" y="670"/>
                  <a:pt x="63" y="749"/>
                  <a:pt x="100" y="795"/>
                </a:cubicBezTo>
                <a:cubicBezTo>
                  <a:pt x="113" y="811"/>
                  <a:pt x="140" y="808"/>
                  <a:pt x="160" y="815"/>
                </a:cubicBezTo>
                <a:cubicBezTo>
                  <a:pt x="233" y="808"/>
                  <a:pt x="310" y="818"/>
                  <a:pt x="380" y="795"/>
                </a:cubicBezTo>
                <a:cubicBezTo>
                  <a:pt x="400" y="788"/>
                  <a:pt x="400" y="756"/>
                  <a:pt x="400" y="735"/>
                </a:cubicBezTo>
                <a:cubicBezTo>
                  <a:pt x="400" y="701"/>
                  <a:pt x="406" y="655"/>
                  <a:pt x="380" y="635"/>
                </a:cubicBezTo>
                <a:cubicBezTo>
                  <a:pt x="336" y="601"/>
                  <a:pt x="167" y="577"/>
                  <a:pt x="220" y="595"/>
                </a:cubicBezTo>
                <a:cubicBezTo>
                  <a:pt x="260" y="608"/>
                  <a:pt x="340" y="635"/>
                  <a:pt x="340" y="635"/>
                </a:cubicBezTo>
                <a:cubicBezTo>
                  <a:pt x="367" y="625"/>
                  <a:pt x="451" y="611"/>
                  <a:pt x="440" y="555"/>
                </a:cubicBezTo>
                <a:cubicBezTo>
                  <a:pt x="435" y="531"/>
                  <a:pt x="402" y="523"/>
                  <a:pt x="380" y="515"/>
                </a:cubicBezTo>
                <a:cubicBezTo>
                  <a:pt x="328" y="496"/>
                  <a:pt x="220" y="475"/>
                  <a:pt x="220" y="475"/>
                </a:cubicBezTo>
                <a:cubicBezTo>
                  <a:pt x="193" y="481"/>
                  <a:pt x="148" y="468"/>
                  <a:pt x="140" y="495"/>
                </a:cubicBezTo>
                <a:cubicBezTo>
                  <a:pt x="132" y="517"/>
                  <a:pt x="176" y="538"/>
                  <a:pt x="200" y="535"/>
                </a:cubicBezTo>
                <a:cubicBezTo>
                  <a:pt x="227" y="530"/>
                  <a:pt x="240" y="495"/>
                  <a:pt x="260" y="475"/>
                </a:cubicBezTo>
                <a:cubicBezTo>
                  <a:pt x="253" y="441"/>
                  <a:pt x="240" y="375"/>
                  <a:pt x="240" y="375"/>
                </a:cubicBezTo>
                <a:cubicBezTo>
                  <a:pt x="273" y="368"/>
                  <a:pt x="318" y="381"/>
                  <a:pt x="340" y="355"/>
                </a:cubicBezTo>
                <a:cubicBezTo>
                  <a:pt x="357" y="333"/>
                  <a:pt x="345" y="284"/>
                  <a:pt x="320" y="275"/>
                </a:cubicBezTo>
                <a:cubicBezTo>
                  <a:pt x="275" y="258"/>
                  <a:pt x="226" y="288"/>
                  <a:pt x="180" y="295"/>
                </a:cubicBezTo>
                <a:cubicBezTo>
                  <a:pt x="186" y="321"/>
                  <a:pt x="182" y="353"/>
                  <a:pt x="200" y="375"/>
                </a:cubicBezTo>
                <a:cubicBezTo>
                  <a:pt x="228" y="409"/>
                  <a:pt x="405" y="450"/>
                  <a:pt x="420" y="455"/>
                </a:cubicBezTo>
                <a:cubicBezTo>
                  <a:pt x="493" y="448"/>
                  <a:pt x="576" y="471"/>
                  <a:pt x="640" y="435"/>
                </a:cubicBezTo>
                <a:cubicBezTo>
                  <a:pt x="668" y="418"/>
                  <a:pt x="587" y="394"/>
                  <a:pt x="560" y="375"/>
                </a:cubicBezTo>
                <a:cubicBezTo>
                  <a:pt x="474" y="314"/>
                  <a:pt x="486" y="329"/>
                  <a:pt x="360" y="275"/>
                </a:cubicBezTo>
                <a:cubicBezTo>
                  <a:pt x="380" y="268"/>
                  <a:pt x="410" y="273"/>
                  <a:pt x="420" y="255"/>
                </a:cubicBezTo>
                <a:cubicBezTo>
                  <a:pt x="429" y="236"/>
                  <a:pt x="381" y="185"/>
                  <a:pt x="400" y="195"/>
                </a:cubicBezTo>
                <a:cubicBezTo>
                  <a:pt x="429" y="209"/>
                  <a:pt x="431" y="257"/>
                  <a:pt x="460" y="275"/>
                </a:cubicBezTo>
                <a:cubicBezTo>
                  <a:pt x="488" y="293"/>
                  <a:pt x="526" y="288"/>
                  <a:pt x="560" y="295"/>
                </a:cubicBezTo>
                <a:cubicBezTo>
                  <a:pt x="573" y="275"/>
                  <a:pt x="612" y="255"/>
                  <a:pt x="600" y="235"/>
                </a:cubicBezTo>
                <a:cubicBezTo>
                  <a:pt x="581" y="204"/>
                  <a:pt x="534" y="206"/>
                  <a:pt x="500" y="195"/>
                </a:cubicBezTo>
                <a:cubicBezTo>
                  <a:pt x="457" y="180"/>
                  <a:pt x="305" y="152"/>
                  <a:pt x="520" y="195"/>
                </a:cubicBezTo>
                <a:cubicBezTo>
                  <a:pt x="586" y="188"/>
                  <a:pt x="660" y="204"/>
                  <a:pt x="720" y="175"/>
                </a:cubicBezTo>
                <a:cubicBezTo>
                  <a:pt x="741" y="164"/>
                  <a:pt x="698" y="130"/>
                  <a:pt x="680" y="115"/>
                </a:cubicBezTo>
                <a:cubicBezTo>
                  <a:pt x="650" y="89"/>
                  <a:pt x="613" y="75"/>
                  <a:pt x="580" y="55"/>
                </a:cubicBezTo>
                <a:cubicBezTo>
                  <a:pt x="200" y="89"/>
                  <a:pt x="385" y="76"/>
                  <a:pt x="540" y="115"/>
                </a:cubicBezTo>
                <a:cubicBezTo>
                  <a:pt x="606" y="108"/>
                  <a:pt x="678" y="121"/>
                  <a:pt x="740" y="95"/>
                </a:cubicBezTo>
                <a:cubicBezTo>
                  <a:pt x="762" y="85"/>
                  <a:pt x="701" y="65"/>
                  <a:pt x="680" y="55"/>
                </a:cubicBezTo>
                <a:cubicBezTo>
                  <a:pt x="661" y="45"/>
                  <a:pt x="640" y="41"/>
                  <a:pt x="620" y="35"/>
                </a:cubicBezTo>
                <a:cubicBezTo>
                  <a:pt x="606" y="55"/>
                  <a:pt x="575" y="71"/>
                  <a:pt x="580" y="95"/>
                </a:cubicBezTo>
                <a:cubicBezTo>
                  <a:pt x="585" y="122"/>
                  <a:pt x="680" y="148"/>
                  <a:pt x="700" y="155"/>
                </a:cubicBezTo>
                <a:cubicBezTo>
                  <a:pt x="686" y="128"/>
                  <a:pt x="682" y="94"/>
                  <a:pt x="660" y="75"/>
                </a:cubicBezTo>
                <a:cubicBezTo>
                  <a:pt x="572" y="0"/>
                  <a:pt x="516" y="47"/>
                  <a:pt x="420" y="75"/>
                </a:cubicBezTo>
                <a:cubicBezTo>
                  <a:pt x="403" y="99"/>
                  <a:pt x="341" y="178"/>
                  <a:pt x="360" y="215"/>
                </a:cubicBezTo>
                <a:cubicBezTo>
                  <a:pt x="379" y="253"/>
                  <a:pt x="426" y="268"/>
                  <a:pt x="460" y="295"/>
                </a:cubicBezTo>
                <a:cubicBezTo>
                  <a:pt x="540" y="288"/>
                  <a:pt x="629" y="313"/>
                  <a:pt x="700" y="275"/>
                </a:cubicBezTo>
                <a:cubicBezTo>
                  <a:pt x="729" y="258"/>
                  <a:pt x="663" y="218"/>
                  <a:pt x="640" y="195"/>
                </a:cubicBezTo>
                <a:cubicBezTo>
                  <a:pt x="562" y="117"/>
                  <a:pt x="477" y="127"/>
                  <a:pt x="380" y="95"/>
                </a:cubicBezTo>
                <a:cubicBezTo>
                  <a:pt x="360" y="108"/>
                  <a:pt x="320" y="110"/>
                  <a:pt x="320" y="135"/>
                </a:cubicBezTo>
                <a:cubicBezTo>
                  <a:pt x="320" y="197"/>
                  <a:pt x="441" y="313"/>
                  <a:pt x="500" y="335"/>
                </a:cubicBezTo>
                <a:cubicBezTo>
                  <a:pt x="551" y="353"/>
                  <a:pt x="660" y="375"/>
                  <a:pt x="660" y="375"/>
                </a:cubicBezTo>
                <a:cubicBezTo>
                  <a:pt x="653" y="355"/>
                  <a:pt x="654" y="329"/>
                  <a:pt x="640" y="315"/>
                </a:cubicBezTo>
                <a:cubicBezTo>
                  <a:pt x="599" y="274"/>
                  <a:pt x="518" y="307"/>
                  <a:pt x="480" y="315"/>
                </a:cubicBezTo>
                <a:cubicBezTo>
                  <a:pt x="486" y="361"/>
                  <a:pt x="485" y="410"/>
                  <a:pt x="500" y="455"/>
                </a:cubicBezTo>
                <a:cubicBezTo>
                  <a:pt x="564" y="647"/>
                  <a:pt x="756" y="642"/>
                  <a:pt x="920" y="675"/>
                </a:cubicBezTo>
                <a:cubicBezTo>
                  <a:pt x="946" y="708"/>
                  <a:pt x="964" y="751"/>
                  <a:pt x="1000" y="775"/>
                </a:cubicBezTo>
                <a:cubicBezTo>
                  <a:pt x="1153" y="874"/>
                  <a:pt x="1324" y="919"/>
                  <a:pt x="1500" y="955"/>
                </a:cubicBezTo>
                <a:cubicBezTo>
                  <a:pt x="1526" y="948"/>
                  <a:pt x="1567" y="959"/>
                  <a:pt x="1580" y="935"/>
                </a:cubicBezTo>
                <a:cubicBezTo>
                  <a:pt x="1598" y="897"/>
                  <a:pt x="1482" y="835"/>
                  <a:pt x="1460" y="835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5545" name="Text Box 9"/>
          <p:cNvSpPr txBox="1">
            <a:spLocks noChangeArrowheads="1"/>
          </p:cNvSpPr>
          <p:nvPr/>
        </p:nvSpPr>
        <p:spPr bwMode="auto">
          <a:xfrm>
            <a:off x="1052513" y="2570163"/>
            <a:ext cx="1966912" cy="30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 eaLnBrk="0" hangingPunct="0"/>
            <a:r>
              <a:rPr lang="en-US" altLang="en-US" sz="1800" b="1">
                <a:effectLst/>
                <a:latin typeface="Comic Sans MS" pitchFamily="66" charset="0"/>
                <a:cs typeface="Times" charset="0"/>
              </a:rPr>
              <a:t>spore coat</a:t>
            </a:r>
            <a:endParaRPr lang="en-US" altLang="en-US" sz="1400" b="1">
              <a:effectLst/>
              <a:latin typeface="Comic Sans MS" pitchFamily="66" charset="0"/>
              <a:cs typeface="Times" charset="0"/>
            </a:endParaRPr>
          </a:p>
        </p:txBody>
      </p:sp>
      <p:sp>
        <p:nvSpPr>
          <p:cNvPr id="65546" name="Text Box 10"/>
          <p:cNvSpPr txBox="1">
            <a:spLocks noChangeArrowheads="1"/>
          </p:cNvSpPr>
          <p:nvPr/>
        </p:nvSpPr>
        <p:spPr bwMode="auto">
          <a:xfrm>
            <a:off x="3040063" y="2344738"/>
            <a:ext cx="906462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 eaLnBrk="0" hangingPunct="0"/>
            <a:r>
              <a:rPr lang="en-US" altLang="en-US" sz="1800" b="1">
                <a:effectLst/>
                <a:latin typeface="Comic Sans MS" pitchFamily="66" charset="0"/>
                <a:cs typeface="Times" charset="0"/>
              </a:rPr>
              <a:t>cortex</a:t>
            </a:r>
            <a:endParaRPr lang="en-US" altLang="en-US" sz="1400" b="1">
              <a:effectLst/>
              <a:latin typeface="Comic Sans MS" pitchFamily="66" charset="0"/>
              <a:cs typeface="Times" charset="0"/>
            </a:endParaRPr>
          </a:p>
        </p:txBody>
      </p:sp>
      <p:sp>
        <p:nvSpPr>
          <p:cNvPr id="65547" name="Text Box 11"/>
          <p:cNvSpPr txBox="1">
            <a:spLocks noChangeArrowheads="1"/>
          </p:cNvSpPr>
          <p:nvPr/>
        </p:nvSpPr>
        <p:spPr bwMode="auto">
          <a:xfrm>
            <a:off x="3311525" y="4630738"/>
            <a:ext cx="1262063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 eaLnBrk="0" hangingPunct="0"/>
            <a:r>
              <a:rPr lang="en-US" altLang="en-US" sz="1800" b="1">
                <a:effectLst/>
                <a:latin typeface="Comic Sans MS" pitchFamily="66" charset="0"/>
                <a:cs typeface="Times" charset="0"/>
              </a:rPr>
              <a:t>nucleoid</a:t>
            </a:r>
            <a:endParaRPr lang="en-US" altLang="en-US" sz="1400" b="1">
              <a:effectLst/>
              <a:latin typeface="Comic Sans MS" pitchFamily="66" charset="0"/>
              <a:cs typeface="Times" charset="0"/>
            </a:endParaRPr>
          </a:p>
        </p:txBody>
      </p:sp>
      <p:sp>
        <p:nvSpPr>
          <p:cNvPr id="97292" name="Line 12"/>
          <p:cNvSpPr>
            <a:spLocks noChangeShapeType="1"/>
          </p:cNvSpPr>
          <p:nvPr/>
        </p:nvSpPr>
        <p:spPr bwMode="auto">
          <a:xfrm rot="3892271">
            <a:off x="3225800" y="4008438"/>
            <a:ext cx="925513" cy="33813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7293" name="Line 13"/>
          <p:cNvSpPr>
            <a:spLocks noChangeShapeType="1"/>
          </p:cNvSpPr>
          <p:nvPr/>
        </p:nvSpPr>
        <p:spPr bwMode="auto">
          <a:xfrm>
            <a:off x="2135188" y="3810000"/>
            <a:ext cx="533400" cy="1270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7294" name="Line 14"/>
          <p:cNvSpPr>
            <a:spLocks noChangeShapeType="1"/>
          </p:cNvSpPr>
          <p:nvPr/>
        </p:nvSpPr>
        <p:spPr bwMode="auto">
          <a:xfrm flipV="1">
            <a:off x="3497263" y="2652713"/>
            <a:ext cx="25400" cy="4445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7295" name="Line 15"/>
          <p:cNvSpPr>
            <a:spLocks noChangeShapeType="1"/>
          </p:cNvSpPr>
          <p:nvPr/>
        </p:nvSpPr>
        <p:spPr bwMode="auto">
          <a:xfrm>
            <a:off x="2405063" y="2843213"/>
            <a:ext cx="596900" cy="3302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65552" name="Group 16"/>
          <p:cNvGrpSpPr>
            <a:grpSpLocks/>
          </p:cNvGrpSpPr>
          <p:nvPr/>
        </p:nvGrpSpPr>
        <p:grpSpPr bwMode="auto">
          <a:xfrm>
            <a:off x="4783138" y="2570163"/>
            <a:ext cx="2425700" cy="1963737"/>
            <a:chOff x="7180" y="1570"/>
            <a:chExt cx="3820" cy="3091"/>
          </a:xfrm>
        </p:grpSpPr>
        <p:sp>
          <p:nvSpPr>
            <p:cNvPr id="97297" name="Oval 17"/>
            <p:cNvSpPr>
              <a:spLocks noChangeArrowheads="1"/>
            </p:cNvSpPr>
            <p:nvPr/>
          </p:nvSpPr>
          <p:spPr bwMode="auto">
            <a:xfrm rot="791751">
              <a:off x="7180" y="1582"/>
              <a:ext cx="3775" cy="1817"/>
            </a:xfrm>
            <a:prstGeom prst="ellipse">
              <a:avLst/>
            </a:prstGeom>
            <a:solidFill>
              <a:srgbClr val="FFFF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7298" name="Oval 18"/>
            <p:cNvSpPr>
              <a:spLocks noChangeArrowheads="1"/>
            </p:cNvSpPr>
            <p:nvPr/>
          </p:nvSpPr>
          <p:spPr bwMode="auto">
            <a:xfrm rot="-958263">
              <a:off x="7225" y="2762"/>
              <a:ext cx="3775" cy="1819"/>
            </a:xfrm>
            <a:prstGeom prst="ellipse">
              <a:avLst/>
            </a:prstGeom>
            <a:solidFill>
              <a:srgbClr val="FFFF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7299" name="Arc 19"/>
            <p:cNvSpPr>
              <a:spLocks/>
            </p:cNvSpPr>
            <p:nvPr/>
          </p:nvSpPr>
          <p:spPr bwMode="auto">
            <a:xfrm>
              <a:off x="7945" y="1570"/>
              <a:ext cx="2810" cy="1067"/>
            </a:xfrm>
            <a:custGeom>
              <a:avLst/>
              <a:gdLst>
                <a:gd name="G0" fmla="+- 0 0 0"/>
                <a:gd name="G1" fmla="+- 21599 0 0"/>
                <a:gd name="G2" fmla="+- 21600 0 0"/>
                <a:gd name="T0" fmla="*/ 206 w 21156"/>
                <a:gd name="T1" fmla="*/ 0 h 21599"/>
                <a:gd name="T2" fmla="*/ 21156 w 21156"/>
                <a:gd name="T3" fmla="*/ 17245 h 21599"/>
                <a:gd name="T4" fmla="*/ 0 w 21156"/>
                <a:gd name="T5" fmla="*/ 21599 h 21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156" h="21599" fill="none" extrusionOk="0">
                  <a:moveTo>
                    <a:pt x="206" y="-1"/>
                  </a:moveTo>
                  <a:cubicBezTo>
                    <a:pt x="10379" y="97"/>
                    <a:pt x="19105" y="7279"/>
                    <a:pt x="21156" y="17244"/>
                  </a:cubicBezTo>
                </a:path>
                <a:path w="21156" h="21599" stroke="0" extrusionOk="0">
                  <a:moveTo>
                    <a:pt x="206" y="-1"/>
                  </a:moveTo>
                  <a:cubicBezTo>
                    <a:pt x="10379" y="97"/>
                    <a:pt x="19105" y="7279"/>
                    <a:pt x="21156" y="17244"/>
                  </a:cubicBezTo>
                  <a:lnTo>
                    <a:pt x="0" y="21599"/>
                  </a:lnTo>
                  <a:close/>
                </a:path>
              </a:pathLst>
            </a:custGeom>
            <a:noFill/>
            <a:ln w="19050">
              <a:solidFill>
                <a:srgbClr val="8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7300" name="Arc 20"/>
            <p:cNvSpPr>
              <a:spLocks/>
            </p:cNvSpPr>
            <p:nvPr/>
          </p:nvSpPr>
          <p:spPr bwMode="auto">
            <a:xfrm flipV="1">
              <a:off x="7925" y="3654"/>
              <a:ext cx="2790" cy="1007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591"/>
                <a:gd name="T1" fmla="*/ 0 h 21600"/>
                <a:gd name="T2" fmla="*/ 21591 w 21591"/>
                <a:gd name="T3" fmla="*/ 21006 h 21600"/>
                <a:gd name="T4" fmla="*/ 0 w 21591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591" h="21600" fill="none" extrusionOk="0">
                  <a:moveTo>
                    <a:pt x="-1" y="0"/>
                  </a:moveTo>
                  <a:cubicBezTo>
                    <a:pt x="11697" y="0"/>
                    <a:pt x="21270" y="9312"/>
                    <a:pt x="21591" y="21005"/>
                  </a:cubicBezTo>
                </a:path>
                <a:path w="21591" h="21600" stroke="0" extrusionOk="0">
                  <a:moveTo>
                    <a:pt x="-1" y="0"/>
                  </a:moveTo>
                  <a:cubicBezTo>
                    <a:pt x="11697" y="0"/>
                    <a:pt x="21270" y="9312"/>
                    <a:pt x="21591" y="21005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9050">
              <a:solidFill>
                <a:srgbClr val="8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65553" name="Text Box 21"/>
          <p:cNvSpPr txBox="1">
            <a:spLocks noChangeArrowheads="1"/>
          </p:cNvSpPr>
          <p:nvPr/>
        </p:nvSpPr>
        <p:spPr bwMode="auto">
          <a:xfrm>
            <a:off x="4573588" y="2011363"/>
            <a:ext cx="4191000" cy="355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 eaLnBrk="0" hangingPunct="0"/>
            <a:r>
              <a:rPr lang="en-US" altLang="en-US" sz="1800" b="1">
                <a:effectLst/>
                <a:latin typeface="Comic Sans MS" pitchFamily="66" charset="0"/>
                <a:cs typeface="Times" charset="0"/>
              </a:rPr>
              <a:t>Degraded vegetative bacterium</a:t>
            </a:r>
            <a:endParaRPr lang="en-US" altLang="en-US" sz="1400" b="1">
              <a:effectLst/>
              <a:latin typeface="Comic Sans MS" pitchFamily="66" charset="0"/>
              <a:cs typeface="Times" charset="0"/>
            </a:endParaRPr>
          </a:p>
        </p:txBody>
      </p:sp>
      <p:sp>
        <p:nvSpPr>
          <p:cNvPr id="97302" name="Line 22"/>
          <p:cNvSpPr>
            <a:spLocks noChangeShapeType="1"/>
          </p:cNvSpPr>
          <p:nvPr/>
        </p:nvSpPr>
        <p:spPr bwMode="auto">
          <a:xfrm flipV="1">
            <a:off x="5799138" y="2386013"/>
            <a:ext cx="190500" cy="7366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7303" name="Text Box 23"/>
          <p:cNvSpPr txBox="1">
            <a:spLocks noChangeArrowheads="1"/>
          </p:cNvSpPr>
          <p:nvPr/>
        </p:nvSpPr>
        <p:spPr bwMode="auto">
          <a:xfrm>
            <a:off x="315913" y="857250"/>
            <a:ext cx="85153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altLang="en-US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kia" charset="0"/>
              </a:rPr>
              <a:t>As the vegetative portion of the bacterium is degraded, the completed spore is released.  </a:t>
            </a:r>
          </a:p>
          <a:p>
            <a:pPr eaLnBrk="0" hangingPunct="0">
              <a:defRPr/>
            </a:pPr>
            <a:r>
              <a:rPr lang="en-US" altLang="en-US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kia" charset="0"/>
              </a:rPr>
              <a:t>(Sometimes a final layer called the exosporium is added.)</a:t>
            </a:r>
          </a:p>
        </p:txBody>
      </p:sp>
      <p:sp>
        <p:nvSpPr>
          <p:cNvPr id="97304" name="Text Box 24"/>
          <p:cNvSpPr txBox="1">
            <a:spLocks noChangeArrowheads="1"/>
          </p:cNvSpPr>
          <p:nvPr/>
        </p:nvSpPr>
        <p:spPr bwMode="auto">
          <a:xfrm>
            <a:off x="711200" y="4664075"/>
            <a:ext cx="17510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eaLnBrk="0" hangingPunct="0">
              <a:defRPr/>
            </a:pPr>
            <a:r>
              <a:rPr lang="en-US" altLang="en-US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kia" charset="0"/>
              </a:rPr>
              <a:t>(Question 22)</a:t>
            </a:r>
            <a:endParaRPr lang="en-US" altLang="en-US" sz="1400" b="1">
              <a:effectLst>
                <a:outerShdw blurRad="38100" dist="38100" dir="2700000" algn="tl">
                  <a:srgbClr val="C0C0C0"/>
                </a:outerShdw>
              </a:effectLst>
              <a:latin typeface="Skia" charset="0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4000" b="1" smtClean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kia" charset="0"/>
              </a:rPr>
              <a:t>From Spore to Vegetative Cell</a:t>
            </a:r>
            <a:r>
              <a:rPr lang="en-US" altLang="en-US" sz="2800" b="1" smtClean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kia" charset="0"/>
              </a:rPr>
              <a:t/>
            </a:r>
            <a:br>
              <a:rPr lang="en-US" altLang="en-US" sz="2800" b="1" smtClean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kia" charset="0"/>
              </a:rPr>
            </a:br>
            <a:endParaRPr lang="en-US" altLang="en-US" sz="4000" b="1" smtClean="0">
              <a:effectLst>
                <a:outerShdw blurRad="38100" dist="38100" dir="2700000" algn="tl">
                  <a:srgbClr val="C0C0C0"/>
                </a:outerShdw>
              </a:effectLst>
              <a:latin typeface="Skia" charset="0"/>
            </a:endParaRP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2800" smtClean="0">
                <a:solidFill>
                  <a:srgbClr val="FFCC00"/>
                </a:solidFill>
              </a:rPr>
              <a:t>Dormant spore activated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smtClean="0"/>
              <a:t>Heat, Redox, pH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smtClean="0">
                <a:solidFill>
                  <a:srgbClr val="FF00FF"/>
                </a:solidFill>
              </a:rPr>
              <a:t>Activated spore germinates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smtClean="0"/>
              <a:t>Nutrients needed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smtClean="0">
                <a:solidFill>
                  <a:srgbClr val="FF0000"/>
                </a:solidFill>
              </a:rPr>
              <a:t>Metabolic activity increases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smtClean="0">
                <a:solidFill>
                  <a:srgbClr val="000099"/>
                </a:solidFill>
              </a:rPr>
              <a:t>Outgrowth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smtClean="0"/>
              <a:t>Spore coat broken down; water absorbed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smtClean="0">
                <a:solidFill>
                  <a:srgbClr val="996633"/>
                </a:solidFill>
              </a:rPr>
              <a:t>Synthesis of macromolecules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smtClean="0"/>
              <a:t>DNA, RNA, protein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smtClean="0"/>
              <a:t>Now a vegetative cell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pic>
        <p:nvPicPr>
          <p:cNvPr id="67587" name="Picture 4" descr="endospore5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04800" y="304800"/>
            <a:ext cx="8458200" cy="60483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s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</a:defRPr>
        </a:defPPr>
      </a:lstStyle>
    </a:lnDef>
  </a:objectDefaults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Competition">
  <a:themeElements>
    <a:clrScheme name="Competition 2">
      <a:dk1>
        <a:srgbClr val="800000"/>
      </a:dk1>
      <a:lt1>
        <a:srgbClr val="FFFFFF"/>
      </a:lt1>
      <a:dk2>
        <a:srgbClr val="FF9900"/>
      </a:dk2>
      <a:lt2>
        <a:srgbClr val="FFFF99"/>
      </a:lt2>
      <a:accent1>
        <a:srgbClr val="FF5050"/>
      </a:accent1>
      <a:accent2>
        <a:srgbClr val="CC3300"/>
      </a:accent2>
      <a:accent3>
        <a:srgbClr val="FFCAAA"/>
      </a:accent3>
      <a:accent4>
        <a:srgbClr val="DADADA"/>
      </a:accent4>
      <a:accent5>
        <a:srgbClr val="FFB3B3"/>
      </a:accent5>
      <a:accent6>
        <a:srgbClr val="B92D00"/>
      </a:accent6>
      <a:hlink>
        <a:srgbClr val="FFFF99"/>
      </a:hlink>
      <a:folHlink>
        <a:srgbClr val="FFCC00"/>
      </a:folHlink>
    </a:clrScheme>
    <a:fontScheme name="Competition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</a:defRPr>
        </a:defPPr>
      </a:lstStyle>
    </a:lnDef>
  </a:objectDefaults>
  <a:extraClrSchemeLst>
    <a:extraClrScheme>
      <a:clrScheme name="Competition 1">
        <a:dk1>
          <a:srgbClr val="5C1F00"/>
        </a:dk1>
        <a:lt1>
          <a:srgbClr val="FFFFFF"/>
        </a:lt1>
        <a:dk2>
          <a:srgbClr val="990000"/>
        </a:dk2>
        <a:lt2>
          <a:srgbClr val="FFF9BB"/>
        </a:lt2>
        <a:accent1>
          <a:srgbClr val="FF3300"/>
        </a:accent1>
        <a:accent2>
          <a:srgbClr val="B86D52"/>
        </a:accent2>
        <a:accent3>
          <a:srgbClr val="CAAAAA"/>
        </a:accent3>
        <a:accent4>
          <a:srgbClr val="DADADA"/>
        </a:accent4>
        <a:accent5>
          <a:srgbClr val="FFADAA"/>
        </a:accent5>
        <a:accent6>
          <a:srgbClr val="A66249"/>
        </a:accent6>
        <a:hlink>
          <a:srgbClr val="FF9900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tion 2">
        <a:dk1>
          <a:srgbClr val="800000"/>
        </a:dk1>
        <a:lt1>
          <a:srgbClr val="FFFFFF"/>
        </a:lt1>
        <a:dk2>
          <a:srgbClr val="FF9900"/>
        </a:dk2>
        <a:lt2>
          <a:srgbClr val="FFFF99"/>
        </a:lt2>
        <a:accent1>
          <a:srgbClr val="FF5050"/>
        </a:accent1>
        <a:accent2>
          <a:srgbClr val="CC3300"/>
        </a:accent2>
        <a:accent3>
          <a:srgbClr val="FFCAAA"/>
        </a:accent3>
        <a:accent4>
          <a:srgbClr val="DADADA"/>
        </a:accent4>
        <a:accent5>
          <a:srgbClr val="FFB3B3"/>
        </a:accent5>
        <a:accent6>
          <a:srgbClr val="B92D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tion 3">
        <a:dk1>
          <a:srgbClr val="2A5400"/>
        </a:dk1>
        <a:lt1>
          <a:srgbClr val="FFFFFF"/>
        </a:lt1>
        <a:dk2>
          <a:srgbClr val="4A9400"/>
        </a:dk2>
        <a:lt2>
          <a:srgbClr val="F3F2D9"/>
        </a:lt2>
        <a:accent1>
          <a:srgbClr val="99CC00"/>
        </a:accent1>
        <a:accent2>
          <a:srgbClr val="6B4A39"/>
        </a:accent2>
        <a:accent3>
          <a:srgbClr val="B1C8AA"/>
        </a:accent3>
        <a:accent4>
          <a:srgbClr val="DADADA"/>
        </a:accent4>
        <a:accent5>
          <a:srgbClr val="CAE2AA"/>
        </a:accent5>
        <a:accent6>
          <a:srgbClr val="604233"/>
        </a:accent6>
        <a:hlink>
          <a:srgbClr val="E2BC5E"/>
        </a:hlink>
        <a:folHlink>
          <a:srgbClr val="AB7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tion 4">
        <a:dk1>
          <a:srgbClr val="005A58"/>
        </a:dk1>
        <a:lt1>
          <a:srgbClr val="FFFFFF"/>
        </a:lt1>
        <a:dk2>
          <a:srgbClr val="009E9A"/>
        </a:dk2>
        <a:lt2>
          <a:srgbClr val="C5EBE4"/>
        </a:lt2>
        <a:accent1>
          <a:srgbClr val="0099CC"/>
        </a:accent1>
        <a:accent2>
          <a:srgbClr val="339933"/>
        </a:accent2>
        <a:accent3>
          <a:srgbClr val="AACCCA"/>
        </a:accent3>
        <a:accent4>
          <a:srgbClr val="DADADA"/>
        </a:accent4>
        <a:accent5>
          <a:srgbClr val="AACAE2"/>
        </a:accent5>
        <a:accent6>
          <a:srgbClr val="2D8A2D"/>
        </a:accent6>
        <a:hlink>
          <a:srgbClr val="00FF99"/>
        </a:hlink>
        <a:folHlink>
          <a:srgbClr val="4CD2D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tion 5">
        <a:dk1>
          <a:srgbClr val="000070"/>
        </a:dk1>
        <a:lt1>
          <a:srgbClr val="FFFFFF"/>
        </a:lt1>
        <a:dk2>
          <a:srgbClr val="0000FF"/>
        </a:dk2>
        <a:lt2>
          <a:srgbClr val="C5C5FF"/>
        </a:lt2>
        <a:accent1>
          <a:srgbClr val="0099FF"/>
        </a:accent1>
        <a:accent2>
          <a:srgbClr val="7883B4"/>
        </a:accent2>
        <a:accent3>
          <a:srgbClr val="AAAAFF"/>
        </a:accent3>
        <a:accent4>
          <a:srgbClr val="DADADA"/>
        </a:accent4>
        <a:accent5>
          <a:srgbClr val="AACAFF"/>
        </a:accent5>
        <a:accent6>
          <a:srgbClr val="6C76A3"/>
        </a:accent6>
        <a:hlink>
          <a:srgbClr val="00FFFF"/>
        </a:hlink>
        <a:folHlink>
          <a:srgbClr val="2DBF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tion 6">
        <a:dk1>
          <a:srgbClr val="4D4D4D"/>
        </a:dk1>
        <a:lt1>
          <a:srgbClr val="FFFFFF"/>
        </a:lt1>
        <a:dk2>
          <a:srgbClr val="8202E2"/>
        </a:dk2>
        <a:lt2>
          <a:srgbClr val="CCCCFF"/>
        </a:lt2>
        <a:accent1>
          <a:srgbClr val="CC99FF"/>
        </a:accent1>
        <a:accent2>
          <a:srgbClr val="666699"/>
        </a:accent2>
        <a:accent3>
          <a:srgbClr val="C1AAEE"/>
        </a:accent3>
        <a:accent4>
          <a:srgbClr val="DADADA"/>
        </a:accent4>
        <a:accent5>
          <a:srgbClr val="E2CAFF"/>
        </a:accent5>
        <a:accent6>
          <a:srgbClr val="5C5C8A"/>
        </a:accent6>
        <a:hlink>
          <a:srgbClr val="FF7C80"/>
        </a:hlink>
        <a:folHlink>
          <a:srgbClr val="FF505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tion 7">
        <a:dk1>
          <a:srgbClr val="575863"/>
        </a:dk1>
        <a:lt1>
          <a:srgbClr val="FFFFFF"/>
        </a:lt1>
        <a:dk2>
          <a:srgbClr val="818982"/>
        </a:dk2>
        <a:lt2>
          <a:srgbClr val="EAEAEA"/>
        </a:lt2>
        <a:accent1>
          <a:srgbClr val="CC6600"/>
        </a:accent1>
        <a:accent2>
          <a:srgbClr val="A4A686"/>
        </a:accent2>
        <a:accent3>
          <a:srgbClr val="C1C4C1"/>
        </a:accent3>
        <a:accent4>
          <a:srgbClr val="DADADA"/>
        </a:accent4>
        <a:accent5>
          <a:srgbClr val="E2B8AA"/>
        </a:accent5>
        <a:accent6>
          <a:srgbClr val="949679"/>
        </a:accent6>
        <a:hlink>
          <a:srgbClr val="CC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tion 8">
        <a:dk1>
          <a:srgbClr val="000000"/>
        </a:dk1>
        <a:lt1>
          <a:srgbClr val="FFFFFF"/>
        </a:lt1>
        <a:dk2>
          <a:srgbClr val="000000"/>
        </a:dk2>
        <a:lt2>
          <a:srgbClr val="CDCDCD"/>
        </a:lt2>
        <a:accent1>
          <a:srgbClr val="CDD9F7"/>
        </a:accent1>
        <a:accent2>
          <a:srgbClr val="99FF33"/>
        </a:accent2>
        <a:accent3>
          <a:srgbClr val="FFFFFF"/>
        </a:accent3>
        <a:accent4>
          <a:srgbClr val="000000"/>
        </a:accent4>
        <a:accent5>
          <a:srgbClr val="E3E9FA"/>
        </a:accent5>
        <a:accent6>
          <a:srgbClr val="8AE72D"/>
        </a:accent6>
        <a:hlink>
          <a:srgbClr val="0033CC"/>
        </a:hlink>
        <a:folHlink>
          <a:srgbClr val="66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Cascade">
  <a:themeElements>
    <a:clrScheme name="Cascade 4">
      <a:dk1>
        <a:srgbClr val="FFFFCC"/>
      </a:dk1>
      <a:lt1>
        <a:srgbClr val="FFFFFF"/>
      </a:lt1>
      <a:dk2>
        <a:srgbClr val="000066"/>
      </a:dk2>
      <a:lt2>
        <a:srgbClr val="FFFFFF"/>
      </a:lt2>
      <a:accent1>
        <a:srgbClr val="0078F0"/>
      </a:accent1>
      <a:accent2>
        <a:srgbClr val="CCECFF"/>
      </a:accent2>
      <a:accent3>
        <a:srgbClr val="AAAAB8"/>
      </a:accent3>
      <a:accent4>
        <a:srgbClr val="DADADA"/>
      </a:accent4>
      <a:accent5>
        <a:srgbClr val="AABEF6"/>
      </a:accent5>
      <a:accent6>
        <a:srgbClr val="B9D6E7"/>
      </a:accent6>
      <a:hlink>
        <a:srgbClr val="3399FF"/>
      </a:hlink>
      <a:folHlink>
        <a:srgbClr val="FFCC00"/>
      </a:folHlink>
    </a:clrScheme>
    <a:fontScheme name="Cascad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</a:defRPr>
        </a:defPPr>
      </a:lstStyle>
    </a:lnDef>
  </a:objectDefaults>
  <a:extraClrSchemeLst>
    <a:extraClrScheme>
      <a:clrScheme name="Cascade 1">
        <a:dk1>
          <a:srgbClr val="C0C0C0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5C5C8A"/>
        </a:accent6>
        <a:hlink>
          <a:srgbClr val="FFFF99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cade 2">
        <a:dk1>
          <a:srgbClr val="CC99FF"/>
        </a:dk1>
        <a:lt1>
          <a:srgbClr val="FFFFFF"/>
        </a:lt1>
        <a:dk2>
          <a:srgbClr val="400040"/>
        </a:dk2>
        <a:lt2>
          <a:srgbClr val="FFFFFF"/>
        </a:lt2>
        <a:accent1>
          <a:srgbClr val="FF66FF"/>
        </a:accent1>
        <a:accent2>
          <a:srgbClr val="CC00CC"/>
        </a:accent2>
        <a:accent3>
          <a:srgbClr val="AFAAAF"/>
        </a:accent3>
        <a:accent4>
          <a:srgbClr val="DADADA"/>
        </a:accent4>
        <a:accent5>
          <a:srgbClr val="FFB8FF"/>
        </a:accent5>
        <a:accent6>
          <a:srgbClr val="B900B9"/>
        </a:accent6>
        <a:hlink>
          <a:srgbClr val="FF7C80"/>
        </a:hlink>
        <a:folHlink>
          <a:srgbClr val="9900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cade 3">
        <a:dk1>
          <a:srgbClr val="CC99FF"/>
        </a:dk1>
        <a:lt1>
          <a:srgbClr val="FFFFFF"/>
        </a:lt1>
        <a:dk2>
          <a:srgbClr val="34022D"/>
        </a:dk2>
        <a:lt2>
          <a:srgbClr val="FFFFFF"/>
        </a:lt2>
        <a:accent1>
          <a:srgbClr val="775EC8"/>
        </a:accent1>
        <a:accent2>
          <a:srgbClr val="9933FF"/>
        </a:accent2>
        <a:accent3>
          <a:srgbClr val="AEAAAD"/>
        </a:accent3>
        <a:accent4>
          <a:srgbClr val="DADADA"/>
        </a:accent4>
        <a:accent5>
          <a:srgbClr val="BDB6E0"/>
        </a:accent5>
        <a:accent6>
          <a:srgbClr val="8A2DE7"/>
        </a:accent6>
        <a:hlink>
          <a:srgbClr val="993366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cade 4">
        <a:dk1>
          <a:srgbClr val="FFFFCC"/>
        </a:dk1>
        <a:lt1>
          <a:srgbClr val="FFFFFF"/>
        </a:lt1>
        <a:dk2>
          <a:srgbClr val="000066"/>
        </a:dk2>
        <a:lt2>
          <a:srgbClr val="FFFFFF"/>
        </a:lt2>
        <a:accent1>
          <a:srgbClr val="0078F0"/>
        </a:accent1>
        <a:accent2>
          <a:srgbClr val="CCECFF"/>
        </a:accent2>
        <a:accent3>
          <a:srgbClr val="AAAAB8"/>
        </a:accent3>
        <a:accent4>
          <a:srgbClr val="DADADA"/>
        </a:accent4>
        <a:accent5>
          <a:srgbClr val="AABEF6"/>
        </a:accent5>
        <a:accent6>
          <a:srgbClr val="B9D6E7"/>
        </a:accent6>
        <a:hlink>
          <a:srgbClr val="3399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cade 5">
        <a:dk1>
          <a:srgbClr val="00FFFF"/>
        </a:dk1>
        <a:lt1>
          <a:srgbClr val="FFFFFF"/>
        </a:lt1>
        <a:dk2>
          <a:srgbClr val="4E009C"/>
        </a:dk2>
        <a:lt2>
          <a:srgbClr val="FFFFFF"/>
        </a:lt2>
        <a:accent1>
          <a:srgbClr val="00A8A4"/>
        </a:accent1>
        <a:accent2>
          <a:srgbClr val="3399FF"/>
        </a:accent2>
        <a:accent3>
          <a:srgbClr val="B2AACB"/>
        </a:accent3>
        <a:accent4>
          <a:srgbClr val="DADADA"/>
        </a:accent4>
        <a:accent5>
          <a:srgbClr val="AAD1CF"/>
        </a:accent5>
        <a:accent6>
          <a:srgbClr val="2D8A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cade 6">
        <a:dk1>
          <a:srgbClr val="CCCC33"/>
        </a:dk1>
        <a:lt1>
          <a:srgbClr val="FFFFFF"/>
        </a:lt1>
        <a:dk2>
          <a:srgbClr val="003300"/>
        </a:dk2>
        <a:lt2>
          <a:srgbClr val="FFFFCC"/>
        </a:lt2>
        <a:accent1>
          <a:srgbClr val="008000"/>
        </a:accent1>
        <a:accent2>
          <a:srgbClr val="669900"/>
        </a:accent2>
        <a:accent3>
          <a:srgbClr val="AAADAA"/>
        </a:accent3>
        <a:accent4>
          <a:srgbClr val="DADADA"/>
        </a:accent4>
        <a:accent5>
          <a:srgbClr val="AAC0AA"/>
        </a:accent5>
        <a:accent6>
          <a:srgbClr val="5C8A00"/>
        </a:accent6>
        <a:hlink>
          <a:srgbClr val="FF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cade 7">
        <a:dk1>
          <a:srgbClr val="CCCC99"/>
        </a:dk1>
        <a:lt1>
          <a:srgbClr val="FFFFFF"/>
        </a:lt1>
        <a:dk2>
          <a:srgbClr val="800000"/>
        </a:dk2>
        <a:lt2>
          <a:srgbClr val="FFFFFF"/>
        </a:lt2>
        <a:accent1>
          <a:srgbClr val="CC9900"/>
        </a:accent1>
        <a:accent2>
          <a:srgbClr val="996633"/>
        </a:accent2>
        <a:accent3>
          <a:srgbClr val="C0AAAA"/>
        </a:accent3>
        <a:accent4>
          <a:srgbClr val="DADADA"/>
        </a:accent4>
        <a:accent5>
          <a:srgbClr val="E2CAAA"/>
        </a:accent5>
        <a:accent6>
          <a:srgbClr val="8A5C2D"/>
        </a:accent6>
        <a:hlink>
          <a:srgbClr val="FFFFCC"/>
        </a:hlink>
        <a:folHlink>
          <a:srgbClr val="DDD8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cade 8">
        <a:dk1>
          <a:srgbClr val="204162"/>
        </a:dk1>
        <a:lt1>
          <a:srgbClr val="FFFFFF"/>
        </a:lt1>
        <a:dk2>
          <a:srgbClr val="204162"/>
        </a:dk2>
        <a:lt2>
          <a:srgbClr val="003300"/>
        </a:lt2>
        <a:accent1>
          <a:srgbClr val="99CC00"/>
        </a:accent1>
        <a:accent2>
          <a:srgbClr val="336633"/>
        </a:accent2>
        <a:accent3>
          <a:srgbClr val="FFFFFF"/>
        </a:accent3>
        <a:accent4>
          <a:srgbClr val="1A3653"/>
        </a:accent4>
        <a:accent5>
          <a:srgbClr val="CAE2AA"/>
        </a:accent5>
        <a:accent6>
          <a:srgbClr val="2D5C2D"/>
        </a:accent6>
        <a:hlink>
          <a:srgbClr val="6666FF"/>
        </a:hlink>
        <a:folHlink>
          <a:srgbClr val="C5C2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scade 9">
        <a:dk1>
          <a:srgbClr val="000000"/>
        </a:dk1>
        <a:lt1>
          <a:srgbClr val="FFFFFF"/>
        </a:lt1>
        <a:dk2>
          <a:srgbClr val="1C1C34"/>
        </a:dk2>
        <a:lt2>
          <a:srgbClr val="000066"/>
        </a:lt2>
        <a:accent1>
          <a:srgbClr val="DDDDDD"/>
        </a:accent1>
        <a:accent2>
          <a:srgbClr val="6699CC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5C8AB9"/>
        </a:accent6>
        <a:hlink>
          <a:srgbClr val="005A58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Clouds">
  <a:themeElements>
    <a:clrScheme name="Clouds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Cloud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</a:defRPr>
        </a:defPPr>
      </a:lstStyle>
    </a:lnDef>
  </a:objectDefaults>
  <a:extraClrSchemeLst>
    <a:extraClrScheme>
      <a:clrScheme name="Clouds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ouds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Kimono">
  <a:themeElements>
    <a:clrScheme name="Kimono 1">
      <a:dk1>
        <a:srgbClr val="2F1311"/>
      </a:dk1>
      <a:lt1>
        <a:srgbClr val="C16059"/>
      </a:lt1>
      <a:dk2>
        <a:srgbClr val="F7D47D"/>
      </a:dk2>
      <a:lt2>
        <a:srgbClr val="000000"/>
      </a:lt2>
      <a:accent1>
        <a:srgbClr val="D5B781"/>
      </a:accent1>
      <a:accent2>
        <a:srgbClr val="79AF7D"/>
      </a:accent2>
      <a:accent3>
        <a:srgbClr val="DDB6B5"/>
      </a:accent3>
      <a:accent4>
        <a:srgbClr val="270E0D"/>
      </a:accent4>
      <a:accent5>
        <a:srgbClr val="E7D8C1"/>
      </a:accent5>
      <a:accent6>
        <a:srgbClr val="6D9E71"/>
      </a:accent6>
      <a:hlink>
        <a:srgbClr val="F0B854"/>
      </a:hlink>
      <a:folHlink>
        <a:srgbClr val="DC893E"/>
      </a:folHlink>
    </a:clrScheme>
    <a:fontScheme name="Kimon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</a:defRPr>
        </a:defPPr>
      </a:lstStyle>
    </a:lnDef>
  </a:objectDefaults>
  <a:extraClrSchemeLst>
    <a:extraClrScheme>
      <a:clrScheme name="Kimono 1">
        <a:dk1>
          <a:srgbClr val="2F1311"/>
        </a:dk1>
        <a:lt1>
          <a:srgbClr val="C16059"/>
        </a:lt1>
        <a:dk2>
          <a:srgbClr val="F7D47D"/>
        </a:dk2>
        <a:lt2>
          <a:srgbClr val="000000"/>
        </a:lt2>
        <a:accent1>
          <a:srgbClr val="D5B781"/>
        </a:accent1>
        <a:accent2>
          <a:srgbClr val="79AF7D"/>
        </a:accent2>
        <a:accent3>
          <a:srgbClr val="DDB6B5"/>
        </a:accent3>
        <a:accent4>
          <a:srgbClr val="270E0D"/>
        </a:accent4>
        <a:accent5>
          <a:srgbClr val="E7D8C1"/>
        </a:accent5>
        <a:accent6>
          <a:srgbClr val="6D9E71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2">
        <a:dk1>
          <a:srgbClr val="000000"/>
        </a:dk1>
        <a:lt1>
          <a:srgbClr val="FFFFFF"/>
        </a:lt1>
        <a:dk2>
          <a:srgbClr val="000000"/>
        </a:dk2>
        <a:lt2>
          <a:srgbClr val="F7D47D"/>
        </a:lt2>
        <a:accent1>
          <a:srgbClr val="C19341"/>
        </a:accent1>
        <a:accent2>
          <a:srgbClr val="60A265"/>
        </a:accent2>
        <a:accent3>
          <a:srgbClr val="AAAAAA"/>
        </a:accent3>
        <a:accent4>
          <a:srgbClr val="DADADA"/>
        </a:accent4>
        <a:accent5>
          <a:srgbClr val="DDC8B0"/>
        </a:accent5>
        <a:accent6>
          <a:srgbClr val="56925B"/>
        </a:accent6>
        <a:hlink>
          <a:srgbClr val="EB9F17"/>
        </a:hlink>
        <a:folHlink>
          <a:srgbClr val="CF76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imono 3">
        <a:dk1>
          <a:srgbClr val="00002E"/>
        </a:dk1>
        <a:lt1>
          <a:srgbClr val="FFFFFF"/>
        </a:lt1>
        <a:dk2>
          <a:srgbClr val="003399"/>
        </a:dk2>
        <a:lt2>
          <a:srgbClr val="F4BC40"/>
        </a:lt2>
        <a:accent1>
          <a:srgbClr val="9280CC"/>
        </a:accent1>
        <a:accent2>
          <a:srgbClr val="BD51A1"/>
        </a:accent2>
        <a:accent3>
          <a:srgbClr val="AAADCA"/>
        </a:accent3>
        <a:accent4>
          <a:srgbClr val="DADADA"/>
        </a:accent4>
        <a:accent5>
          <a:srgbClr val="C7C0E2"/>
        </a:accent5>
        <a:accent6>
          <a:srgbClr val="AB4991"/>
        </a:accent6>
        <a:hlink>
          <a:srgbClr val="CC66FF"/>
        </a:hlink>
        <a:folHlink>
          <a:srgbClr val="824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imono 4">
        <a:dk1>
          <a:srgbClr val="2F1311"/>
        </a:dk1>
        <a:lt1>
          <a:srgbClr val="7A8E9C"/>
        </a:lt1>
        <a:dk2>
          <a:srgbClr val="FDF4DF"/>
        </a:dk2>
        <a:lt2>
          <a:srgbClr val="3E4A52"/>
        </a:lt2>
        <a:accent1>
          <a:srgbClr val="81ABA0"/>
        </a:accent1>
        <a:accent2>
          <a:srgbClr val="CD817B"/>
        </a:accent2>
        <a:accent3>
          <a:srgbClr val="BEC6CB"/>
        </a:accent3>
        <a:accent4>
          <a:srgbClr val="270E0D"/>
        </a:accent4>
        <a:accent5>
          <a:srgbClr val="C1D2CD"/>
        </a:accent5>
        <a:accent6>
          <a:srgbClr val="BA746F"/>
        </a:accent6>
        <a:hlink>
          <a:srgbClr val="BEBC76"/>
        </a:hlink>
        <a:folHlink>
          <a:srgbClr val="668E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5">
        <a:dk1>
          <a:srgbClr val="2F1311"/>
        </a:dk1>
        <a:lt1>
          <a:srgbClr val="7A9C7C"/>
        </a:lt1>
        <a:dk2>
          <a:srgbClr val="FBEBC3"/>
        </a:dk2>
        <a:lt2>
          <a:srgbClr val="3C503D"/>
        </a:lt2>
        <a:accent1>
          <a:srgbClr val="D5B781"/>
        </a:accent1>
        <a:accent2>
          <a:srgbClr val="C16059"/>
        </a:accent2>
        <a:accent3>
          <a:srgbClr val="BECBBF"/>
        </a:accent3>
        <a:accent4>
          <a:srgbClr val="270E0D"/>
        </a:accent4>
        <a:accent5>
          <a:srgbClr val="E7D8C1"/>
        </a:accent5>
        <a:accent6>
          <a:srgbClr val="AF5650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6">
        <a:dk1>
          <a:srgbClr val="000000"/>
        </a:dk1>
        <a:lt1>
          <a:srgbClr val="D9EFE0"/>
        </a:lt1>
        <a:dk2>
          <a:srgbClr val="30605A"/>
        </a:dk2>
        <a:lt2>
          <a:srgbClr val="15331E"/>
        </a:lt2>
        <a:accent1>
          <a:srgbClr val="A4C6BA"/>
        </a:accent1>
        <a:accent2>
          <a:srgbClr val="558F7D"/>
        </a:accent2>
        <a:accent3>
          <a:srgbClr val="E9F6ED"/>
        </a:accent3>
        <a:accent4>
          <a:srgbClr val="000000"/>
        </a:accent4>
        <a:accent5>
          <a:srgbClr val="CFDFD9"/>
        </a:accent5>
        <a:accent6>
          <a:srgbClr val="4C8171"/>
        </a:accent6>
        <a:hlink>
          <a:srgbClr val="C1C177"/>
        </a:hlink>
        <a:folHlink>
          <a:srgbClr val="A08F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7">
        <a:dk1>
          <a:srgbClr val="2F1311"/>
        </a:dk1>
        <a:lt1>
          <a:srgbClr val="CFC7B5"/>
        </a:lt1>
        <a:dk2>
          <a:srgbClr val="853F35"/>
        </a:dk2>
        <a:lt2>
          <a:srgbClr val="8E7F5E"/>
        </a:lt2>
        <a:accent1>
          <a:srgbClr val="EBD2A5"/>
        </a:accent1>
        <a:accent2>
          <a:srgbClr val="A5C9A8"/>
        </a:accent2>
        <a:accent3>
          <a:srgbClr val="E4E0D7"/>
        </a:accent3>
        <a:accent4>
          <a:srgbClr val="270E0D"/>
        </a:accent4>
        <a:accent5>
          <a:srgbClr val="F3E5CF"/>
        </a:accent5>
        <a:accent6>
          <a:srgbClr val="95B698"/>
        </a:accent6>
        <a:hlink>
          <a:srgbClr val="C68510"/>
        </a:hlink>
        <a:folHlink>
          <a:srgbClr val="E5A87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8">
        <a:dk1>
          <a:srgbClr val="000000"/>
        </a:dk1>
        <a:lt1>
          <a:srgbClr val="F0EED8"/>
        </a:lt1>
        <a:dk2>
          <a:srgbClr val="666729"/>
        </a:dk2>
        <a:lt2>
          <a:srgbClr val="3F3B19"/>
        </a:lt2>
        <a:accent1>
          <a:srgbClr val="E9D47D"/>
        </a:accent1>
        <a:accent2>
          <a:srgbClr val="D4DD91"/>
        </a:accent2>
        <a:accent3>
          <a:srgbClr val="F6F5E9"/>
        </a:accent3>
        <a:accent4>
          <a:srgbClr val="000000"/>
        </a:accent4>
        <a:accent5>
          <a:srgbClr val="F2E6BF"/>
        </a:accent5>
        <a:accent6>
          <a:srgbClr val="C0C883"/>
        </a:accent6>
        <a:hlink>
          <a:srgbClr val="9D943F"/>
        </a:hlink>
        <a:folHlink>
          <a:srgbClr val="C9C1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_Cascade">
  <a:themeElements>
    <a:clrScheme name="1_Cascade 4">
      <a:dk1>
        <a:srgbClr val="FFFFCC"/>
      </a:dk1>
      <a:lt1>
        <a:srgbClr val="FFFFFF"/>
      </a:lt1>
      <a:dk2>
        <a:srgbClr val="000066"/>
      </a:dk2>
      <a:lt2>
        <a:srgbClr val="FFFFFF"/>
      </a:lt2>
      <a:accent1>
        <a:srgbClr val="0078F0"/>
      </a:accent1>
      <a:accent2>
        <a:srgbClr val="CCECFF"/>
      </a:accent2>
      <a:accent3>
        <a:srgbClr val="AAAAB8"/>
      </a:accent3>
      <a:accent4>
        <a:srgbClr val="DADADA"/>
      </a:accent4>
      <a:accent5>
        <a:srgbClr val="AABEF6"/>
      </a:accent5>
      <a:accent6>
        <a:srgbClr val="B9D6E7"/>
      </a:accent6>
      <a:hlink>
        <a:srgbClr val="3399FF"/>
      </a:hlink>
      <a:folHlink>
        <a:srgbClr val="FFCC00"/>
      </a:folHlink>
    </a:clrScheme>
    <a:fontScheme name="1_Cascad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</a:defRPr>
        </a:defPPr>
      </a:lstStyle>
    </a:lnDef>
  </a:objectDefaults>
  <a:extraClrSchemeLst>
    <a:extraClrScheme>
      <a:clrScheme name="1_Cascade 1">
        <a:dk1>
          <a:srgbClr val="C0C0C0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5C5C8A"/>
        </a:accent6>
        <a:hlink>
          <a:srgbClr val="FFFF99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ascade 2">
        <a:dk1>
          <a:srgbClr val="CC99FF"/>
        </a:dk1>
        <a:lt1>
          <a:srgbClr val="FFFFFF"/>
        </a:lt1>
        <a:dk2>
          <a:srgbClr val="400040"/>
        </a:dk2>
        <a:lt2>
          <a:srgbClr val="FFFFFF"/>
        </a:lt2>
        <a:accent1>
          <a:srgbClr val="FF66FF"/>
        </a:accent1>
        <a:accent2>
          <a:srgbClr val="CC00CC"/>
        </a:accent2>
        <a:accent3>
          <a:srgbClr val="AFAAAF"/>
        </a:accent3>
        <a:accent4>
          <a:srgbClr val="DADADA"/>
        </a:accent4>
        <a:accent5>
          <a:srgbClr val="FFB8FF"/>
        </a:accent5>
        <a:accent6>
          <a:srgbClr val="B900B9"/>
        </a:accent6>
        <a:hlink>
          <a:srgbClr val="FF7C80"/>
        </a:hlink>
        <a:folHlink>
          <a:srgbClr val="9900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ascade 3">
        <a:dk1>
          <a:srgbClr val="CC99FF"/>
        </a:dk1>
        <a:lt1>
          <a:srgbClr val="FFFFFF"/>
        </a:lt1>
        <a:dk2>
          <a:srgbClr val="34022D"/>
        </a:dk2>
        <a:lt2>
          <a:srgbClr val="FFFFFF"/>
        </a:lt2>
        <a:accent1>
          <a:srgbClr val="775EC8"/>
        </a:accent1>
        <a:accent2>
          <a:srgbClr val="9933FF"/>
        </a:accent2>
        <a:accent3>
          <a:srgbClr val="AEAAAD"/>
        </a:accent3>
        <a:accent4>
          <a:srgbClr val="DADADA"/>
        </a:accent4>
        <a:accent5>
          <a:srgbClr val="BDB6E0"/>
        </a:accent5>
        <a:accent6>
          <a:srgbClr val="8A2DE7"/>
        </a:accent6>
        <a:hlink>
          <a:srgbClr val="993366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ascade 4">
        <a:dk1>
          <a:srgbClr val="FFFFCC"/>
        </a:dk1>
        <a:lt1>
          <a:srgbClr val="FFFFFF"/>
        </a:lt1>
        <a:dk2>
          <a:srgbClr val="000066"/>
        </a:dk2>
        <a:lt2>
          <a:srgbClr val="FFFFFF"/>
        </a:lt2>
        <a:accent1>
          <a:srgbClr val="0078F0"/>
        </a:accent1>
        <a:accent2>
          <a:srgbClr val="CCECFF"/>
        </a:accent2>
        <a:accent3>
          <a:srgbClr val="AAAAB8"/>
        </a:accent3>
        <a:accent4>
          <a:srgbClr val="DADADA"/>
        </a:accent4>
        <a:accent5>
          <a:srgbClr val="AABEF6"/>
        </a:accent5>
        <a:accent6>
          <a:srgbClr val="B9D6E7"/>
        </a:accent6>
        <a:hlink>
          <a:srgbClr val="3399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ascade 5">
        <a:dk1>
          <a:srgbClr val="00FFFF"/>
        </a:dk1>
        <a:lt1>
          <a:srgbClr val="FFFFFF"/>
        </a:lt1>
        <a:dk2>
          <a:srgbClr val="4E009C"/>
        </a:dk2>
        <a:lt2>
          <a:srgbClr val="FFFFFF"/>
        </a:lt2>
        <a:accent1>
          <a:srgbClr val="00A8A4"/>
        </a:accent1>
        <a:accent2>
          <a:srgbClr val="3399FF"/>
        </a:accent2>
        <a:accent3>
          <a:srgbClr val="B2AACB"/>
        </a:accent3>
        <a:accent4>
          <a:srgbClr val="DADADA"/>
        </a:accent4>
        <a:accent5>
          <a:srgbClr val="AAD1CF"/>
        </a:accent5>
        <a:accent6>
          <a:srgbClr val="2D8A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ascade 6">
        <a:dk1>
          <a:srgbClr val="CCCC33"/>
        </a:dk1>
        <a:lt1>
          <a:srgbClr val="FFFFFF"/>
        </a:lt1>
        <a:dk2>
          <a:srgbClr val="003300"/>
        </a:dk2>
        <a:lt2>
          <a:srgbClr val="FFFFCC"/>
        </a:lt2>
        <a:accent1>
          <a:srgbClr val="008000"/>
        </a:accent1>
        <a:accent2>
          <a:srgbClr val="669900"/>
        </a:accent2>
        <a:accent3>
          <a:srgbClr val="AAADAA"/>
        </a:accent3>
        <a:accent4>
          <a:srgbClr val="DADADA"/>
        </a:accent4>
        <a:accent5>
          <a:srgbClr val="AAC0AA"/>
        </a:accent5>
        <a:accent6>
          <a:srgbClr val="5C8A00"/>
        </a:accent6>
        <a:hlink>
          <a:srgbClr val="FF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ascade 7">
        <a:dk1>
          <a:srgbClr val="CCCC99"/>
        </a:dk1>
        <a:lt1>
          <a:srgbClr val="FFFFFF"/>
        </a:lt1>
        <a:dk2>
          <a:srgbClr val="800000"/>
        </a:dk2>
        <a:lt2>
          <a:srgbClr val="FFFFFF"/>
        </a:lt2>
        <a:accent1>
          <a:srgbClr val="CC9900"/>
        </a:accent1>
        <a:accent2>
          <a:srgbClr val="996633"/>
        </a:accent2>
        <a:accent3>
          <a:srgbClr val="C0AAAA"/>
        </a:accent3>
        <a:accent4>
          <a:srgbClr val="DADADA"/>
        </a:accent4>
        <a:accent5>
          <a:srgbClr val="E2CAAA"/>
        </a:accent5>
        <a:accent6>
          <a:srgbClr val="8A5C2D"/>
        </a:accent6>
        <a:hlink>
          <a:srgbClr val="FFFFCC"/>
        </a:hlink>
        <a:folHlink>
          <a:srgbClr val="DDD8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ascade 8">
        <a:dk1>
          <a:srgbClr val="204162"/>
        </a:dk1>
        <a:lt1>
          <a:srgbClr val="FFFFFF"/>
        </a:lt1>
        <a:dk2>
          <a:srgbClr val="204162"/>
        </a:dk2>
        <a:lt2>
          <a:srgbClr val="003300"/>
        </a:lt2>
        <a:accent1>
          <a:srgbClr val="99CC00"/>
        </a:accent1>
        <a:accent2>
          <a:srgbClr val="336633"/>
        </a:accent2>
        <a:accent3>
          <a:srgbClr val="FFFFFF"/>
        </a:accent3>
        <a:accent4>
          <a:srgbClr val="1A3653"/>
        </a:accent4>
        <a:accent5>
          <a:srgbClr val="CAE2AA"/>
        </a:accent5>
        <a:accent6>
          <a:srgbClr val="2D5C2D"/>
        </a:accent6>
        <a:hlink>
          <a:srgbClr val="6666FF"/>
        </a:hlink>
        <a:folHlink>
          <a:srgbClr val="C5C2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ascade 9">
        <a:dk1>
          <a:srgbClr val="000000"/>
        </a:dk1>
        <a:lt1>
          <a:srgbClr val="FFFFFF"/>
        </a:lt1>
        <a:dk2>
          <a:srgbClr val="1C1C34"/>
        </a:dk2>
        <a:lt2>
          <a:srgbClr val="000066"/>
        </a:lt2>
        <a:accent1>
          <a:srgbClr val="DDDDDD"/>
        </a:accent1>
        <a:accent2>
          <a:srgbClr val="6699CC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5C8AB9"/>
        </a:accent6>
        <a:hlink>
          <a:srgbClr val="005A58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Curtain Call">
  <a:themeElements>
    <a:clrScheme name="Curtain Call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Curtain Call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</a:defRPr>
        </a:defPPr>
      </a:lstStyle>
    </a:lnDef>
  </a:objectDefaults>
  <a:extraClrSchemeLst>
    <a:extraClrScheme>
      <a:clrScheme name="Curtain Call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rtain Call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Teamwork">
  <a:themeElements>
    <a:clrScheme name="Teamwork 4">
      <a:dk1>
        <a:srgbClr val="006E6B"/>
      </a:dk1>
      <a:lt1>
        <a:srgbClr val="FFFFFF"/>
      </a:lt1>
      <a:dk2>
        <a:srgbClr val="006666"/>
      </a:dk2>
      <a:lt2>
        <a:srgbClr val="B9EFEE"/>
      </a:lt2>
      <a:accent1>
        <a:srgbClr val="33CCCC"/>
      </a:accent1>
      <a:accent2>
        <a:srgbClr val="6AB475"/>
      </a:accent2>
      <a:accent3>
        <a:srgbClr val="AAB8B8"/>
      </a:accent3>
      <a:accent4>
        <a:srgbClr val="DADADA"/>
      </a:accent4>
      <a:accent5>
        <a:srgbClr val="ADE2E2"/>
      </a:accent5>
      <a:accent6>
        <a:srgbClr val="5FA369"/>
      </a:accent6>
      <a:hlink>
        <a:srgbClr val="00FF99"/>
      </a:hlink>
      <a:folHlink>
        <a:srgbClr val="CCFF66"/>
      </a:folHlink>
    </a:clrScheme>
    <a:fontScheme name="Teamwork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</a:defRPr>
        </a:defPPr>
      </a:lstStyle>
    </a:lnDef>
  </a:objectDefaults>
  <a:extraClrSchemeLst>
    <a:extraClrScheme>
      <a:clrScheme name="Teamwork 1">
        <a:dk1>
          <a:srgbClr val="000078"/>
        </a:dk1>
        <a:lt1>
          <a:srgbClr val="FFFFFF"/>
        </a:lt1>
        <a:dk2>
          <a:srgbClr val="000066"/>
        </a:dk2>
        <a:lt2>
          <a:srgbClr val="CCECFF"/>
        </a:lt2>
        <a:accent1>
          <a:srgbClr val="0099CC"/>
        </a:accent1>
        <a:accent2>
          <a:srgbClr val="008080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007373"/>
        </a:accent6>
        <a:hlink>
          <a:srgbClr val="00FFCC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amwork 2">
        <a:dk1>
          <a:srgbClr val="0000A6"/>
        </a:dk1>
        <a:lt1>
          <a:srgbClr val="FFFFFF"/>
        </a:lt1>
        <a:dk2>
          <a:srgbClr val="000099"/>
        </a:dk2>
        <a:lt2>
          <a:srgbClr val="CCFFFF"/>
        </a:lt2>
        <a:accent1>
          <a:srgbClr val="00CCFF"/>
        </a:accent1>
        <a:accent2>
          <a:srgbClr val="FFE701"/>
        </a:accent2>
        <a:accent3>
          <a:srgbClr val="AAAACA"/>
        </a:accent3>
        <a:accent4>
          <a:srgbClr val="DADADA"/>
        </a:accent4>
        <a:accent5>
          <a:srgbClr val="AAE2FF"/>
        </a:accent5>
        <a:accent6>
          <a:srgbClr val="E7D101"/>
        </a:accent6>
        <a:hlink>
          <a:srgbClr val="FFCC66"/>
        </a:hlink>
        <a:folHlink>
          <a:srgbClr val="00CA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amwork 3">
        <a:dk1>
          <a:srgbClr val="000000"/>
        </a:dk1>
        <a:lt1>
          <a:srgbClr val="E0EBF6"/>
        </a:lt1>
        <a:dk2>
          <a:srgbClr val="77A4AF"/>
        </a:dk2>
        <a:lt2>
          <a:srgbClr val="F3F7FB"/>
        </a:lt2>
        <a:accent1>
          <a:srgbClr val="B9C4D7"/>
        </a:accent1>
        <a:accent2>
          <a:srgbClr val="B1A1C5"/>
        </a:accent2>
        <a:accent3>
          <a:srgbClr val="EDF3FA"/>
        </a:accent3>
        <a:accent4>
          <a:srgbClr val="000000"/>
        </a:accent4>
        <a:accent5>
          <a:srgbClr val="D9DEE8"/>
        </a:accent5>
        <a:accent6>
          <a:srgbClr val="A091B2"/>
        </a:accent6>
        <a:hlink>
          <a:srgbClr val="3F2FB5"/>
        </a:hlink>
        <a:folHlink>
          <a:srgbClr val="31894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amwork 4">
        <a:dk1>
          <a:srgbClr val="006E6B"/>
        </a:dk1>
        <a:lt1>
          <a:srgbClr val="FFFFFF"/>
        </a:lt1>
        <a:dk2>
          <a:srgbClr val="006666"/>
        </a:dk2>
        <a:lt2>
          <a:srgbClr val="B9EFEE"/>
        </a:lt2>
        <a:accent1>
          <a:srgbClr val="33CCCC"/>
        </a:accent1>
        <a:accent2>
          <a:srgbClr val="6AB475"/>
        </a:accent2>
        <a:accent3>
          <a:srgbClr val="AAB8B8"/>
        </a:accent3>
        <a:accent4>
          <a:srgbClr val="DADADA"/>
        </a:accent4>
        <a:accent5>
          <a:srgbClr val="ADE2E2"/>
        </a:accent5>
        <a:accent6>
          <a:srgbClr val="5FA369"/>
        </a:accent6>
        <a:hlink>
          <a:srgbClr val="00FF99"/>
        </a:hlink>
        <a:folHlink>
          <a:srgbClr val="CC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amwork 5">
        <a:dk1>
          <a:srgbClr val="8ABA8D"/>
        </a:dk1>
        <a:lt1>
          <a:srgbClr val="FFFFFF"/>
        </a:lt1>
        <a:dk2>
          <a:srgbClr val="6FB56D"/>
        </a:dk2>
        <a:lt2>
          <a:srgbClr val="DCF1F4"/>
        </a:lt2>
        <a:accent1>
          <a:srgbClr val="2E7E2E"/>
        </a:accent1>
        <a:accent2>
          <a:srgbClr val="25735D"/>
        </a:accent2>
        <a:accent3>
          <a:srgbClr val="BBD7BA"/>
        </a:accent3>
        <a:accent4>
          <a:srgbClr val="DADADA"/>
        </a:accent4>
        <a:accent5>
          <a:srgbClr val="ADC0AD"/>
        </a:accent5>
        <a:accent6>
          <a:srgbClr val="206853"/>
        </a:accent6>
        <a:hlink>
          <a:srgbClr val="FFFF00"/>
        </a:hlink>
        <a:folHlink>
          <a:srgbClr val="FFF4B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amwork 6">
        <a:dk1>
          <a:srgbClr val="005400"/>
        </a:dk1>
        <a:lt1>
          <a:srgbClr val="FFFFFF"/>
        </a:lt1>
        <a:dk2>
          <a:srgbClr val="004800"/>
        </a:dk2>
        <a:lt2>
          <a:srgbClr val="D6D8C0"/>
        </a:lt2>
        <a:accent1>
          <a:srgbClr val="339933"/>
        </a:accent1>
        <a:accent2>
          <a:srgbClr val="7D8C70"/>
        </a:accent2>
        <a:accent3>
          <a:srgbClr val="AAB1AA"/>
        </a:accent3>
        <a:accent4>
          <a:srgbClr val="DADADA"/>
        </a:accent4>
        <a:accent5>
          <a:srgbClr val="ADCAAD"/>
        </a:accent5>
        <a:accent6>
          <a:srgbClr val="717E65"/>
        </a:accent6>
        <a:hlink>
          <a:srgbClr val="CCCC00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amwork 7">
        <a:dk1>
          <a:srgbClr val="000000"/>
        </a:dk1>
        <a:lt1>
          <a:srgbClr val="F5F0BD"/>
        </a:lt1>
        <a:dk2>
          <a:srgbClr val="BD9D69"/>
        </a:dk2>
        <a:lt2>
          <a:srgbClr val="FFFFCC"/>
        </a:lt2>
        <a:accent1>
          <a:srgbClr val="CDBB77"/>
        </a:accent1>
        <a:accent2>
          <a:srgbClr val="F8EBD0"/>
        </a:accent2>
        <a:accent3>
          <a:srgbClr val="F9F6DB"/>
        </a:accent3>
        <a:accent4>
          <a:srgbClr val="000000"/>
        </a:accent4>
        <a:accent5>
          <a:srgbClr val="E3DABD"/>
        </a:accent5>
        <a:accent6>
          <a:srgbClr val="E1D5BC"/>
        </a:accent6>
        <a:hlink>
          <a:srgbClr val="FF9900"/>
        </a:hlink>
        <a:folHlink>
          <a:srgbClr val="C64B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amwork 8">
        <a:dk1>
          <a:srgbClr val="000000"/>
        </a:dk1>
        <a:lt1>
          <a:srgbClr val="E2DDD4"/>
        </a:lt1>
        <a:dk2>
          <a:srgbClr val="000000"/>
        </a:dk2>
        <a:lt2>
          <a:srgbClr val="EFEBE3"/>
        </a:lt2>
        <a:accent1>
          <a:srgbClr val="F2F2F2"/>
        </a:accent1>
        <a:accent2>
          <a:srgbClr val="C4AD74"/>
        </a:accent2>
        <a:accent3>
          <a:srgbClr val="EEEBE6"/>
        </a:accent3>
        <a:accent4>
          <a:srgbClr val="000000"/>
        </a:accent4>
        <a:accent5>
          <a:srgbClr val="F7F7F7"/>
        </a:accent5>
        <a:accent6>
          <a:srgbClr val="B19C68"/>
        </a:accent6>
        <a:hlink>
          <a:srgbClr val="A46032"/>
        </a:hlink>
        <a:folHlink>
          <a:srgbClr val="8F8E7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amwork 9">
        <a:dk1>
          <a:srgbClr val="8A0000"/>
        </a:dk1>
        <a:lt1>
          <a:srgbClr val="FFFFFF"/>
        </a:lt1>
        <a:dk2>
          <a:srgbClr val="800000"/>
        </a:dk2>
        <a:lt2>
          <a:srgbClr val="FFFFCC"/>
        </a:lt2>
        <a:accent1>
          <a:srgbClr val="FF5831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4AD"/>
        </a:accent5>
        <a:accent6>
          <a:srgbClr val="B24B36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Balloons">
  <a:themeElements>
    <a:clrScheme name="Balloons 8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682"/>
      </a:accent4>
      <a:accent5>
        <a:srgbClr val="F4FCE5"/>
      </a:accent5>
      <a:accent6>
        <a:srgbClr val="D5E0E7"/>
      </a:accent6>
      <a:hlink>
        <a:srgbClr val="CC99FF"/>
      </a:hlink>
      <a:folHlink>
        <a:srgbClr val="F2DFFD"/>
      </a:folHlink>
    </a:clrScheme>
    <a:fontScheme name="Balloons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</a:defRPr>
        </a:defPPr>
      </a:lstStyle>
    </a:lnDef>
  </a:objectDefaults>
  <a:extraClrSchemeLst>
    <a:extraClrScheme>
      <a:clrScheme name="Balloons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loons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loons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2229</TotalTime>
  <Words>2861</Words>
  <Application>Microsoft PowerPoint</Application>
  <PresentationFormat>On-screen Show (4:3)</PresentationFormat>
  <Paragraphs>468</Paragraphs>
  <Slides>65</Slides>
  <Notes>50</Notes>
  <HiddenSlides>1</HiddenSlides>
  <MMClips>0</MMClips>
  <ScaleCrop>false</ScaleCrop>
  <HeadingPairs>
    <vt:vector size="6" baseType="variant">
      <vt:variant>
        <vt:lpstr>Theme</vt:lpstr>
      </vt:variant>
      <vt:variant>
        <vt:i4>10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65</vt:i4>
      </vt:variant>
    </vt:vector>
  </HeadingPairs>
  <TitlesOfParts>
    <vt:vector size="77" baseType="lpstr">
      <vt:lpstr>Crayons</vt:lpstr>
      <vt:lpstr>Ocean</vt:lpstr>
      <vt:lpstr>Competition</vt:lpstr>
      <vt:lpstr>Cascade</vt:lpstr>
      <vt:lpstr>Clouds</vt:lpstr>
      <vt:lpstr>Kimono</vt:lpstr>
      <vt:lpstr>1_Cascade</vt:lpstr>
      <vt:lpstr>Curtain Call</vt:lpstr>
      <vt:lpstr>Teamwork</vt:lpstr>
      <vt:lpstr>Balloons</vt:lpstr>
      <vt:lpstr>QuickTime Picture</vt:lpstr>
      <vt:lpstr>Bitmap Image</vt:lpstr>
      <vt:lpstr>Slide 1</vt:lpstr>
      <vt:lpstr>proses pengawetan antimikrobial dapat dibedakan atas tiga kelompok berdasarkan mekanisme kerjanya, yaitu :  </vt:lpstr>
      <vt:lpstr>Faktor Pertumbuhan mikrobia??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KETAHANAN MIKROORGANISME TERHADAP KEASAMAN TINGGI DAN SENYAWA LIPOFILAT </vt:lpstr>
      <vt:lpstr>KETAHANAN MIKROORGANISME TERHADAP KEASAMAN TINGGI DAN SENYAWA LIPOFILAT </vt:lpstr>
      <vt:lpstr>Pengasaman bahan makanan memiliki 2 sifat antimikrobia :</vt:lpstr>
      <vt:lpstr>Mekanisme kematian sel pada keasaman tinggi </vt:lpstr>
      <vt:lpstr>Pengawetan makanan dengan pH rendah</vt:lpstr>
      <vt:lpstr>Kebutuhan pH pada berbagai jenis mikroorganisme</vt:lpstr>
      <vt:lpstr>Slide 34</vt:lpstr>
      <vt:lpstr>Pengaruh Bahan Pengawet Thd Mikrobia</vt:lpstr>
      <vt:lpstr>Daya Kerja Bahan Pengawet</vt:lpstr>
      <vt:lpstr>Berbagai jenis asam lain yang menghambat mikroorganisme :</vt:lpstr>
      <vt:lpstr>Slide 38</vt:lpstr>
      <vt:lpstr>Slide 39</vt:lpstr>
      <vt:lpstr>PENGARUH GARAM PADA MIKROORGANISME</vt:lpstr>
      <vt:lpstr>Pengolahan dg garam thd mikrobia</vt:lpstr>
      <vt:lpstr>Slide 42</vt:lpstr>
      <vt:lpstr>Mekanisme pengawetan NaCl</vt:lpstr>
      <vt:lpstr>Slide 44</vt:lpstr>
      <vt:lpstr>Slide 45</vt:lpstr>
      <vt:lpstr>Endospore forming bacteria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Life Cycle of  Spore-forming Bacterium</vt:lpstr>
      <vt:lpstr>Slide 58</vt:lpstr>
      <vt:lpstr>Slide 59</vt:lpstr>
      <vt:lpstr>Slide 60</vt:lpstr>
      <vt:lpstr>Slide 61</vt:lpstr>
      <vt:lpstr>Slide 62</vt:lpstr>
      <vt:lpstr>Slide 63</vt:lpstr>
      <vt:lpstr>From Spore to Vegetative Cell </vt:lpstr>
      <vt:lpstr>Slide 65</vt:lpstr>
    </vt:vector>
  </TitlesOfParts>
  <Company>PKL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 satisfied Microsoft Office User</dc:creator>
  <cp:lastModifiedBy>Toshiba</cp:lastModifiedBy>
  <cp:revision>35</cp:revision>
  <dcterms:created xsi:type="dcterms:W3CDTF">2005-04-26T02:53:44Z</dcterms:created>
  <dcterms:modified xsi:type="dcterms:W3CDTF">2017-11-22T09:59:12Z</dcterms:modified>
</cp:coreProperties>
</file>