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 id="2147483685" r:id="rId3"/>
    <p:sldMasterId id="2147483697" r:id="rId4"/>
    <p:sldMasterId id="2147483709" r:id="rId5"/>
  </p:sldMasterIdLst>
  <p:notesMasterIdLst>
    <p:notesMasterId r:id="rId41"/>
  </p:notesMasterIdLst>
  <p:sldIdLst>
    <p:sldId id="325" r:id="rId6"/>
    <p:sldId id="296" r:id="rId7"/>
    <p:sldId id="278" r:id="rId8"/>
    <p:sldId id="298" r:id="rId9"/>
    <p:sldId id="297" r:id="rId10"/>
    <p:sldId id="299" r:id="rId11"/>
    <p:sldId id="301" r:id="rId12"/>
    <p:sldId id="329" r:id="rId13"/>
    <p:sldId id="330" r:id="rId14"/>
    <p:sldId id="326" r:id="rId15"/>
    <p:sldId id="327" r:id="rId16"/>
    <p:sldId id="328" r:id="rId17"/>
    <p:sldId id="302" r:id="rId18"/>
    <p:sldId id="303" r:id="rId19"/>
    <p:sldId id="331" r:id="rId20"/>
    <p:sldId id="332" r:id="rId21"/>
    <p:sldId id="333" r:id="rId22"/>
    <p:sldId id="334" r:id="rId23"/>
    <p:sldId id="335" r:id="rId24"/>
    <p:sldId id="305" r:id="rId25"/>
    <p:sldId id="306" r:id="rId26"/>
    <p:sldId id="307" r:id="rId27"/>
    <p:sldId id="336" r:id="rId28"/>
    <p:sldId id="309" r:id="rId29"/>
    <p:sldId id="310" r:id="rId30"/>
    <p:sldId id="312" r:id="rId31"/>
    <p:sldId id="313" r:id="rId32"/>
    <p:sldId id="314" r:id="rId33"/>
    <p:sldId id="315" r:id="rId34"/>
    <p:sldId id="316" r:id="rId35"/>
    <p:sldId id="319" r:id="rId36"/>
    <p:sldId id="318" r:id="rId37"/>
    <p:sldId id="322" r:id="rId38"/>
    <p:sldId id="323" r:id="rId39"/>
    <p:sldId id="324" r:id="rId40"/>
  </p:sldIdLst>
  <p:sldSz cx="9144000" cy="5715000" type="screen16x1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Rg st="1" end="27"/>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5F33"/>
    <a:srgbClr val="000066"/>
    <a:srgbClr val="EAB85E"/>
    <a:srgbClr val="352973"/>
    <a:srgbClr val="006699"/>
    <a:srgbClr val="808080"/>
    <a:srgbClr val="00344F"/>
    <a:srgbClr val="000000"/>
    <a:srgbClr val="2929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13" autoAdjust="0"/>
    <p:restoredTop sz="94660"/>
  </p:normalViewPr>
  <p:slideViewPr>
    <p:cSldViewPr>
      <p:cViewPr>
        <p:scale>
          <a:sx n="66" d="100"/>
          <a:sy n="66" d="100"/>
        </p:scale>
        <p:origin x="-1200" y="-306"/>
      </p:cViewPr>
      <p:guideLst>
        <p:guide orient="horz" pos="180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0A5253-A211-4482-ACDC-2205EBFA5062}" type="datetimeFigureOut">
              <a:rPr lang="id-ID" smtClean="0"/>
              <a:t>04/03/2018</a:t>
            </a:fld>
            <a:endParaRPr lang="id-ID"/>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DA5E5A-4EF8-47FC-AF0D-8661120049AF}" type="slidenum">
              <a:rPr lang="id-ID" smtClean="0"/>
              <a:t>‹#›</a:t>
            </a:fld>
            <a:endParaRPr lang="id-ID"/>
          </a:p>
        </p:txBody>
      </p:sp>
    </p:spTree>
    <p:extLst>
      <p:ext uri="{BB962C8B-B14F-4D97-AF65-F5344CB8AC3E}">
        <p14:creationId xmlns:p14="http://schemas.microsoft.com/office/powerpoint/2010/main" val="393885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701675" y="682625"/>
            <a:ext cx="5456238" cy="3411538"/>
          </a:xfrm>
          <a:ln/>
        </p:spPr>
      </p:sp>
      <p:sp>
        <p:nvSpPr>
          <p:cNvPr id="29699" name="Rectangle 3"/>
          <p:cNvSpPr>
            <a:spLocks noGrp="1" noChangeArrowheads="1"/>
          </p:cNvSpPr>
          <p:nvPr>
            <p:ph type="body" idx="1"/>
          </p:nvPr>
        </p:nvSpPr>
        <p:spPr>
          <a:xfrm>
            <a:off x="914400" y="4321175"/>
            <a:ext cx="5029200" cy="4170363"/>
          </a:xfrm>
          <a:noFill/>
        </p:spPr>
        <p:txBody>
          <a:bodyPr/>
          <a:lstStyle/>
          <a:p>
            <a:pPr eaLnBrk="1" hangingPunct="1"/>
            <a:endParaRPr lang="id-ID"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701675" y="682625"/>
            <a:ext cx="5456238" cy="3411538"/>
          </a:xfrm>
          <a:ln/>
        </p:spPr>
      </p:sp>
      <p:sp>
        <p:nvSpPr>
          <p:cNvPr id="31747" name="Rectangle 3"/>
          <p:cNvSpPr>
            <a:spLocks noGrp="1" noChangeArrowheads="1"/>
          </p:cNvSpPr>
          <p:nvPr>
            <p:ph type="body" idx="1"/>
          </p:nvPr>
        </p:nvSpPr>
        <p:spPr>
          <a:xfrm>
            <a:off x="914400" y="4321175"/>
            <a:ext cx="5029200" cy="4170363"/>
          </a:xfrm>
          <a:noFill/>
        </p:spPr>
        <p:txBody>
          <a:bodyPr/>
          <a:lstStyle/>
          <a:p>
            <a:pPr eaLnBrk="1" hangingPunct="1"/>
            <a:endParaRPr lang="id-ID"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xfrm>
            <a:off x="701675" y="682625"/>
            <a:ext cx="5456238" cy="3411538"/>
          </a:xfrm>
          <a:ln/>
        </p:spPr>
      </p:sp>
      <p:sp>
        <p:nvSpPr>
          <p:cNvPr id="30723" name="Rectangle 3"/>
          <p:cNvSpPr>
            <a:spLocks noGrp="1" noChangeArrowheads="1"/>
          </p:cNvSpPr>
          <p:nvPr>
            <p:ph type="body" idx="1"/>
          </p:nvPr>
        </p:nvSpPr>
        <p:spPr>
          <a:xfrm>
            <a:off x="914400" y="4321175"/>
            <a:ext cx="5029200" cy="4170363"/>
          </a:xfrm>
          <a:noFill/>
        </p:spPr>
        <p:txBody>
          <a:bodyPr/>
          <a:lstStyle/>
          <a:p>
            <a:pPr eaLnBrk="1" hangingPunct="1"/>
            <a:endParaRPr lang="id-ID"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xfrm>
            <a:off x="701675" y="682625"/>
            <a:ext cx="5456238" cy="3411538"/>
          </a:xfrm>
          <a:ln/>
        </p:spPr>
      </p:sp>
      <p:sp>
        <p:nvSpPr>
          <p:cNvPr id="32771" name="Rectangle 3"/>
          <p:cNvSpPr>
            <a:spLocks noGrp="1" noChangeArrowheads="1"/>
          </p:cNvSpPr>
          <p:nvPr>
            <p:ph type="body" idx="1"/>
          </p:nvPr>
        </p:nvSpPr>
        <p:spPr>
          <a:xfrm>
            <a:off x="914400" y="4321175"/>
            <a:ext cx="5029200" cy="4170363"/>
          </a:xfrm>
          <a:noFill/>
        </p:spPr>
        <p:txBody>
          <a:bodyPr/>
          <a:lstStyle/>
          <a:p>
            <a:pPr eaLnBrk="1" hangingPunct="1"/>
            <a:endParaRPr lang="id-ID"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701675" y="682625"/>
            <a:ext cx="5456238" cy="3411538"/>
          </a:xfrm>
          <a:ln/>
        </p:spPr>
      </p:sp>
      <p:sp>
        <p:nvSpPr>
          <p:cNvPr id="33795" name="Rectangle 3"/>
          <p:cNvSpPr>
            <a:spLocks noGrp="1" noChangeArrowheads="1"/>
          </p:cNvSpPr>
          <p:nvPr>
            <p:ph type="body" idx="1"/>
          </p:nvPr>
        </p:nvSpPr>
        <p:spPr>
          <a:xfrm>
            <a:off x="914400" y="4321175"/>
            <a:ext cx="5029200" cy="4170363"/>
          </a:xfrm>
          <a:noFill/>
        </p:spPr>
        <p:txBody>
          <a:bodyPr/>
          <a:lstStyle/>
          <a:p>
            <a:pPr eaLnBrk="1" hangingPunct="1"/>
            <a:endParaRPr lang="id-ID"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xfrm>
            <a:off x="701675" y="682625"/>
            <a:ext cx="5456238" cy="3411538"/>
          </a:xfrm>
          <a:ln/>
        </p:spPr>
      </p:sp>
      <p:sp>
        <p:nvSpPr>
          <p:cNvPr id="34819" name="Rectangle 3"/>
          <p:cNvSpPr>
            <a:spLocks noGrp="1" noChangeArrowheads="1"/>
          </p:cNvSpPr>
          <p:nvPr>
            <p:ph type="body" idx="1"/>
          </p:nvPr>
        </p:nvSpPr>
        <p:spPr>
          <a:xfrm>
            <a:off x="914400" y="4321175"/>
            <a:ext cx="5029200" cy="4170363"/>
          </a:xfrm>
          <a:noFill/>
        </p:spPr>
        <p:txBody>
          <a:bodyPr/>
          <a:lstStyle/>
          <a:p>
            <a:pPr eaLnBrk="1" hangingPunct="1"/>
            <a:endParaRPr lang="id-ID"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61"/>
            <a:ext cx="7772400" cy="1225021"/>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Badarudin, S.Pd.</a:t>
            </a:r>
            <a:endParaRPr lang="en-US"/>
          </a:p>
        </p:txBody>
      </p:sp>
      <p:sp>
        <p:nvSpPr>
          <p:cNvPr id="6" name="Slide Number Placeholder 5"/>
          <p:cNvSpPr>
            <a:spLocks noGrp="1"/>
          </p:cNvSpPr>
          <p:nvPr>
            <p:ph type="sldNum" sz="quarter" idx="12"/>
          </p:nvPr>
        </p:nvSpPr>
        <p:spPr/>
        <p:txBody>
          <a:bodyPr/>
          <a:lstStyle/>
          <a:p>
            <a:fld id="{A60A9F2A-9E37-4A73-AC29-433FF85ABA02}" type="slidenum">
              <a:rPr lang="en-US" smtClean="0"/>
              <a:pPr/>
              <a:t>‹#›</a:t>
            </a:fld>
            <a:endParaRPr lang="en-US"/>
          </a:p>
        </p:txBody>
      </p:sp>
    </p:spTree>
    <p:extLst>
      <p:ext uri="{BB962C8B-B14F-4D97-AF65-F5344CB8AC3E}">
        <p14:creationId xmlns:p14="http://schemas.microsoft.com/office/powerpoint/2010/main" val="178866568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Badarudin, S.Pd.</a:t>
            </a:r>
            <a:endParaRPr lang="en-US"/>
          </a:p>
        </p:txBody>
      </p:sp>
      <p:sp>
        <p:nvSpPr>
          <p:cNvPr id="6" name="Slide Number Placeholder 5"/>
          <p:cNvSpPr>
            <a:spLocks noGrp="1"/>
          </p:cNvSpPr>
          <p:nvPr>
            <p:ph type="sldNum" sz="quarter" idx="12"/>
          </p:nvPr>
        </p:nvSpPr>
        <p:spPr/>
        <p:txBody>
          <a:bodyPr/>
          <a:lstStyle/>
          <a:p>
            <a:fld id="{7116C0BE-23D8-4463-AF20-CDA14EBBE3E3}" type="slidenum">
              <a:rPr lang="en-US" smtClean="0"/>
              <a:pPr/>
              <a:t>‹#›</a:t>
            </a:fld>
            <a:endParaRPr lang="en-US"/>
          </a:p>
        </p:txBody>
      </p:sp>
    </p:spTree>
    <p:extLst>
      <p:ext uri="{BB962C8B-B14F-4D97-AF65-F5344CB8AC3E}">
        <p14:creationId xmlns:p14="http://schemas.microsoft.com/office/powerpoint/2010/main" val="194042406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9"/>
            <a:ext cx="7772400" cy="11350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Badarudin, S.Pd.</a:t>
            </a:r>
            <a:endParaRPr lang="en-US"/>
          </a:p>
        </p:txBody>
      </p:sp>
      <p:sp>
        <p:nvSpPr>
          <p:cNvPr id="6" name="Slide Number Placeholder 5"/>
          <p:cNvSpPr>
            <a:spLocks noGrp="1"/>
          </p:cNvSpPr>
          <p:nvPr>
            <p:ph type="sldNum" sz="quarter" idx="12"/>
          </p:nvPr>
        </p:nvSpPr>
        <p:spPr/>
        <p:txBody>
          <a:bodyPr/>
          <a:lstStyle/>
          <a:p>
            <a:fld id="{31590437-CC88-478F-AD51-285397550CE4}" type="slidenum">
              <a:rPr lang="en-US" smtClean="0"/>
              <a:pPr/>
              <a:t>‹#›</a:t>
            </a:fld>
            <a:endParaRPr lang="en-US"/>
          </a:p>
        </p:txBody>
      </p:sp>
    </p:spTree>
    <p:extLst>
      <p:ext uri="{BB962C8B-B14F-4D97-AF65-F5344CB8AC3E}">
        <p14:creationId xmlns:p14="http://schemas.microsoft.com/office/powerpoint/2010/main" val="39839697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Badarudin, S.Pd.</a:t>
            </a:r>
            <a:endParaRPr lang="en-US"/>
          </a:p>
        </p:txBody>
      </p:sp>
      <p:sp>
        <p:nvSpPr>
          <p:cNvPr id="7" name="Slide Number Placeholder 6"/>
          <p:cNvSpPr>
            <a:spLocks noGrp="1"/>
          </p:cNvSpPr>
          <p:nvPr>
            <p:ph type="sldNum" sz="quarter" idx="12"/>
          </p:nvPr>
        </p:nvSpPr>
        <p:spPr/>
        <p:txBody>
          <a:bodyPr/>
          <a:lstStyle/>
          <a:p>
            <a:fld id="{77EF617F-906E-48AE-9E1D-4B803F81750C}" type="slidenum">
              <a:rPr lang="en-US" smtClean="0"/>
              <a:pPr/>
              <a:t>‹#›</a:t>
            </a:fld>
            <a:endParaRPr lang="en-US"/>
          </a:p>
        </p:txBody>
      </p:sp>
    </p:spTree>
    <p:extLst>
      <p:ext uri="{BB962C8B-B14F-4D97-AF65-F5344CB8AC3E}">
        <p14:creationId xmlns:p14="http://schemas.microsoft.com/office/powerpoint/2010/main" val="234994580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79263"/>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279263"/>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smtClean="0"/>
              <a:t>Badarudin, S.Pd.</a:t>
            </a:r>
            <a:endParaRPr lang="en-US"/>
          </a:p>
        </p:txBody>
      </p:sp>
      <p:sp>
        <p:nvSpPr>
          <p:cNvPr id="9" name="Slide Number Placeholder 8"/>
          <p:cNvSpPr>
            <a:spLocks noGrp="1"/>
          </p:cNvSpPr>
          <p:nvPr>
            <p:ph type="sldNum" sz="quarter" idx="12"/>
          </p:nvPr>
        </p:nvSpPr>
        <p:spPr/>
        <p:txBody>
          <a:bodyPr/>
          <a:lstStyle/>
          <a:p>
            <a:fld id="{FE475CBE-F747-4691-A8B3-7A3BAA9938BA}" type="slidenum">
              <a:rPr lang="en-US" smtClean="0"/>
              <a:pPr/>
              <a:t>‹#›</a:t>
            </a:fld>
            <a:endParaRPr lang="en-US"/>
          </a:p>
        </p:txBody>
      </p:sp>
    </p:spTree>
    <p:extLst>
      <p:ext uri="{BB962C8B-B14F-4D97-AF65-F5344CB8AC3E}">
        <p14:creationId xmlns:p14="http://schemas.microsoft.com/office/powerpoint/2010/main" val="31285987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Badarudin, S.Pd.</a:t>
            </a:r>
            <a:endParaRPr lang="en-US"/>
          </a:p>
        </p:txBody>
      </p:sp>
      <p:sp>
        <p:nvSpPr>
          <p:cNvPr id="5" name="Slide Number Placeholder 4"/>
          <p:cNvSpPr>
            <a:spLocks noGrp="1"/>
          </p:cNvSpPr>
          <p:nvPr>
            <p:ph type="sldNum" sz="quarter" idx="12"/>
          </p:nvPr>
        </p:nvSpPr>
        <p:spPr/>
        <p:txBody>
          <a:bodyPr/>
          <a:lstStyle/>
          <a:p>
            <a:fld id="{C43F5712-32F9-4227-A97C-E9AF80FC3CFA}" type="slidenum">
              <a:rPr lang="en-US" smtClean="0"/>
              <a:pPr/>
              <a:t>‹#›</a:t>
            </a:fld>
            <a:endParaRPr lang="en-US"/>
          </a:p>
        </p:txBody>
      </p:sp>
    </p:spTree>
    <p:extLst>
      <p:ext uri="{BB962C8B-B14F-4D97-AF65-F5344CB8AC3E}">
        <p14:creationId xmlns:p14="http://schemas.microsoft.com/office/powerpoint/2010/main" val="34560660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smtClean="0"/>
              <a:t>Badarudin, S.Pd.</a:t>
            </a:r>
            <a:endParaRPr lang="en-US"/>
          </a:p>
        </p:txBody>
      </p:sp>
      <p:sp>
        <p:nvSpPr>
          <p:cNvPr id="4" name="Slide Number Placeholder 3"/>
          <p:cNvSpPr>
            <a:spLocks noGrp="1"/>
          </p:cNvSpPr>
          <p:nvPr>
            <p:ph type="sldNum" sz="quarter" idx="12"/>
          </p:nvPr>
        </p:nvSpPr>
        <p:spPr/>
        <p:txBody>
          <a:bodyPr/>
          <a:lstStyle/>
          <a:p>
            <a:fld id="{2E637B10-0DD6-4A63-A5BE-8916A180998C}" type="slidenum">
              <a:rPr lang="en-US" smtClean="0"/>
              <a:pPr/>
              <a:t>‹#›</a:t>
            </a:fld>
            <a:endParaRPr lang="en-US"/>
          </a:p>
        </p:txBody>
      </p:sp>
    </p:spTree>
    <p:extLst>
      <p:ext uri="{BB962C8B-B14F-4D97-AF65-F5344CB8AC3E}">
        <p14:creationId xmlns:p14="http://schemas.microsoft.com/office/powerpoint/2010/main" val="2003120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3" y="227543"/>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1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Badarudin, S.Pd.</a:t>
            </a:r>
            <a:endParaRPr lang="en-US"/>
          </a:p>
        </p:txBody>
      </p:sp>
      <p:sp>
        <p:nvSpPr>
          <p:cNvPr id="7" name="Slide Number Placeholder 6"/>
          <p:cNvSpPr>
            <a:spLocks noGrp="1"/>
          </p:cNvSpPr>
          <p:nvPr>
            <p:ph type="sldNum" sz="quarter" idx="12"/>
          </p:nvPr>
        </p:nvSpPr>
        <p:spPr/>
        <p:txBody>
          <a:bodyPr/>
          <a:lstStyle/>
          <a:p>
            <a:fld id="{1428DFDE-ED03-47BE-B1AD-61BE0874C126}" type="slidenum">
              <a:rPr lang="en-US" smtClean="0"/>
              <a:pPr/>
              <a:t>‹#›</a:t>
            </a:fld>
            <a:endParaRPr lang="en-US"/>
          </a:p>
        </p:txBody>
      </p:sp>
    </p:spTree>
    <p:extLst>
      <p:ext uri="{BB962C8B-B14F-4D97-AF65-F5344CB8AC3E}">
        <p14:creationId xmlns:p14="http://schemas.microsoft.com/office/powerpoint/2010/main" val="370445679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Badarudin, S.Pd.</a:t>
            </a:r>
            <a:endParaRPr lang="en-US"/>
          </a:p>
        </p:txBody>
      </p:sp>
      <p:sp>
        <p:nvSpPr>
          <p:cNvPr id="7" name="Slide Number Placeholder 6"/>
          <p:cNvSpPr>
            <a:spLocks noGrp="1"/>
          </p:cNvSpPr>
          <p:nvPr>
            <p:ph type="sldNum" sz="quarter" idx="12"/>
          </p:nvPr>
        </p:nvSpPr>
        <p:spPr/>
        <p:txBody>
          <a:bodyPr/>
          <a:lstStyle/>
          <a:p>
            <a:fld id="{BCFA2597-21E5-4BD8-B04B-27D9E99857BC}" type="slidenum">
              <a:rPr lang="en-US" smtClean="0"/>
              <a:pPr/>
              <a:t>‹#›</a:t>
            </a:fld>
            <a:endParaRPr lang="en-US"/>
          </a:p>
        </p:txBody>
      </p:sp>
    </p:spTree>
    <p:extLst>
      <p:ext uri="{BB962C8B-B14F-4D97-AF65-F5344CB8AC3E}">
        <p14:creationId xmlns:p14="http://schemas.microsoft.com/office/powerpoint/2010/main" val="35751555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Badarudin, S.Pd.</a:t>
            </a:r>
            <a:endParaRPr lang="en-US"/>
          </a:p>
        </p:txBody>
      </p:sp>
      <p:sp>
        <p:nvSpPr>
          <p:cNvPr id="6" name="Slide Number Placeholder 5"/>
          <p:cNvSpPr>
            <a:spLocks noGrp="1"/>
          </p:cNvSpPr>
          <p:nvPr>
            <p:ph type="sldNum" sz="quarter" idx="12"/>
          </p:nvPr>
        </p:nvSpPr>
        <p:spPr/>
        <p:txBody>
          <a:bodyPr/>
          <a:lstStyle/>
          <a:p>
            <a:fld id="{DCE40225-FB0E-44E3-9DD8-68B1C7B29CB7}" type="slidenum">
              <a:rPr lang="en-US" smtClean="0"/>
              <a:pPr/>
              <a:t>‹#›</a:t>
            </a:fld>
            <a:endParaRPr lang="en-US"/>
          </a:p>
        </p:txBody>
      </p:sp>
    </p:spTree>
    <p:extLst>
      <p:ext uri="{BB962C8B-B14F-4D97-AF65-F5344CB8AC3E}">
        <p14:creationId xmlns:p14="http://schemas.microsoft.com/office/powerpoint/2010/main" val="8538130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71"/>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871"/>
            <a:ext cx="60198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Badarudin, S.Pd.</a:t>
            </a:r>
            <a:endParaRPr lang="en-US"/>
          </a:p>
        </p:txBody>
      </p:sp>
      <p:sp>
        <p:nvSpPr>
          <p:cNvPr id="6" name="Slide Number Placeholder 5"/>
          <p:cNvSpPr>
            <a:spLocks noGrp="1"/>
          </p:cNvSpPr>
          <p:nvPr>
            <p:ph type="sldNum" sz="quarter" idx="12"/>
          </p:nvPr>
        </p:nvSpPr>
        <p:spPr/>
        <p:txBody>
          <a:bodyPr/>
          <a:lstStyle/>
          <a:p>
            <a:fld id="{6CC554DA-D1EB-4617-A1A8-22FC760F537F}" type="slidenum">
              <a:rPr lang="en-US" smtClean="0"/>
              <a:pPr/>
              <a:t>‹#›</a:t>
            </a:fld>
            <a:endParaRPr lang="en-US"/>
          </a:p>
        </p:txBody>
      </p:sp>
    </p:spTree>
    <p:extLst>
      <p:ext uri="{BB962C8B-B14F-4D97-AF65-F5344CB8AC3E}">
        <p14:creationId xmlns:p14="http://schemas.microsoft.com/office/powerpoint/2010/main" val="233950605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61"/>
            <a:ext cx="7772400" cy="1225021"/>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1B24ED47-8720-49D2-8146-1D2CC083B86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7857455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9FE3EB20-CA03-464E-BB3C-39CFBFCFB29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12581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9"/>
            <a:ext cx="7772400" cy="11350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0126DACD-9ED4-4B02-8C8A-9F86B0479E78}"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8507331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6F94DB61-F9F6-4BCA-885B-5A79C2B9246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859401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79263"/>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279263"/>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FFFFFF"/>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FFFFFF"/>
              </a:solidFill>
            </a:endParaRPr>
          </a:p>
        </p:txBody>
      </p:sp>
      <p:sp>
        <p:nvSpPr>
          <p:cNvPr id="9" name="Slide Number Placeholder 8"/>
          <p:cNvSpPr>
            <a:spLocks noGrp="1"/>
          </p:cNvSpPr>
          <p:nvPr>
            <p:ph type="sldNum" sz="quarter" idx="12"/>
          </p:nvPr>
        </p:nvSpPr>
        <p:spPr/>
        <p:txBody>
          <a:bodyPr/>
          <a:lstStyle>
            <a:lvl1pPr>
              <a:defRPr/>
            </a:lvl1pPr>
          </a:lstStyle>
          <a:p>
            <a:fld id="{1B51AF1F-60BB-4BCD-B1DF-EEBDCD945AAB}"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087315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FFFFFF"/>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FFFFFF"/>
              </a:solidFill>
            </a:endParaRPr>
          </a:p>
        </p:txBody>
      </p:sp>
      <p:sp>
        <p:nvSpPr>
          <p:cNvPr id="5" name="Slide Number Placeholder 4"/>
          <p:cNvSpPr>
            <a:spLocks noGrp="1"/>
          </p:cNvSpPr>
          <p:nvPr>
            <p:ph type="sldNum" sz="quarter" idx="12"/>
          </p:nvPr>
        </p:nvSpPr>
        <p:spPr/>
        <p:txBody>
          <a:bodyPr/>
          <a:lstStyle>
            <a:lvl1pPr>
              <a:defRPr/>
            </a:lvl1pPr>
          </a:lstStyle>
          <a:p>
            <a:fld id="{F9B16DA0-176C-4C25-9DA9-7889FFF41AA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997686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FFFFFF"/>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FFFFFF"/>
              </a:solidFill>
            </a:endParaRPr>
          </a:p>
        </p:txBody>
      </p:sp>
      <p:sp>
        <p:nvSpPr>
          <p:cNvPr id="4" name="Slide Number Placeholder 3"/>
          <p:cNvSpPr>
            <a:spLocks noGrp="1"/>
          </p:cNvSpPr>
          <p:nvPr>
            <p:ph type="sldNum" sz="quarter" idx="12"/>
          </p:nvPr>
        </p:nvSpPr>
        <p:spPr/>
        <p:txBody>
          <a:bodyPr/>
          <a:lstStyle>
            <a:lvl1pPr>
              <a:defRPr/>
            </a:lvl1pPr>
          </a:lstStyle>
          <a:p>
            <a:fld id="{D165098D-88C0-44F3-8C49-C085F5284B1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2869002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3" y="227543"/>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13"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58C8FF79-FF91-4696-8089-348391F0636C}"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9646493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BD27807F-D66D-459B-916E-B0FC852EDA7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609980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ADA24CF-A34D-46D6-97B9-E8EFCDCD51F3}"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42729758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71"/>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871"/>
            <a:ext cx="60198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0DB889F-C225-4969-B020-B75579A0B24A}"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9220956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60"/>
            <a:ext cx="7772400" cy="1225021"/>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1B24ED47-8720-49D2-8146-1D2CC083B86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5886492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9FE3EB20-CA03-464E-BB3C-39CFBFCFB29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686724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9"/>
            <a:ext cx="7772400" cy="11350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0126DACD-9ED4-4B02-8C8A-9F86B0479E78}"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835652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6F94DB61-F9F6-4BCA-885B-5A79C2B9246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41509197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79263"/>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279263"/>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FFFFFF"/>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FFFFFF"/>
              </a:solidFill>
            </a:endParaRPr>
          </a:p>
        </p:txBody>
      </p:sp>
      <p:sp>
        <p:nvSpPr>
          <p:cNvPr id="9" name="Slide Number Placeholder 8"/>
          <p:cNvSpPr>
            <a:spLocks noGrp="1"/>
          </p:cNvSpPr>
          <p:nvPr>
            <p:ph type="sldNum" sz="quarter" idx="12"/>
          </p:nvPr>
        </p:nvSpPr>
        <p:spPr/>
        <p:txBody>
          <a:bodyPr/>
          <a:lstStyle>
            <a:lvl1pPr>
              <a:defRPr/>
            </a:lvl1pPr>
          </a:lstStyle>
          <a:p>
            <a:fld id="{1B51AF1F-60BB-4BCD-B1DF-EEBDCD945AAB}"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8217887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FFFFFF"/>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FFFFFF"/>
              </a:solidFill>
            </a:endParaRPr>
          </a:p>
        </p:txBody>
      </p:sp>
      <p:sp>
        <p:nvSpPr>
          <p:cNvPr id="5" name="Slide Number Placeholder 4"/>
          <p:cNvSpPr>
            <a:spLocks noGrp="1"/>
          </p:cNvSpPr>
          <p:nvPr>
            <p:ph type="sldNum" sz="quarter" idx="12"/>
          </p:nvPr>
        </p:nvSpPr>
        <p:spPr/>
        <p:txBody>
          <a:bodyPr/>
          <a:lstStyle>
            <a:lvl1pPr>
              <a:defRPr/>
            </a:lvl1pPr>
          </a:lstStyle>
          <a:p>
            <a:fld id="{F9B16DA0-176C-4C25-9DA9-7889FFF41AA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6752785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FFFFFF"/>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FFFFFF"/>
              </a:solidFill>
            </a:endParaRPr>
          </a:p>
        </p:txBody>
      </p:sp>
      <p:sp>
        <p:nvSpPr>
          <p:cNvPr id="4" name="Slide Number Placeholder 3"/>
          <p:cNvSpPr>
            <a:spLocks noGrp="1"/>
          </p:cNvSpPr>
          <p:nvPr>
            <p:ph type="sldNum" sz="quarter" idx="12"/>
          </p:nvPr>
        </p:nvSpPr>
        <p:spPr/>
        <p:txBody>
          <a:bodyPr/>
          <a:lstStyle>
            <a:lvl1pPr>
              <a:defRPr/>
            </a:lvl1pPr>
          </a:lstStyle>
          <a:p>
            <a:fld id="{D165098D-88C0-44F3-8C49-C085F5284B1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5480456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1" y="227543"/>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11"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58C8FF79-FF91-4696-8089-348391F0636C}"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8199985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BD27807F-D66D-459B-916E-B0FC852EDA7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665419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ADA24CF-A34D-46D6-97B9-E8EFCDCD51F3}"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1954091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70"/>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870"/>
            <a:ext cx="60198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0DB889F-C225-4969-B020-B75579A0B24A}"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9573289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58"/>
            <a:ext cx="7772400" cy="1225021"/>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1B24ED47-8720-49D2-8146-1D2CC083B86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5933543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9FE3EB20-CA03-464E-BB3C-39CFBFCFB29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6496798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9"/>
            <a:ext cx="7772400" cy="11350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0126DACD-9ED4-4B02-8C8A-9F86B0479E78}"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57398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6F94DB61-F9F6-4BCA-885B-5A79C2B9246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556001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79263"/>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2" y="1279263"/>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2"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FFFFFF"/>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FFFFFF"/>
              </a:solidFill>
            </a:endParaRPr>
          </a:p>
        </p:txBody>
      </p:sp>
      <p:sp>
        <p:nvSpPr>
          <p:cNvPr id="9" name="Slide Number Placeholder 8"/>
          <p:cNvSpPr>
            <a:spLocks noGrp="1"/>
          </p:cNvSpPr>
          <p:nvPr>
            <p:ph type="sldNum" sz="quarter" idx="12"/>
          </p:nvPr>
        </p:nvSpPr>
        <p:spPr/>
        <p:txBody>
          <a:bodyPr/>
          <a:lstStyle>
            <a:lvl1pPr>
              <a:defRPr/>
            </a:lvl1pPr>
          </a:lstStyle>
          <a:p>
            <a:fld id="{1B51AF1F-60BB-4BCD-B1DF-EEBDCD945AAB}"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7257747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FFFFFF"/>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FFFFFF"/>
              </a:solidFill>
            </a:endParaRPr>
          </a:p>
        </p:txBody>
      </p:sp>
      <p:sp>
        <p:nvSpPr>
          <p:cNvPr id="5" name="Slide Number Placeholder 4"/>
          <p:cNvSpPr>
            <a:spLocks noGrp="1"/>
          </p:cNvSpPr>
          <p:nvPr>
            <p:ph type="sldNum" sz="quarter" idx="12"/>
          </p:nvPr>
        </p:nvSpPr>
        <p:spPr/>
        <p:txBody>
          <a:bodyPr/>
          <a:lstStyle>
            <a:lvl1pPr>
              <a:defRPr/>
            </a:lvl1pPr>
          </a:lstStyle>
          <a:p>
            <a:fld id="{F9B16DA0-176C-4C25-9DA9-7889FFF41AA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2530368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FFFFFF"/>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FFFFFF"/>
              </a:solidFill>
            </a:endParaRPr>
          </a:p>
        </p:txBody>
      </p:sp>
      <p:sp>
        <p:nvSpPr>
          <p:cNvPr id="4" name="Slide Number Placeholder 3"/>
          <p:cNvSpPr>
            <a:spLocks noGrp="1"/>
          </p:cNvSpPr>
          <p:nvPr>
            <p:ph type="sldNum" sz="quarter" idx="12"/>
          </p:nvPr>
        </p:nvSpPr>
        <p:spPr/>
        <p:txBody>
          <a:bodyPr/>
          <a:lstStyle>
            <a:lvl1pPr>
              <a:defRPr/>
            </a:lvl1pPr>
          </a:lstStyle>
          <a:p>
            <a:fld id="{D165098D-88C0-44F3-8C49-C085F5284B1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2603657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7" y="227543"/>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7"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58C8FF79-FF91-4696-8089-348391F0636C}"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7206030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BD27807F-D66D-459B-916E-B0FC852EDA7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0471900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ADA24CF-A34D-46D6-97B9-E8EFCDCD51F3}"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9144564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68"/>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868"/>
            <a:ext cx="60198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0DB889F-C225-4969-B020-B75579A0B24A}"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9636571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75355"/>
            <a:ext cx="7772400" cy="1225021"/>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1B24ED47-8720-49D2-8146-1D2CC083B86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8688869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9FE3EB20-CA03-464E-BB3C-39CFBFCFB299}"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47024610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672417"/>
            <a:ext cx="7772400" cy="113506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422261"/>
            <a:ext cx="7772400" cy="1250156"/>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0126DACD-9ED4-4B02-8C8A-9F86B0479E78}"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5672454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6F94DB61-F9F6-4BCA-885B-5A79C2B9246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7661175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FFFFFF"/>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FFFFFF"/>
              </a:solidFill>
            </a:endParaRPr>
          </a:p>
        </p:txBody>
      </p:sp>
      <p:sp>
        <p:nvSpPr>
          <p:cNvPr id="9" name="Slide Number Placeholder 8"/>
          <p:cNvSpPr>
            <a:spLocks noGrp="1"/>
          </p:cNvSpPr>
          <p:nvPr>
            <p:ph type="sldNum" sz="quarter" idx="12"/>
          </p:nvPr>
        </p:nvSpPr>
        <p:spPr/>
        <p:txBody>
          <a:bodyPr/>
          <a:lstStyle>
            <a:lvl1pPr>
              <a:defRPr/>
            </a:lvl1pPr>
          </a:lstStyle>
          <a:p>
            <a:fld id="{1B51AF1F-60BB-4BCD-B1DF-EEBDCD945AAB}"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33020229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FFFFFF"/>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FFFFFF"/>
              </a:solidFill>
            </a:endParaRPr>
          </a:p>
        </p:txBody>
      </p:sp>
      <p:sp>
        <p:nvSpPr>
          <p:cNvPr id="5" name="Slide Number Placeholder 4"/>
          <p:cNvSpPr>
            <a:spLocks noGrp="1"/>
          </p:cNvSpPr>
          <p:nvPr>
            <p:ph type="sldNum" sz="quarter" idx="12"/>
          </p:nvPr>
        </p:nvSpPr>
        <p:spPr/>
        <p:txBody>
          <a:bodyPr/>
          <a:lstStyle>
            <a:lvl1pPr>
              <a:defRPr/>
            </a:lvl1pPr>
          </a:lstStyle>
          <a:p>
            <a:fld id="{F9B16DA0-176C-4C25-9DA9-7889FFF41AA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18181331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FFFFFF"/>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FFFFFF"/>
              </a:solidFill>
            </a:endParaRPr>
          </a:p>
        </p:txBody>
      </p:sp>
      <p:sp>
        <p:nvSpPr>
          <p:cNvPr id="4" name="Slide Number Placeholder 3"/>
          <p:cNvSpPr>
            <a:spLocks noGrp="1"/>
          </p:cNvSpPr>
          <p:nvPr>
            <p:ph type="sldNum" sz="quarter" idx="12"/>
          </p:nvPr>
        </p:nvSpPr>
        <p:spPr/>
        <p:txBody>
          <a:bodyPr/>
          <a:lstStyle>
            <a:lvl1pPr>
              <a:defRPr/>
            </a:lvl1pPr>
          </a:lstStyle>
          <a:p>
            <a:fld id="{D165098D-88C0-44F3-8C49-C085F5284B11}"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6080271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27542"/>
            <a:ext cx="3008313" cy="9683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58C8FF79-FF91-4696-8089-348391F0636C}"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2585810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0500"/>
            <a:ext cx="5486400" cy="472282"/>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FFFFFF"/>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FFFFFF"/>
              </a:solidFill>
            </a:endParaRPr>
          </a:p>
        </p:txBody>
      </p:sp>
      <p:sp>
        <p:nvSpPr>
          <p:cNvPr id="7" name="Slide Number Placeholder 6"/>
          <p:cNvSpPr>
            <a:spLocks noGrp="1"/>
          </p:cNvSpPr>
          <p:nvPr>
            <p:ph type="sldNum" sz="quarter" idx="12"/>
          </p:nvPr>
        </p:nvSpPr>
        <p:spPr/>
        <p:txBody>
          <a:bodyPr/>
          <a:lstStyle>
            <a:lvl1pPr>
              <a:defRPr/>
            </a:lvl1pPr>
          </a:lstStyle>
          <a:p>
            <a:fld id="{BD27807F-D66D-459B-916E-B0FC852EDA7E}"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209814046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ADA24CF-A34D-46D6-97B9-E8EFCDCD51F3}"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56964338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865"/>
            <a:ext cx="2057400" cy="487627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865"/>
            <a:ext cx="6019800" cy="48762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fld id="{60DB889F-C225-4969-B020-B75579A0B24A}" type="slidenum">
              <a:rPr lang="en-US">
                <a:solidFill>
                  <a:srgbClr val="FFFFFF"/>
                </a:solidFill>
              </a:rPr>
              <a:pPr/>
              <a:t>‹#›</a:t>
            </a:fld>
            <a:endParaRPr lang="en-US">
              <a:solidFill>
                <a:srgbClr val="FFFFFF"/>
              </a:solidFill>
            </a:endParaRPr>
          </a:p>
        </p:txBody>
      </p:sp>
    </p:spTree>
    <p:extLst>
      <p:ext uri="{BB962C8B-B14F-4D97-AF65-F5344CB8AC3E}">
        <p14:creationId xmlns:p14="http://schemas.microsoft.com/office/powerpoint/2010/main" val="4039004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28865"/>
            <a:ext cx="8229600" cy="9525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333500"/>
            <a:ext cx="8229600" cy="37716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5296965"/>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5296965"/>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Badarudin, S.Pd.</a:t>
            </a:r>
            <a:endParaRPr lang="en-US"/>
          </a:p>
        </p:txBody>
      </p:sp>
      <p:sp>
        <p:nvSpPr>
          <p:cNvPr id="6" name="Slide Number Placeholder 5"/>
          <p:cNvSpPr>
            <a:spLocks noGrp="1"/>
          </p:cNvSpPr>
          <p:nvPr>
            <p:ph type="sldNum" sz="quarter" idx="4"/>
          </p:nvPr>
        </p:nvSpPr>
        <p:spPr>
          <a:xfrm>
            <a:off x="6553200" y="5296965"/>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663523EC-36EA-4F13-B2CC-6CFFD379D343}" type="slidenum">
              <a:rPr lang="en-US" smtClean="0"/>
              <a:pPr/>
              <a:t>‹#›</a:t>
            </a:fld>
            <a:endParaRPr lang="en-US"/>
          </a:p>
        </p:txBody>
      </p:sp>
    </p:spTree>
    <p:extLst>
      <p:ext uri="{BB962C8B-B14F-4D97-AF65-F5344CB8AC3E}">
        <p14:creationId xmlns:p14="http://schemas.microsoft.com/office/powerpoint/2010/main" val="383039348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28865"/>
            <a:ext cx="8229600"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smtClean="0">
              <a:solidFill>
                <a:srgbClr val="FFFFFF"/>
              </a:solidFill>
            </a:endParaRPr>
          </a:p>
        </p:txBody>
      </p:sp>
      <p:sp>
        <p:nvSpPr>
          <p:cNvPr id="1029" name="Rectangle 5"/>
          <p:cNvSpPr>
            <a:spLocks noGrp="1" noChangeArrowheads="1"/>
          </p:cNvSpPr>
          <p:nvPr>
            <p:ph type="ftr" sz="quarter" idx="3"/>
          </p:nvPr>
        </p:nvSpPr>
        <p:spPr bwMode="auto">
          <a:xfrm>
            <a:off x="3124200" y="5204354"/>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smtClean="0">
              <a:solidFill>
                <a:srgbClr val="FFFFFF"/>
              </a:solidFill>
            </a:endParaRPr>
          </a:p>
        </p:txBody>
      </p:sp>
      <p:sp>
        <p:nvSpPr>
          <p:cNvPr id="1030" name="Rectangle 6"/>
          <p:cNvSpPr>
            <a:spLocks noGrp="1" noChangeArrowheads="1"/>
          </p:cNvSpPr>
          <p:nvPr>
            <p:ph type="sldNum" sz="quarter" idx="4"/>
          </p:nvPr>
        </p:nvSpPr>
        <p:spPr bwMode="auto">
          <a:xfrm>
            <a:off x="6553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D1BA954-1C57-4BC9-8A88-BF3C20BA3B13}" type="slidenum">
              <a:rPr lang="en-US" smtClean="0">
                <a:solidFill>
                  <a:srgbClr val="FFFFFF"/>
                </a:solidFill>
              </a:rPr>
              <a:pPr/>
              <a:t>‹#›</a:t>
            </a:fld>
            <a:endParaRPr lang="en-US" smtClean="0">
              <a:solidFill>
                <a:srgbClr val="FFFFFF"/>
              </a:solidFill>
            </a:endParaRPr>
          </a:p>
        </p:txBody>
      </p:sp>
    </p:spTree>
    <p:extLst>
      <p:ext uri="{BB962C8B-B14F-4D97-AF65-F5344CB8AC3E}">
        <p14:creationId xmlns:p14="http://schemas.microsoft.com/office/powerpoint/2010/main" val="2352103530"/>
      </p:ext>
    </p:extLst>
  </p:cSld>
  <p:clrMap bg1="dk2" tx1="lt1" bg2="dk1"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28865"/>
            <a:ext cx="8229600"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smtClean="0">
              <a:solidFill>
                <a:srgbClr val="FFFFFF"/>
              </a:solidFill>
            </a:endParaRPr>
          </a:p>
        </p:txBody>
      </p:sp>
      <p:sp>
        <p:nvSpPr>
          <p:cNvPr id="1029" name="Rectangle 5"/>
          <p:cNvSpPr>
            <a:spLocks noGrp="1" noChangeArrowheads="1"/>
          </p:cNvSpPr>
          <p:nvPr>
            <p:ph type="ftr" sz="quarter" idx="3"/>
          </p:nvPr>
        </p:nvSpPr>
        <p:spPr bwMode="auto">
          <a:xfrm>
            <a:off x="3124200" y="5204354"/>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smtClean="0">
              <a:solidFill>
                <a:srgbClr val="FFFFFF"/>
              </a:solidFill>
            </a:endParaRPr>
          </a:p>
        </p:txBody>
      </p:sp>
      <p:sp>
        <p:nvSpPr>
          <p:cNvPr id="1030" name="Rectangle 6"/>
          <p:cNvSpPr>
            <a:spLocks noGrp="1" noChangeArrowheads="1"/>
          </p:cNvSpPr>
          <p:nvPr>
            <p:ph type="sldNum" sz="quarter" idx="4"/>
          </p:nvPr>
        </p:nvSpPr>
        <p:spPr bwMode="auto">
          <a:xfrm>
            <a:off x="6553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D1BA954-1C57-4BC9-8A88-BF3C20BA3B13}" type="slidenum">
              <a:rPr lang="en-US" smtClean="0">
                <a:solidFill>
                  <a:srgbClr val="FFFFFF"/>
                </a:solidFill>
              </a:rPr>
              <a:pPr/>
              <a:t>‹#›</a:t>
            </a:fld>
            <a:endParaRPr lang="en-US" smtClean="0">
              <a:solidFill>
                <a:srgbClr val="FFFFFF"/>
              </a:solidFill>
            </a:endParaRPr>
          </a:p>
        </p:txBody>
      </p:sp>
    </p:spTree>
    <p:extLst>
      <p:ext uri="{BB962C8B-B14F-4D97-AF65-F5344CB8AC3E}">
        <p14:creationId xmlns:p14="http://schemas.microsoft.com/office/powerpoint/2010/main" val="1776542238"/>
      </p:ext>
    </p:extLst>
  </p:cSld>
  <p:clrMap bg1="dk2" tx1="lt1" bg2="dk1"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28865"/>
            <a:ext cx="8229600"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smtClean="0">
              <a:solidFill>
                <a:srgbClr val="FFFFFF"/>
              </a:solidFill>
            </a:endParaRPr>
          </a:p>
        </p:txBody>
      </p:sp>
      <p:sp>
        <p:nvSpPr>
          <p:cNvPr id="1029" name="Rectangle 5"/>
          <p:cNvSpPr>
            <a:spLocks noGrp="1" noChangeArrowheads="1"/>
          </p:cNvSpPr>
          <p:nvPr>
            <p:ph type="ftr" sz="quarter" idx="3"/>
          </p:nvPr>
        </p:nvSpPr>
        <p:spPr bwMode="auto">
          <a:xfrm>
            <a:off x="3124200" y="5204354"/>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smtClean="0">
              <a:solidFill>
                <a:srgbClr val="FFFFFF"/>
              </a:solidFill>
            </a:endParaRPr>
          </a:p>
        </p:txBody>
      </p:sp>
      <p:sp>
        <p:nvSpPr>
          <p:cNvPr id="1030" name="Rectangle 6"/>
          <p:cNvSpPr>
            <a:spLocks noGrp="1" noChangeArrowheads="1"/>
          </p:cNvSpPr>
          <p:nvPr>
            <p:ph type="sldNum" sz="quarter" idx="4"/>
          </p:nvPr>
        </p:nvSpPr>
        <p:spPr bwMode="auto">
          <a:xfrm>
            <a:off x="6553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D1BA954-1C57-4BC9-8A88-BF3C20BA3B13}" type="slidenum">
              <a:rPr lang="en-US" smtClean="0">
                <a:solidFill>
                  <a:srgbClr val="FFFFFF"/>
                </a:solidFill>
              </a:rPr>
              <a:pPr/>
              <a:t>‹#›</a:t>
            </a:fld>
            <a:endParaRPr lang="en-US" smtClean="0">
              <a:solidFill>
                <a:srgbClr val="FFFFFF"/>
              </a:solidFill>
            </a:endParaRPr>
          </a:p>
        </p:txBody>
      </p:sp>
    </p:spTree>
    <p:extLst>
      <p:ext uri="{BB962C8B-B14F-4D97-AF65-F5344CB8AC3E}">
        <p14:creationId xmlns:p14="http://schemas.microsoft.com/office/powerpoint/2010/main" val="376057356"/>
      </p:ext>
    </p:extLst>
  </p:cSld>
  <p:clrMap bg1="dk2" tx1="lt1" bg2="dk1"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28865"/>
            <a:ext cx="8229600"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smtClean="0">
              <a:solidFill>
                <a:srgbClr val="FFFFFF"/>
              </a:solidFill>
            </a:endParaRPr>
          </a:p>
        </p:txBody>
      </p:sp>
      <p:sp>
        <p:nvSpPr>
          <p:cNvPr id="1029" name="Rectangle 5"/>
          <p:cNvSpPr>
            <a:spLocks noGrp="1" noChangeArrowheads="1"/>
          </p:cNvSpPr>
          <p:nvPr>
            <p:ph type="ftr" sz="quarter" idx="3"/>
          </p:nvPr>
        </p:nvSpPr>
        <p:spPr bwMode="auto">
          <a:xfrm>
            <a:off x="3124200" y="5204354"/>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smtClean="0">
              <a:solidFill>
                <a:srgbClr val="FFFFFF"/>
              </a:solidFill>
            </a:endParaRPr>
          </a:p>
        </p:txBody>
      </p:sp>
      <p:sp>
        <p:nvSpPr>
          <p:cNvPr id="1030" name="Rectangle 6"/>
          <p:cNvSpPr>
            <a:spLocks noGrp="1" noChangeArrowheads="1"/>
          </p:cNvSpPr>
          <p:nvPr>
            <p:ph type="sldNum" sz="quarter" idx="4"/>
          </p:nvPr>
        </p:nvSpPr>
        <p:spPr bwMode="auto">
          <a:xfrm>
            <a:off x="6553200" y="5204354"/>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D1BA954-1C57-4BC9-8A88-BF3C20BA3B13}" type="slidenum">
              <a:rPr lang="en-US" smtClean="0">
                <a:solidFill>
                  <a:srgbClr val="FFFFFF"/>
                </a:solidFill>
              </a:rPr>
              <a:pPr/>
              <a:t>‹#›</a:t>
            </a:fld>
            <a:endParaRPr lang="en-US" smtClean="0">
              <a:solidFill>
                <a:srgbClr val="FFFFFF"/>
              </a:solidFill>
            </a:endParaRPr>
          </a:p>
        </p:txBody>
      </p:sp>
    </p:spTree>
    <p:extLst>
      <p:ext uri="{BB962C8B-B14F-4D97-AF65-F5344CB8AC3E}">
        <p14:creationId xmlns:p14="http://schemas.microsoft.com/office/powerpoint/2010/main" val="2672709594"/>
      </p:ext>
    </p:extLst>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267200" y="444500"/>
            <a:ext cx="4191000" cy="3937000"/>
          </a:xfrm>
        </p:spPr>
        <p:txBody>
          <a:bodyPr/>
          <a:lstStyle/>
          <a:p>
            <a:r>
              <a:rPr lang="sv-SE" dirty="0"/>
              <a:t>Ketrampilan Mengajar</a:t>
            </a:r>
            <a:r>
              <a:rPr lang="en-US" b="1" dirty="0"/>
              <a:t/>
            </a:r>
            <a:br>
              <a:rPr lang="en-US" b="1" dirty="0"/>
            </a:br>
            <a:r>
              <a:rPr lang="en-US" b="1" dirty="0"/>
              <a:t/>
            </a:r>
            <a:br>
              <a:rPr lang="en-US" b="1" dirty="0"/>
            </a:br>
            <a:r>
              <a:rPr lang="sv-SE" b="1" dirty="0"/>
              <a:t>Teaching </a:t>
            </a:r>
            <a:r>
              <a:rPr lang="sv-SE" b="1" dirty="0" smtClean="0"/>
              <a:t>Skill</a:t>
            </a:r>
            <a:br>
              <a:rPr lang="sv-SE" b="1" dirty="0" smtClean="0"/>
            </a:br>
            <a:r>
              <a:rPr lang="sv-SE" b="1" dirty="0"/>
              <a:t/>
            </a:r>
            <a:br>
              <a:rPr lang="sv-SE" b="1" dirty="0"/>
            </a:br>
            <a:r>
              <a:rPr lang="sv-SE" sz="3200" b="1" dirty="0" smtClean="0">
                <a:solidFill>
                  <a:schemeClr val="accent1"/>
                </a:solidFill>
              </a:rPr>
              <a:t>Nyai Cintang, M.Pd </a:t>
            </a:r>
            <a:endParaRPr lang="en-US" sz="3200" b="1" dirty="0">
              <a:solidFill>
                <a:schemeClr val="accent1"/>
              </a:solidFill>
            </a:endParaRPr>
          </a:p>
        </p:txBody>
      </p:sp>
      <p:pic>
        <p:nvPicPr>
          <p:cNvPr id="2052" name="Picture 4" descr="SCHL1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13" y="952500"/>
            <a:ext cx="3325813" cy="317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97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412913" y="0"/>
            <a:ext cx="8229600" cy="952500"/>
          </a:xfrm>
        </p:spPr>
        <p:txBody>
          <a:bodyPr>
            <a:normAutofit/>
          </a:bodyPr>
          <a:lstStyle/>
          <a:p>
            <a:r>
              <a:rPr lang="id-ID" sz="4800" b="1" dirty="0" smtClean="0">
                <a:solidFill>
                  <a:schemeClr val="bg1"/>
                </a:solidFill>
              </a:rPr>
              <a:t>Keterampilan Dasar Mengajar</a:t>
            </a:r>
            <a:endParaRPr lang="en-US" sz="4800" b="1" dirty="0">
              <a:solidFill>
                <a:schemeClr val="bg1"/>
              </a:solidFill>
            </a:endParaRPr>
          </a:p>
        </p:txBody>
      </p:sp>
      <p:sp>
        <p:nvSpPr>
          <p:cNvPr id="2" name="Content Placeholder 1"/>
          <p:cNvSpPr>
            <a:spLocks noGrp="1"/>
          </p:cNvSpPr>
          <p:nvPr>
            <p:ph idx="1"/>
          </p:nvPr>
        </p:nvSpPr>
        <p:spPr>
          <a:xfrm>
            <a:off x="597462" y="992725"/>
            <a:ext cx="8229600" cy="3771636"/>
          </a:xfrm>
        </p:spPr>
        <p:txBody>
          <a:bodyPr>
            <a:normAutofit fontScale="92500" lnSpcReduction="20000"/>
          </a:bodyPr>
          <a:lstStyle/>
          <a:p>
            <a:pPr marL="514350" indent="-514350">
              <a:buFont typeface="+mj-lt"/>
              <a:buAutoNum type="arabicPeriod"/>
            </a:pPr>
            <a:r>
              <a:rPr lang="id-ID" dirty="0" smtClean="0">
                <a:solidFill>
                  <a:srgbClr val="00B0F0"/>
                </a:solidFill>
              </a:rPr>
              <a:t>Bertanya Dasar dan Lanjut</a:t>
            </a:r>
          </a:p>
          <a:p>
            <a:pPr marL="514350" indent="-514350">
              <a:buFont typeface="+mj-lt"/>
              <a:buAutoNum type="arabicPeriod"/>
            </a:pPr>
            <a:r>
              <a:rPr lang="id-ID" dirty="0" smtClean="0">
                <a:solidFill>
                  <a:srgbClr val="00B0F0"/>
                </a:solidFill>
              </a:rPr>
              <a:t>Memberi Penguatan</a:t>
            </a:r>
          </a:p>
          <a:p>
            <a:pPr marL="514350" indent="-514350">
              <a:buFont typeface="+mj-lt"/>
              <a:buAutoNum type="arabicPeriod"/>
            </a:pPr>
            <a:r>
              <a:rPr lang="id-ID" dirty="0" smtClean="0">
                <a:solidFill>
                  <a:srgbClr val="00B0F0"/>
                </a:solidFill>
              </a:rPr>
              <a:t>Mengadakan Variasi</a:t>
            </a:r>
          </a:p>
          <a:p>
            <a:pPr marL="514350" indent="-514350">
              <a:buFont typeface="+mj-lt"/>
              <a:buAutoNum type="arabicPeriod"/>
            </a:pPr>
            <a:r>
              <a:rPr lang="id-ID" dirty="0" smtClean="0">
                <a:solidFill>
                  <a:srgbClr val="00B0F0"/>
                </a:solidFill>
              </a:rPr>
              <a:t>Menjelaskan</a:t>
            </a:r>
          </a:p>
          <a:p>
            <a:pPr marL="514350" indent="-514350">
              <a:buFont typeface="+mj-lt"/>
              <a:buAutoNum type="arabicPeriod"/>
            </a:pPr>
            <a:r>
              <a:rPr lang="id-ID" dirty="0" smtClean="0">
                <a:solidFill>
                  <a:srgbClr val="00B0F0"/>
                </a:solidFill>
              </a:rPr>
              <a:t>Membuka dan Menutup Pelajaran</a:t>
            </a:r>
          </a:p>
          <a:p>
            <a:pPr marL="514350" indent="-514350">
              <a:buFont typeface="+mj-lt"/>
              <a:buAutoNum type="arabicPeriod"/>
            </a:pPr>
            <a:r>
              <a:rPr lang="id-ID" dirty="0" smtClean="0">
                <a:solidFill>
                  <a:srgbClr val="00B0F0"/>
                </a:solidFill>
              </a:rPr>
              <a:t>Memimpin Diskusi Kelompok Kecil</a:t>
            </a:r>
          </a:p>
          <a:p>
            <a:pPr marL="514350" indent="-514350">
              <a:buFont typeface="+mj-lt"/>
              <a:buAutoNum type="arabicPeriod"/>
            </a:pPr>
            <a:r>
              <a:rPr lang="id-ID" dirty="0" smtClean="0">
                <a:solidFill>
                  <a:srgbClr val="00B0F0"/>
                </a:solidFill>
              </a:rPr>
              <a:t>Mengelola Kelas</a:t>
            </a:r>
          </a:p>
          <a:p>
            <a:pPr marL="514350" indent="-514350">
              <a:buFont typeface="+mj-lt"/>
              <a:buAutoNum type="arabicPeriod"/>
            </a:pPr>
            <a:r>
              <a:rPr lang="id-ID" dirty="0" smtClean="0">
                <a:solidFill>
                  <a:srgbClr val="00B0F0"/>
                </a:solidFill>
              </a:rPr>
              <a:t>Mengajar Kelompok Kecil dan Perorangan</a:t>
            </a:r>
            <a:endParaRPr lang="id-ID" dirty="0">
              <a:solidFill>
                <a:srgbClr val="00B0F0"/>
              </a:solidFill>
            </a:endParaRPr>
          </a:p>
        </p:txBody>
      </p:sp>
      <p:sp>
        <p:nvSpPr>
          <p:cNvPr id="5" name="TextBox 4"/>
          <p:cNvSpPr txBox="1"/>
          <p:nvPr/>
        </p:nvSpPr>
        <p:spPr>
          <a:xfrm>
            <a:off x="971600" y="5265702"/>
            <a:ext cx="6480720" cy="400110"/>
          </a:xfrm>
          <a:prstGeom prst="rect">
            <a:avLst/>
          </a:prstGeom>
          <a:noFill/>
        </p:spPr>
        <p:txBody>
          <a:bodyPr wrap="square" rtlCol="0">
            <a:spAutoFit/>
          </a:bodyPr>
          <a:lstStyle/>
          <a:p>
            <a:pPr algn="ctr"/>
            <a:r>
              <a:rPr lang="id-ID" sz="2000" b="1" dirty="0" smtClean="0">
                <a:solidFill>
                  <a:srgbClr val="FFC000"/>
                </a:solidFill>
                <a:effectLst>
                  <a:outerShdw blurRad="38100" dist="38100" dir="2700000" algn="tl">
                    <a:srgbClr val="000000">
                      <a:alpha val="43137"/>
                    </a:srgbClr>
                  </a:outerShdw>
                </a:effectLst>
              </a:rPr>
              <a:t>KETERAMPILAN UTUH DAN TERINTEGRASI  </a:t>
            </a:r>
            <a:endParaRPr lang="id-ID" sz="2000" b="1" dirty="0">
              <a:solidFill>
                <a:srgbClr val="FFC000"/>
              </a:solidFill>
              <a:effectLst>
                <a:outerShdw blurRad="38100" dist="38100" dir="2700000" algn="tl">
                  <a:srgbClr val="000000">
                    <a:alpha val="43137"/>
                  </a:srgbClr>
                </a:outerShdw>
              </a:effectLst>
            </a:endParaRPr>
          </a:p>
        </p:txBody>
      </p:sp>
      <p:sp>
        <p:nvSpPr>
          <p:cNvPr id="6" name="Right Brace 5"/>
          <p:cNvSpPr/>
          <p:nvPr/>
        </p:nvSpPr>
        <p:spPr>
          <a:xfrm rot="5400000">
            <a:off x="3985144" y="1306813"/>
            <a:ext cx="481363" cy="7084506"/>
          </a:xfrm>
          <a:prstGeom prst="rightBrace">
            <a:avLst/>
          </a:prstGeom>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1091857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827584" y="337220"/>
            <a:ext cx="7063680" cy="469636"/>
          </a:xfrm>
        </p:spPr>
        <p:txBody>
          <a:bodyPr>
            <a:noAutofit/>
          </a:bodyPr>
          <a:lstStyle/>
          <a:p>
            <a:r>
              <a:rPr lang="id-ID" sz="3600" b="1" dirty="0">
                <a:solidFill>
                  <a:schemeClr val="bg1"/>
                </a:solidFill>
              </a:rPr>
              <a:t>A</a:t>
            </a:r>
            <a:r>
              <a:rPr lang="id-ID" sz="3600" b="1" dirty="0" smtClean="0">
                <a:solidFill>
                  <a:schemeClr val="bg1"/>
                </a:solidFill>
              </a:rPr>
              <a:t>. Keterampilan Bertanya Dasar</a:t>
            </a:r>
            <a:endParaRPr lang="en-US" sz="3600" b="1" dirty="0">
              <a:solidFill>
                <a:schemeClr val="bg1"/>
              </a:solidFill>
            </a:endParaRPr>
          </a:p>
        </p:txBody>
      </p:sp>
      <p:sp>
        <p:nvSpPr>
          <p:cNvPr id="2" name="Content Placeholder 1"/>
          <p:cNvSpPr>
            <a:spLocks noGrp="1"/>
          </p:cNvSpPr>
          <p:nvPr>
            <p:ph idx="1"/>
          </p:nvPr>
        </p:nvSpPr>
        <p:spPr/>
        <p:txBody>
          <a:bodyPr>
            <a:normAutofit fontScale="85000" lnSpcReduction="20000"/>
          </a:bodyPr>
          <a:lstStyle/>
          <a:p>
            <a:pPr marL="514350" indent="-514350" algn="just">
              <a:buFont typeface="+mj-lt"/>
              <a:buAutoNum type="arabicPeriod"/>
            </a:pPr>
            <a:r>
              <a:rPr lang="id-ID" dirty="0" smtClean="0">
                <a:solidFill>
                  <a:srgbClr val="FFFF00"/>
                </a:solidFill>
              </a:rPr>
              <a:t>Membangkitkan minat dan rasa ingin tahu peserta didik terhadap materi pembelajaran;</a:t>
            </a:r>
          </a:p>
          <a:p>
            <a:pPr marL="514350" indent="-514350" algn="just">
              <a:buFont typeface="+mj-lt"/>
              <a:buAutoNum type="arabicPeriod"/>
            </a:pPr>
            <a:r>
              <a:rPr lang="id-ID" dirty="0" smtClean="0">
                <a:solidFill>
                  <a:srgbClr val="FFFF00"/>
                </a:solidFill>
              </a:rPr>
              <a:t>Memusatkan perhatian peserta didik terhadap fokus permasalahan yang sedang dibahas;</a:t>
            </a:r>
          </a:p>
          <a:p>
            <a:pPr marL="514350" indent="-514350" algn="just">
              <a:buFont typeface="+mj-lt"/>
              <a:buAutoNum type="arabicPeriod"/>
            </a:pPr>
            <a:r>
              <a:rPr lang="id-ID" dirty="0" smtClean="0">
                <a:solidFill>
                  <a:srgbClr val="FFFF00"/>
                </a:solidFill>
              </a:rPr>
              <a:t>Meningkatkan aktivitas belajar peserta didik;</a:t>
            </a:r>
          </a:p>
          <a:p>
            <a:pPr marL="514350" indent="-514350" algn="just">
              <a:buFont typeface="+mj-lt"/>
              <a:buAutoNum type="arabicPeriod"/>
            </a:pPr>
            <a:r>
              <a:rPr lang="id-ID" dirty="0" smtClean="0">
                <a:solidFill>
                  <a:srgbClr val="FFFF00"/>
                </a:solidFill>
              </a:rPr>
              <a:t>Meningkatkan kemampuan berpikir peserta didik dari kemampuan berpikir tingkat rendah ke tingkat yang lebih tinggi;</a:t>
            </a:r>
          </a:p>
          <a:p>
            <a:pPr marL="514350" indent="-514350" algn="just">
              <a:buFont typeface="+mj-lt"/>
              <a:buAutoNum type="arabicPeriod"/>
            </a:pPr>
            <a:r>
              <a:rPr lang="id-ID" dirty="0" smtClean="0">
                <a:solidFill>
                  <a:srgbClr val="FFFF00"/>
                </a:solidFill>
              </a:rPr>
              <a:t>Membantu peserta didik dalam mencapai tujuan pembelajaran yang telah disepakati.</a:t>
            </a:r>
            <a:endParaRPr lang="id-ID" dirty="0">
              <a:solidFill>
                <a:srgbClr val="FFFF00"/>
              </a:solidFill>
            </a:endParaRPr>
          </a:p>
        </p:txBody>
      </p:sp>
    </p:spTree>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0"/>
            <a:ext cx="8892480" cy="850636"/>
          </a:xfrm>
        </p:spPr>
        <p:txBody>
          <a:bodyPr>
            <a:noAutofit/>
          </a:bodyPr>
          <a:lstStyle/>
          <a:p>
            <a:r>
              <a:rPr lang="id-ID" sz="2400" dirty="0" smtClean="0">
                <a:solidFill>
                  <a:schemeClr val="bg1"/>
                </a:solidFill>
              </a:rPr>
              <a:t>Komponen </a:t>
            </a:r>
            <a:br>
              <a:rPr lang="id-ID" sz="2400" dirty="0" smtClean="0">
                <a:solidFill>
                  <a:schemeClr val="bg1"/>
                </a:solidFill>
              </a:rPr>
            </a:br>
            <a:r>
              <a:rPr lang="id-ID" sz="2400" dirty="0" smtClean="0">
                <a:solidFill>
                  <a:schemeClr val="bg1"/>
                </a:solidFill>
              </a:rPr>
              <a:t>Keterampilan Bertanya Dasar</a:t>
            </a:r>
            <a:endParaRPr lang="en-US" sz="2400" dirty="0">
              <a:solidFill>
                <a:schemeClr val="bg1"/>
              </a:solidFill>
            </a:endParaRPr>
          </a:p>
        </p:txBody>
      </p:sp>
      <p:sp>
        <p:nvSpPr>
          <p:cNvPr id="2" name="Content Placeholder 1"/>
          <p:cNvSpPr>
            <a:spLocks noGrp="1"/>
          </p:cNvSpPr>
          <p:nvPr>
            <p:ph idx="1"/>
          </p:nvPr>
        </p:nvSpPr>
        <p:spPr/>
        <p:txBody>
          <a:bodyPr>
            <a:normAutofit lnSpcReduction="10000"/>
          </a:bodyPr>
          <a:lstStyle/>
          <a:p>
            <a:pPr marL="514350" indent="-514350">
              <a:buFont typeface="+mj-lt"/>
              <a:buAutoNum type="arabicPeriod"/>
            </a:pPr>
            <a:r>
              <a:rPr lang="id-ID" dirty="0" smtClean="0">
                <a:solidFill>
                  <a:srgbClr val="FFFF00"/>
                </a:solidFill>
              </a:rPr>
              <a:t>Pengungkapan pertanyaan </a:t>
            </a:r>
            <a:r>
              <a:rPr lang="id-ID" dirty="0">
                <a:solidFill>
                  <a:srgbClr val="FFFF00"/>
                </a:solidFill>
              </a:rPr>
              <a:t>s</a:t>
            </a:r>
            <a:r>
              <a:rPr lang="id-ID" dirty="0" smtClean="0">
                <a:solidFill>
                  <a:srgbClr val="FFFF00"/>
                </a:solidFill>
              </a:rPr>
              <a:t>ecara jelas</a:t>
            </a:r>
          </a:p>
          <a:p>
            <a:pPr marL="514350" indent="-514350">
              <a:buFont typeface="+mj-lt"/>
              <a:buAutoNum type="arabicPeriod"/>
            </a:pPr>
            <a:r>
              <a:rPr lang="id-ID" dirty="0" smtClean="0">
                <a:solidFill>
                  <a:srgbClr val="FFFF00"/>
                </a:solidFill>
              </a:rPr>
              <a:t>Pemberian acuan</a:t>
            </a:r>
          </a:p>
          <a:p>
            <a:pPr marL="514350" indent="-514350">
              <a:buFont typeface="+mj-lt"/>
              <a:buAutoNum type="arabicPeriod"/>
            </a:pPr>
            <a:r>
              <a:rPr lang="id-ID" dirty="0" smtClean="0">
                <a:solidFill>
                  <a:srgbClr val="FFFF00"/>
                </a:solidFill>
              </a:rPr>
              <a:t>Pemusatan perhatian</a:t>
            </a:r>
          </a:p>
          <a:p>
            <a:pPr marL="514350" indent="-514350">
              <a:buFont typeface="+mj-lt"/>
              <a:buAutoNum type="arabicPeriod"/>
            </a:pPr>
            <a:r>
              <a:rPr lang="id-ID" dirty="0" smtClean="0">
                <a:solidFill>
                  <a:srgbClr val="FFFF00"/>
                </a:solidFill>
              </a:rPr>
              <a:t>Pemindahan giliranan</a:t>
            </a:r>
          </a:p>
          <a:p>
            <a:pPr marL="514350" indent="-514350">
              <a:buFont typeface="+mj-lt"/>
              <a:buAutoNum type="arabicPeriod"/>
            </a:pPr>
            <a:r>
              <a:rPr lang="id-ID" dirty="0" smtClean="0">
                <a:solidFill>
                  <a:srgbClr val="FFFF00"/>
                </a:solidFill>
              </a:rPr>
              <a:t>Penyebaran</a:t>
            </a:r>
          </a:p>
          <a:p>
            <a:pPr marL="514350" indent="-514350">
              <a:buFont typeface="+mj-lt"/>
              <a:buAutoNum type="arabicPeriod"/>
            </a:pPr>
            <a:r>
              <a:rPr lang="id-ID" dirty="0" smtClean="0">
                <a:solidFill>
                  <a:srgbClr val="FFFF00"/>
                </a:solidFill>
              </a:rPr>
              <a:t>Pemberian waktu berpikir</a:t>
            </a:r>
          </a:p>
          <a:p>
            <a:pPr marL="514350" indent="-514350">
              <a:buFont typeface="+mj-lt"/>
              <a:buAutoNum type="arabicPeriod"/>
            </a:pPr>
            <a:r>
              <a:rPr lang="id-ID" dirty="0" smtClean="0">
                <a:solidFill>
                  <a:srgbClr val="FFFF00"/>
                </a:solidFill>
              </a:rPr>
              <a:t>Pemberian tuntunan</a:t>
            </a:r>
          </a:p>
        </p:txBody>
      </p:sp>
    </p:spTree>
    <p:extLst>
      <p:ext uri="{BB962C8B-B14F-4D97-AF65-F5344CB8AC3E}">
        <p14:creationId xmlns:p14="http://schemas.microsoft.com/office/powerpoint/2010/main" val="950223842"/>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323528" y="337220"/>
            <a:ext cx="8280920" cy="864096"/>
          </a:xfrm>
        </p:spPr>
        <p:txBody>
          <a:bodyPr>
            <a:normAutofit fontScale="90000"/>
          </a:bodyPr>
          <a:lstStyle/>
          <a:p>
            <a:r>
              <a:rPr lang="id-ID" sz="2800" b="1" dirty="0" smtClean="0">
                <a:solidFill>
                  <a:schemeClr val="bg1"/>
                </a:solidFill>
              </a:rPr>
              <a:t>Komponen </a:t>
            </a:r>
            <a:br>
              <a:rPr lang="id-ID" sz="2800" b="1" dirty="0" smtClean="0">
                <a:solidFill>
                  <a:schemeClr val="bg1"/>
                </a:solidFill>
              </a:rPr>
            </a:br>
            <a:r>
              <a:rPr lang="id-ID" sz="2800" b="1" dirty="0" smtClean="0">
                <a:solidFill>
                  <a:schemeClr val="bg1"/>
                </a:solidFill>
              </a:rPr>
              <a:t>Keterampilan Bertanya Dasar</a:t>
            </a:r>
            <a:endParaRPr lang="en-US" sz="2800" b="1" dirty="0">
              <a:solidFill>
                <a:schemeClr val="bg1"/>
              </a:solidFill>
            </a:endParaRPr>
          </a:p>
        </p:txBody>
      </p:sp>
      <p:sp>
        <p:nvSpPr>
          <p:cNvPr id="2" name="Content Placeholder 1"/>
          <p:cNvSpPr>
            <a:spLocks noGrp="1"/>
          </p:cNvSpPr>
          <p:nvPr>
            <p:ph idx="1"/>
          </p:nvPr>
        </p:nvSpPr>
        <p:spPr>
          <a:xfrm>
            <a:off x="467544" y="1633365"/>
            <a:ext cx="8229600" cy="3771636"/>
          </a:xfrm>
        </p:spPr>
        <p:txBody>
          <a:bodyPr>
            <a:normAutofit fontScale="85000" lnSpcReduction="10000"/>
          </a:bodyPr>
          <a:lstStyle/>
          <a:p>
            <a:pPr marL="0" indent="0">
              <a:buNone/>
            </a:pPr>
            <a:r>
              <a:rPr lang="id-ID" b="1" dirty="0" smtClean="0">
                <a:solidFill>
                  <a:schemeClr val="tx2"/>
                </a:solidFill>
              </a:rPr>
              <a:t>Hal-hal yang harus diperhatikan</a:t>
            </a:r>
          </a:p>
          <a:p>
            <a:pPr marL="514350" indent="-514350">
              <a:buFont typeface="+mj-lt"/>
              <a:buAutoNum type="arabicPeriod"/>
            </a:pPr>
            <a:r>
              <a:rPr lang="id-ID" dirty="0" smtClean="0">
                <a:solidFill>
                  <a:srgbClr val="FFFF00"/>
                </a:solidFill>
              </a:rPr>
              <a:t>Kehangatan dan keantusiasan</a:t>
            </a:r>
          </a:p>
          <a:p>
            <a:pPr marL="514350" indent="-514350">
              <a:buFont typeface="+mj-lt"/>
              <a:buAutoNum type="arabicPeriod"/>
            </a:pPr>
            <a:r>
              <a:rPr lang="id-ID" dirty="0" smtClean="0">
                <a:solidFill>
                  <a:srgbClr val="FFFF00"/>
                </a:solidFill>
              </a:rPr>
              <a:t>Kebiasaan yang harus dihindari :</a:t>
            </a:r>
          </a:p>
          <a:p>
            <a:pPr marL="887413"/>
            <a:r>
              <a:rPr lang="id-ID" dirty="0" smtClean="0">
                <a:solidFill>
                  <a:srgbClr val="FFFF00"/>
                </a:solidFill>
              </a:rPr>
              <a:t>Menjawab pertanyaan sendiri</a:t>
            </a:r>
          </a:p>
          <a:p>
            <a:pPr marL="887413"/>
            <a:r>
              <a:rPr lang="id-ID" dirty="0" smtClean="0">
                <a:solidFill>
                  <a:srgbClr val="FFFF00"/>
                </a:solidFill>
              </a:rPr>
              <a:t>Mengulang jawaban peserta didik</a:t>
            </a:r>
          </a:p>
          <a:p>
            <a:pPr marL="887413"/>
            <a:r>
              <a:rPr lang="id-ID" dirty="0" smtClean="0">
                <a:solidFill>
                  <a:srgbClr val="FFFF00"/>
                </a:solidFill>
              </a:rPr>
              <a:t>Mengajukan pertanyaan secara berulang-ulang</a:t>
            </a:r>
          </a:p>
          <a:p>
            <a:pPr marL="887413"/>
            <a:r>
              <a:rPr lang="id-ID" dirty="0" smtClean="0">
                <a:solidFill>
                  <a:srgbClr val="FFFF00"/>
                </a:solidFill>
              </a:rPr>
              <a:t>Meminta jawaban secara serempak dari peserta didik</a:t>
            </a:r>
          </a:p>
        </p:txBody>
      </p:sp>
    </p:spTree>
    <p:extLst>
      <p:ext uri="{BB962C8B-B14F-4D97-AF65-F5344CB8AC3E}">
        <p14:creationId xmlns:p14="http://schemas.microsoft.com/office/powerpoint/2010/main" val="2776783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899592" y="337220"/>
            <a:ext cx="7063680" cy="469636"/>
          </a:xfrm>
        </p:spPr>
        <p:txBody>
          <a:bodyPr>
            <a:noAutofit/>
          </a:bodyPr>
          <a:lstStyle/>
          <a:p>
            <a:r>
              <a:rPr lang="id-ID" sz="4000" b="1" dirty="0" smtClean="0">
                <a:solidFill>
                  <a:schemeClr val="bg1"/>
                </a:solidFill>
              </a:rPr>
              <a:t>Keterampilan Bertanya Lanjut</a:t>
            </a:r>
            <a:endParaRPr lang="en-US" sz="4000" b="1" dirty="0">
              <a:solidFill>
                <a:schemeClr val="bg1"/>
              </a:solidFill>
            </a:endParaRPr>
          </a:p>
        </p:txBody>
      </p:sp>
      <p:sp>
        <p:nvSpPr>
          <p:cNvPr id="2" name="Content Placeholder 1"/>
          <p:cNvSpPr>
            <a:spLocks noGrp="1"/>
          </p:cNvSpPr>
          <p:nvPr>
            <p:ph idx="1"/>
          </p:nvPr>
        </p:nvSpPr>
        <p:spPr/>
        <p:txBody>
          <a:bodyPr>
            <a:normAutofit fontScale="92500"/>
          </a:bodyPr>
          <a:lstStyle/>
          <a:p>
            <a:pPr marL="514350" indent="-514350" algn="just">
              <a:buFont typeface="+mj-lt"/>
              <a:buAutoNum type="arabicPeriod"/>
            </a:pPr>
            <a:r>
              <a:rPr lang="id-ID" sz="2400" dirty="0" smtClean="0">
                <a:solidFill>
                  <a:srgbClr val="FFFF00"/>
                </a:solidFill>
              </a:rPr>
              <a:t>Mengembangkan kemmapuan peserta didik dalam menemukan, mengorganisasi, dan menilai informasi yang didapatnya</a:t>
            </a:r>
          </a:p>
          <a:p>
            <a:pPr marL="514350" indent="-514350" algn="just">
              <a:buFont typeface="+mj-lt"/>
              <a:buAutoNum type="arabicPeriod"/>
            </a:pPr>
            <a:r>
              <a:rPr lang="id-ID" sz="2400" dirty="0" smtClean="0">
                <a:solidFill>
                  <a:srgbClr val="FFFF00"/>
                </a:solidFill>
              </a:rPr>
              <a:t>Meningkatkan kemampuan peserta didik dalam membentuk dan mengungkapkan pertanyaan-pertanyaan yang didasarkan atas informasi yang lengkap dan relevan</a:t>
            </a:r>
          </a:p>
          <a:p>
            <a:pPr marL="514350" indent="-514350" algn="just">
              <a:buFont typeface="+mj-lt"/>
              <a:buAutoNum type="arabicPeriod"/>
            </a:pPr>
            <a:r>
              <a:rPr lang="id-ID" sz="2400" dirty="0" smtClean="0">
                <a:solidFill>
                  <a:srgbClr val="FFFF00"/>
                </a:solidFill>
              </a:rPr>
              <a:t>Mendorong peserta didik untuk mengembangkan ide-ide, dan mengemukakan ide-ide kepada teman-temannya secara timbal balik</a:t>
            </a:r>
          </a:p>
          <a:p>
            <a:pPr marL="514350" indent="-514350" algn="just">
              <a:buFont typeface="+mj-lt"/>
              <a:buAutoNum type="arabicPeriod"/>
            </a:pPr>
            <a:r>
              <a:rPr lang="id-ID" sz="2400" dirty="0" smtClean="0">
                <a:solidFill>
                  <a:srgbClr val="FFFF00"/>
                </a:solidFill>
              </a:rPr>
              <a:t>Memberikan kesempatan kepada semua peserta didik untuk memperoleh sukses melebihi yang bisa dicapainya.</a:t>
            </a:r>
          </a:p>
        </p:txBody>
      </p:sp>
    </p:spTree>
    <p:extLst>
      <p:ext uri="{BB962C8B-B14F-4D97-AF65-F5344CB8AC3E}">
        <p14:creationId xmlns:p14="http://schemas.microsoft.com/office/powerpoint/2010/main" val="270666862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323528" y="381000"/>
            <a:ext cx="8568952" cy="748308"/>
          </a:xfrm>
        </p:spPr>
        <p:txBody>
          <a:bodyPr>
            <a:normAutofit fontScale="90000"/>
          </a:bodyPr>
          <a:lstStyle/>
          <a:p>
            <a:r>
              <a:rPr lang="id-ID" sz="2800" b="1" dirty="0" smtClean="0">
                <a:solidFill>
                  <a:schemeClr val="bg1"/>
                </a:solidFill>
              </a:rPr>
              <a:t>Komponen </a:t>
            </a:r>
            <a:br>
              <a:rPr lang="id-ID" sz="2800" b="1" dirty="0" smtClean="0">
                <a:solidFill>
                  <a:schemeClr val="bg1"/>
                </a:solidFill>
              </a:rPr>
            </a:br>
            <a:r>
              <a:rPr lang="id-ID" sz="2800" b="1" dirty="0" smtClean="0">
                <a:solidFill>
                  <a:schemeClr val="bg1"/>
                </a:solidFill>
              </a:rPr>
              <a:t>Keterampilan Bertanya Lanjut</a:t>
            </a:r>
            <a:endParaRPr lang="en-US" sz="2800" b="1" dirty="0">
              <a:solidFill>
                <a:schemeClr val="bg1"/>
              </a:solidFill>
            </a:endParaRPr>
          </a:p>
        </p:txBody>
      </p:sp>
      <p:sp>
        <p:nvSpPr>
          <p:cNvPr id="2" name="Content Placeholder 1"/>
          <p:cNvSpPr>
            <a:spLocks noGrp="1"/>
          </p:cNvSpPr>
          <p:nvPr>
            <p:ph idx="1"/>
          </p:nvPr>
        </p:nvSpPr>
        <p:spPr/>
        <p:txBody>
          <a:bodyPr>
            <a:normAutofit lnSpcReduction="10000"/>
          </a:bodyPr>
          <a:lstStyle/>
          <a:p>
            <a:pPr marL="514350" indent="-514350">
              <a:buFont typeface="+mj-lt"/>
              <a:buAutoNum type="arabicPeriod"/>
            </a:pPr>
            <a:r>
              <a:rPr lang="id-ID" sz="2000" dirty="0" smtClean="0">
                <a:solidFill>
                  <a:srgbClr val="FFFF00"/>
                </a:solidFill>
              </a:rPr>
              <a:t>Pengubahan tuntutan tingkatan kognitif dalam menjawab pertanyaan</a:t>
            </a:r>
          </a:p>
          <a:p>
            <a:pPr marL="514350" indent="-514350">
              <a:buFont typeface="+mj-lt"/>
              <a:buAutoNum type="arabicPeriod"/>
            </a:pPr>
            <a:r>
              <a:rPr lang="id-ID" sz="2000" dirty="0" smtClean="0">
                <a:solidFill>
                  <a:srgbClr val="FFFF00"/>
                </a:solidFill>
              </a:rPr>
              <a:t>Pengaturan urutan pertanyaan</a:t>
            </a:r>
          </a:p>
          <a:p>
            <a:pPr marL="514350" indent="-514350">
              <a:buFont typeface="+mj-lt"/>
              <a:buAutoNum type="arabicPeriod"/>
            </a:pPr>
            <a:r>
              <a:rPr lang="id-ID" sz="2000" dirty="0" smtClean="0">
                <a:solidFill>
                  <a:srgbClr val="FFFF00"/>
                </a:solidFill>
              </a:rPr>
              <a:t>Penggunaan pertanyaan pelacak</a:t>
            </a:r>
          </a:p>
          <a:p>
            <a:pPr marL="796925" indent="-514350">
              <a:buAutoNum type="alphaLcPeriod"/>
            </a:pPr>
            <a:r>
              <a:rPr lang="id-ID" sz="2000" dirty="0" smtClean="0">
                <a:solidFill>
                  <a:srgbClr val="FFFF00"/>
                </a:solidFill>
              </a:rPr>
              <a:t>Klasifikasi</a:t>
            </a:r>
          </a:p>
          <a:p>
            <a:pPr marL="796925" indent="-514350">
              <a:buAutoNum type="alphaLcPeriod"/>
            </a:pPr>
            <a:r>
              <a:rPr lang="id-ID" sz="2000" dirty="0" smtClean="0">
                <a:solidFill>
                  <a:srgbClr val="FFFF00"/>
                </a:solidFill>
              </a:rPr>
              <a:t>Meminta peserta didik memberikan alasan</a:t>
            </a:r>
          </a:p>
          <a:p>
            <a:pPr marL="796925" indent="-514350">
              <a:buAutoNum type="alphaLcPeriod"/>
            </a:pPr>
            <a:r>
              <a:rPr lang="id-ID" sz="2000" dirty="0" smtClean="0">
                <a:solidFill>
                  <a:srgbClr val="FFFF00"/>
                </a:solidFill>
              </a:rPr>
              <a:t>Meminta kesepakatan pandangan</a:t>
            </a:r>
          </a:p>
          <a:p>
            <a:pPr marL="796925" indent="-514350">
              <a:buAutoNum type="alphaLcPeriod"/>
            </a:pPr>
            <a:r>
              <a:rPr lang="id-ID" sz="2000" dirty="0" smtClean="0">
                <a:solidFill>
                  <a:srgbClr val="FFFF00"/>
                </a:solidFill>
              </a:rPr>
              <a:t>Meminta ketepatan jawaban</a:t>
            </a:r>
          </a:p>
          <a:p>
            <a:pPr marL="796925" indent="-514350">
              <a:buAutoNum type="alphaLcPeriod"/>
            </a:pPr>
            <a:r>
              <a:rPr lang="id-ID" sz="2000" dirty="0" smtClean="0">
                <a:solidFill>
                  <a:srgbClr val="FFFF00"/>
                </a:solidFill>
              </a:rPr>
              <a:t>Meminta jawaban yang lebih relevan</a:t>
            </a:r>
          </a:p>
          <a:p>
            <a:pPr marL="796925" indent="-514350">
              <a:buAutoNum type="alphaLcPeriod"/>
            </a:pPr>
            <a:r>
              <a:rPr lang="id-ID" sz="2000" dirty="0" smtClean="0">
                <a:solidFill>
                  <a:srgbClr val="FFFF00"/>
                </a:solidFill>
              </a:rPr>
              <a:t>Meminta contoh</a:t>
            </a:r>
          </a:p>
          <a:p>
            <a:pPr marL="796925" indent="-514350">
              <a:buAutoNum type="alphaLcPeriod"/>
            </a:pPr>
            <a:r>
              <a:rPr lang="id-ID" sz="2000" dirty="0" smtClean="0">
                <a:solidFill>
                  <a:srgbClr val="FFFF00"/>
                </a:solidFill>
              </a:rPr>
              <a:t>Meminta jawaban yang lebih kompleks</a:t>
            </a:r>
          </a:p>
          <a:p>
            <a:pPr marL="0" indent="0">
              <a:buNone/>
            </a:pPr>
            <a:r>
              <a:rPr lang="id-ID" sz="2000" dirty="0" smtClean="0">
                <a:solidFill>
                  <a:srgbClr val="FFFF00"/>
                </a:solidFill>
              </a:rPr>
              <a:t>4. Peningkatan terjadinya interaksi</a:t>
            </a:r>
          </a:p>
        </p:txBody>
      </p:sp>
    </p:spTree>
    <p:extLst>
      <p:ext uri="{BB962C8B-B14F-4D97-AF65-F5344CB8AC3E}">
        <p14:creationId xmlns:p14="http://schemas.microsoft.com/office/powerpoint/2010/main" val="128910443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395536" y="18469"/>
            <a:ext cx="8305800" cy="1422135"/>
          </a:xfrm>
        </p:spPr>
        <p:txBody>
          <a:bodyPr/>
          <a:lstStyle/>
          <a:p>
            <a:r>
              <a:rPr lang="sv-SE" sz="2800" dirty="0">
                <a:solidFill>
                  <a:srgbClr val="FFFF00"/>
                </a:solidFill>
              </a:rPr>
              <a:t>Faktor yang harus diperhatikan dalam mengajukan pertanyaan dalam ketrampilan dasar :</a:t>
            </a:r>
            <a:r>
              <a:rPr lang="sv-SE" sz="2800" dirty="0">
                <a:solidFill>
                  <a:schemeClr val="bg1"/>
                </a:solidFill>
              </a:rPr>
              <a:t/>
            </a:r>
            <a:br>
              <a:rPr lang="sv-SE" sz="2800" dirty="0">
                <a:solidFill>
                  <a:schemeClr val="bg1"/>
                </a:solidFill>
              </a:rPr>
            </a:br>
            <a:endParaRPr lang="en-US" sz="2800" dirty="0">
              <a:solidFill>
                <a:schemeClr val="bg1"/>
              </a:solidFill>
            </a:endParaRPr>
          </a:p>
        </p:txBody>
      </p:sp>
      <p:sp>
        <p:nvSpPr>
          <p:cNvPr id="24579" name="Rectangle 3"/>
          <p:cNvSpPr>
            <a:spLocks noGrp="1" noChangeArrowheads="1"/>
          </p:cNvSpPr>
          <p:nvPr>
            <p:ph type="body" idx="1"/>
          </p:nvPr>
        </p:nvSpPr>
        <p:spPr>
          <a:xfrm>
            <a:off x="179512" y="1333500"/>
            <a:ext cx="8507288" cy="4064000"/>
          </a:xfrm>
        </p:spPr>
        <p:txBody>
          <a:bodyPr>
            <a:normAutofit lnSpcReduction="10000"/>
          </a:bodyPr>
          <a:lstStyle/>
          <a:p>
            <a:pPr>
              <a:lnSpc>
                <a:spcPct val="90000"/>
              </a:lnSpc>
            </a:pPr>
            <a:r>
              <a:rPr lang="sv-SE" sz="2400" dirty="0">
                <a:solidFill>
                  <a:schemeClr val="bg1"/>
                </a:solidFill>
              </a:rPr>
              <a:t>Kejelasan dan kaitan pertanyaan yaitu pertanyaan yang dikemukakan itu jelas maksudnya dan nampak jelas kaitan antara jalan pikiran yang satu dengan jalan pikiran yang lainnya. </a:t>
            </a:r>
            <a:endParaRPr lang="sv-SE" sz="2400" dirty="0" smtClean="0">
              <a:solidFill>
                <a:schemeClr val="bg1"/>
              </a:solidFill>
            </a:endParaRPr>
          </a:p>
          <a:p>
            <a:pPr marL="812800" indent="0">
              <a:lnSpc>
                <a:spcPct val="90000"/>
              </a:lnSpc>
              <a:buNone/>
              <a:tabLst>
                <a:tab pos="623888" algn="l"/>
              </a:tabLst>
            </a:pPr>
            <a:r>
              <a:rPr lang="sv-SE" sz="2400" b="1" dirty="0" smtClean="0">
                <a:solidFill>
                  <a:srgbClr val="FFC000"/>
                </a:solidFill>
              </a:rPr>
              <a:t>Contoh </a:t>
            </a:r>
            <a:r>
              <a:rPr lang="sv-SE" sz="2400" dirty="0">
                <a:solidFill>
                  <a:schemeClr val="bg1"/>
                </a:solidFill>
              </a:rPr>
              <a:t>yang tidak baik untuk pertanyaan, misal; “ Sekarang saya ada pertanyaan, eh saya akan bertanya yaitu siapa yang dapat menyebutkan .. ehh anu maksud saya, apa itu, oh yaa ... dapat menjelaskan apa namanya Hak Asasi Manusia ?. </a:t>
            </a:r>
            <a:r>
              <a:rPr lang="en-US" sz="2400" dirty="0" err="1">
                <a:solidFill>
                  <a:schemeClr val="bg1"/>
                </a:solidFill>
              </a:rPr>
              <a:t>Hindarilah</a:t>
            </a:r>
            <a:r>
              <a:rPr lang="en-US" sz="2400" dirty="0">
                <a:solidFill>
                  <a:schemeClr val="bg1"/>
                </a:solidFill>
              </a:rPr>
              <a:t>: </a:t>
            </a:r>
            <a:r>
              <a:rPr lang="en-US" sz="2400" dirty="0" err="1">
                <a:solidFill>
                  <a:schemeClr val="bg1"/>
                </a:solidFill>
              </a:rPr>
              <a:t>ee</a:t>
            </a:r>
            <a:r>
              <a:rPr lang="en-US" sz="2400" dirty="0">
                <a:solidFill>
                  <a:schemeClr val="bg1"/>
                </a:solidFill>
              </a:rPr>
              <a:t>…, </a:t>
            </a:r>
            <a:r>
              <a:rPr lang="en-US" sz="2400" dirty="0" err="1">
                <a:solidFill>
                  <a:schemeClr val="bg1"/>
                </a:solidFill>
              </a:rPr>
              <a:t>emm</a:t>
            </a:r>
            <a:r>
              <a:rPr lang="en-US" sz="2400" dirty="0">
                <a:solidFill>
                  <a:schemeClr val="bg1"/>
                </a:solidFill>
              </a:rPr>
              <a:t>…., </a:t>
            </a:r>
            <a:r>
              <a:rPr lang="en-US" sz="2400" dirty="0" err="1">
                <a:solidFill>
                  <a:schemeClr val="bg1"/>
                </a:solidFill>
              </a:rPr>
              <a:t>anu</a:t>
            </a:r>
            <a:r>
              <a:rPr lang="en-US" sz="2400" dirty="0">
                <a:solidFill>
                  <a:schemeClr val="bg1"/>
                </a:solidFill>
              </a:rPr>
              <a:t>…., </a:t>
            </a:r>
            <a:r>
              <a:rPr lang="en-US" sz="2400" dirty="0" err="1">
                <a:solidFill>
                  <a:schemeClr val="bg1"/>
                </a:solidFill>
              </a:rPr>
              <a:t>apa</a:t>
            </a:r>
            <a:r>
              <a:rPr lang="en-US" sz="2400" dirty="0">
                <a:solidFill>
                  <a:schemeClr val="bg1"/>
                </a:solidFill>
              </a:rPr>
              <a:t> </a:t>
            </a:r>
            <a:r>
              <a:rPr lang="en-US" sz="2400" dirty="0" err="1">
                <a:solidFill>
                  <a:schemeClr val="bg1"/>
                </a:solidFill>
              </a:rPr>
              <a:t>itu</a:t>
            </a:r>
            <a:r>
              <a:rPr lang="en-US" sz="2400" dirty="0">
                <a:solidFill>
                  <a:schemeClr val="bg1"/>
                </a:solidFill>
              </a:rPr>
              <a:t>…., </a:t>
            </a:r>
            <a:r>
              <a:rPr lang="en-US" sz="2400" dirty="0" err="1">
                <a:solidFill>
                  <a:schemeClr val="bg1"/>
                </a:solidFill>
              </a:rPr>
              <a:t>apa</a:t>
            </a:r>
            <a:r>
              <a:rPr lang="en-US" sz="2400" dirty="0">
                <a:solidFill>
                  <a:schemeClr val="bg1"/>
                </a:solidFill>
              </a:rPr>
              <a:t> </a:t>
            </a:r>
            <a:r>
              <a:rPr lang="en-US" sz="2400" dirty="0" err="1">
                <a:solidFill>
                  <a:schemeClr val="bg1"/>
                </a:solidFill>
              </a:rPr>
              <a:t>namanya</a:t>
            </a:r>
            <a:r>
              <a:rPr lang="en-US" sz="2400" dirty="0">
                <a:solidFill>
                  <a:schemeClr val="bg1"/>
                </a:solidFill>
              </a:rPr>
              <a:t>……, </a:t>
            </a:r>
            <a:r>
              <a:rPr lang="en-US" sz="2400" dirty="0" err="1">
                <a:solidFill>
                  <a:schemeClr val="bg1"/>
                </a:solidFill>
              </a:rPr>
              <a:t>mungkin</a:t>
            </a:r>
            <a:r>
              <a:rPr lang="en-US" sz="2400" dirty="0">
                <a:solidFill>
                  <a:schemeClr val="bg1"/>
                </a:solidFill>
              </a:rPr>
              <a:t>…..</a:t>
            </a:r>
          </a:p>
          <a:p>
            <a:pPr>
              <a:lnSpc>
                <a:spcPct val="90000"/>
              </a:lnSpc>
            </a:pPr>
            <a:r>
              <a:rPr lang="en-US" sz="2400" dirty="0" err="1">
                <a:solidFill>
                  <a:schemeClr val="bg1"/>
                </a:solidFill>
              </a:rPr>
              <a:t>Kecepatan</a:t>
            </a:r>
            <a:r>
              <a:rPr lang="en-US" sz="2400" dirty="0">
                <a:solidFill>
                  <a:schemeClr val="bg1"/>
                </a:solidFill>
              </a:rPr>
              <a:t> </a:t>
            </a:r>
            <a:r>
              <a:rPr lang="en-US" sz="2400" dirty="0" err="1">
                <a:solidFill>
                  <a:schemeClr val="bg1"/>
                </a:solidFill>
              </a:rPr>
              <a:t>dan</a:t>
            </a:r>
            <a:r>
              <a:rPr lang="en-US" sz="2400" dirty="0">
                <a:solidFill>
                  <a:schemeClr val="bg1"/>
                </a:solidFill>
              </a:rPr>
              <a:t> </a:t>
            </a:r>
            <a:r>
              <a:rPr lang="en-US" sz="2400" dirty="0" err="1">
                <a:solidFill>
                  <a:schemeClr val="bg1"/>
                </a:solidFill>
              </a:rPr>
              <a:t>selang</a:t>
            </a:r>
            <a:r>
              <a:rPr lang="en-US" sz="2400" dirty="0">
                <a:solidFill>
                  <a:schemeClr val="bg1"/>
                </a:solidFill>
              </a:rPr>
              <a:t> </a:t>
            </a:r>
            <a:r>
              <a:rPr lang="en-US" sz="2400" dirty="0" err="1">
                <a:solidFill>
                  <a:schemeClr val="bg1"/>
                </a:solidFill>
              </a:rPr>
              <a:t>waktu</a:t>
            </a:r>
            <a:r>
              <a:rPr lang="en-US" sz="2400" dirty="0">
                <a:solidFill>
                  <a:schemeClr val="bg1"/>
                </a:solidFill>
              </a:rPr>
              <a:t> ( </a:t>
            </a:r>
            <a:r>
              <a:rPr lang="en-US" sz="2400" i="1" dirty="0">
                <a:solidFill>
                  <a:schemeClr val="bg1"/>
                </a:solidFill>
              </a:rPr>
              <a:t>pause</a:t>
            </a:r>
            <a:r>
              <a:rPr lang="en-US" sz="2400" dirty="0">
                <a:solidFill>
                  <a:schemeClr val="bg1"/>
                </a:solidFill>
              </a:rPr>
              <a:t> ) </a:t>
            </a:r>
            <a:r>
              <a:rPr lang="en-US" sz="2400" dirty="0" err="1">
                <a:solidFill>
                  <a:schemeClr val="bg1"/>
                </a:solidFill>
              </a:rPr>
              <a:t>yaitu</a:t>
            </a:r>
            <a:r>
              <a:rPr lang="en-US" sz="2400" dirty="0">
                <a:solidFill>
                  <a:schemeClr val="bg1"/>
                </a:solidFill>
              </a:rPr>
              <a:t> </a:t>
            </a:r>
            <a:r>
              <a:rPr lang="en-US" sz="2400" dirty="0" err="1">
                <a:solidFill>
                  <a:schemeClr val="bg1"/>
                </a:solidFill>
              </a:rPr>
              <a:t>setelah</a:t>
            </a:r>
            <a:r>
              <a:rPr lang="en-US" sz="2400" dirty="0">
                <a:solidFill>
                  <a:schemeClr val="bg1"/>
                </a:solidFill>
              </a:rPr>
              <a:t> </a:t>
            </a:r>
            <a:r>
              <a:rPr lang="en-US" sz="2400" dirty="0" err="1">
                <a:solidFill>
                  <a:schemeClr val="bg1"/>
                </a:solidFill>
              </a:rPr>
              <a:t>melontarkan</a:t>
            </a:r>
            <a:r>
              <a:rPr lang="en-US" sz="2400" dirty="0">
                <a:solidFill>
                  <a:schemeClr val="bg1"/>
                </a:solidFill>
              </a:rPr>
              <a:t> </a:t>
            </a:r>
            <a:r>
              <a:rPr lang="en-US" sz="2400" dirty="0" err="1">
                <a:solidFill>
                  <a:schemeClr val="bg1"/>
                </a:solidFill>
              </a:rPr>
              <a:t>pertanyaan</a:t>
            </a:r>
            <a:r>
              <a:rPr lang="en-US" sz="2400" dirty="0">
                <a:solidFill>
                  <a:schemeClr val="bg1"/>
                </a:solidFill>
              </a:rPr>
              <a:t> </a:t>
            </a:r>
            <a:r>
              <a:rPr lang="en-US" sz="2400" dirty="0" err="1">
                <a:solidFill>
                  <a:schemeClr val="bg1"/>
                </a:solidFill>
              </a:rPr>
              <a:t>maka</a:t>
            </a:r>
            <a:r>
              <a:rPr lang="en-US" sz="2400" dirty="0">
                <a:solidFill>
                  <a:schemeClr val="bg1"/>
                </a:solidFill>
              </a:rPr>
              <a:t> </a:t>
            </a:r>
            <a:r>
              <a:rPr lang="en-US" sz="2400" dirty="0" err="1">
                <a:solidFill>
                  <a:schemeClr val="bg1"/>
                </a:solidFill>
              </a:rPr>
              <a:t>berilah</a:t>
            </a:r>
            <a:r>
              <a:rPr lang="en-US" sz="2400" dirty="0">
                <a:solidFill>
                  <a:schemeClr val="bg1"/>
                </a:solidFill>
              </a:rPr>
              <a:t> </a:t>
            </a:r>
            <a:r>
              <a:rPr lang="en-US" sz="2400" dirty="0" err="1">
                <a:solidFill>
                  <a:schemeClr val="bg1"/>
                </a:solidFill>
              </a:rPr>
              <a:t>selang</a:t>
            </a:r>
            <a:r>
              <a:rPr lang="en-US" sz="2400" dirty="0">
                <a:solidFill>
                  <a:schemeClr val="bg1"/>
                </a:solidFill>
              </a:rPr>
              <a:t> </a:t>
            </a:r>
            <a:r>
              <a:rPr lang="en-US" sz="2400" dirty="0" err="1">
                <a:solidFill>
                  <a:schemeClr val="bg1"/>
                </a:solidFill>
              </a:rPr>
              <a:t>waktu</a:t>
            </a:r>
            <a:r>
              <a:rPr lang="en-US" sz="2400" dirty="0">
                <a:solidFill>
                  <a:schemeClr val="bg1"/>
                </a:solidFill>
              </a:rPr>
              <a:t> </a:t>
            </a:r>
            <a:r>
              <a:rPr lang="en-US" sz="2400" dirty="0" err="1">
                <a:solidFill>
                  <a:schemeClr val="bg1"/>
                </a:solidFill>
              </a:rPr>
              <a:t>bagi</a:t>
            </a:r>
            <a:r>
              <a:rPr lang="en-US" sz="2400" dirty="0">
                <a:solidFill>
                  <a:schemeClr val="bg1"/>
                </a:solidFill>
              </a:rPr>
              <a:t> </a:t>
            </a:r>
            <a:r>
              <a:rPr lang="en-US" sz="2400" dirty="0" err="1">
                <a:solidFill>
                  <a:schemeClr val="bg1"/>
                </a:solidFill>
              </a:rPr>
              <a:t>siswa</a:t>
            </a:r>
            <a:r>
              <a:rPr lang="en-US" sz="2400" dirty="0">
                <a:solidFill>
                  <a:schemeClr val="bg1"/>
                </a:solidFill>
              </a:rPr>
              <a:t> </a:t>
            </a:r>
            <a:r>
              <a:rPr lang="en-US" sz="2400" dirty="0" err="1">
                <a:solidFill>
                  <a:schemeClr val="bg1"/>
                </a:solidFill>
              </a:rPr>
              <a:t>untuk</a:t>
            </a:r>
            <a:r>
              <a:rPr lang="en-US" sz="2400" dirty="0">
                <a:solidFill>
                  <a:schemeClr val="bg1"/>
                </a:solidFill>
              </a:rPr>
              <a:t> </a:t>
            </a:r>
            <a:r>
              <a:rPr lang="en-US" sz="2400" dirty="0" err="1">
                <a:solidFill>
                  <a:schemeClr val="bg1"/>
                </a:solidFill>
              </a:rPr>
              <a:t>menata</a:t>
            </a:r>
            <a:r>
              <a:rPr lang="en-US" sz="2400" dirty="0">
                <a:solidFill>
                  <a:schemeClr val="bg1"/>
                </a:solidFill>
              </a:rPr>
              <a:t> </a:t>
            </a:r>
            <a:r>
              <a:rPr lang="en-US" sz="2400" dirty="0" err="1">
                <a:solidFill>
                  <a:schemeClr val="bg1"/>
                </a:solidFill>
              </a:rPr>
              <a:t>pertanyaan</a:t>
            </a:r>
            <a:r>
              <a:rPr lang="en-US" sz="2400" dirty="0">
                <a:solidFill>
                  <a:schemeClr val="bg1"/>
                </a:solidFill>
              </a:rPr>
              <a:t> </a:t>
            </a:r>
            <a:r>
              <a:rPr lang="en-US" sz="2400" dirty="0" err="1">
                <a:solidFill>
                  <a:schemeClr val="bg1"/>
                </a:solidFill>
              </a:rPr>
              <a:t>itu</a:t>
            </a:r>
            <a:r>
              <a:rPr lang="en-US" sz="2400" dirty="0">
                <a:solidFill>
                  <a:schemeClr val="bg1"/>
                </a:solidFill>
              </a:rPr>
              <a:t> </a:t>
            </a:r>
            <a:r>
              <a:rPr lang="en-US" sz="2400" dirty="0" err="1">
                <a:solidFill>
                  <a:schemeClr val="bg1"/>
                </a:solidFill>
              </a:rPr>
              <a:t>dalam</a:t>
            </a:r>
            <a:r>
              <a:rPr lang="en-US" sz="2400" dirty="0">
                <a:solidFill>
                  <a:schemeClr val="bg1"/>
                </a:solidFill>
              </a:rPr>
              <a:t> </a:t>
            </a:r>
            <a:r>
              <a:rPr lang="en-US" sz="2400" dirty="0" err="1">
                <a:solidFill>
                  <a:schemeClr val="bg1"/>
                </a:solidFill>
              </a:rPr>
              <a:t>benaknya</a:t>
            </a:r>
            <a:r>
              <a:rPr lang="en-US" sz="2400" dirty="0">
                <a:solidFill>
                  <a:schemeClr val="bg1"/>
                </a:solidFill>
              </a:rPr>
              <a:t> </a:t>
            </a:r>
            <a:r>
              <a:rPr lang="en-US" sz="2400" dirty="0" err="1">
                <a:solidFill>
                  <a:schemeClr val="bg1"/>
                </a:solidFill>
              </a:rPr>
              <a:t>untuk</a:t>
            </a:r>
            <a:r>
              <a:rPr lang="en-US" sz="2400" dirty="0">
                <a:solidFill>
                  <a:schemeClr val="bg1"/>
                </a:solidFill>
              </a:rPr>
              <a:t> </a:t>
            </a:r>
            <a:r>
              <a:rPr lang="en-US" sz="2400" dirty="0" err="1">
                <a:solidFill>
                  <a:schemeClr val="bg1"/>
                </a:solidFill>
              </a:rPr>
              <a:t>berpikir</a:t>
            </a:r>
            <a:r>
              <a:rPr lang="en-US" sz="2400" dirty="0">
                <a:solidFill>
                  <a:schemeClr val="bg1"/>
                </a:solidFill>
              </a:rPr>
              <a:t>. </a:t>
            </a:r>
          </a:p>
        </p:txBody>
      </p:sp>
    </p:spTree>
    <p:extLst>
      <p:ext uri="{BB962C8B-B14F-4D97-AF65-F5344CB8AC3E}">
        <p14:creationId xmlns:p14="http://schemas.microsoft.com/office/powerpoint/2010/main" val="8924504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0" y="228865"/>
            <a:ext cx="9144000" cy="952500"/>
          </a:xfrm>
        </p:spPr>
        <p:txBody>
          <a:bodyPr>
            <a:normAutofit fontScale="90000"/>
          </a:bodyPr>
          <a:lstStyle/>
          <a:p>
            <a:r>
              <a:rPr lang="en-US" sz="4000" dirty="0" err="1">
                <a:solidFill>
                  <a:srgbClr val="FFC000"/>
                </a:solidFill>
              </a:rPr>
              <a:t>Manfaat</a:t>
            </a:r>
            <a:r>
              <a:rPr lang="en-US" sz="4000" dirty="0">
                <a:solidFill>
                  <a:srgbClr val="FFC000"/>
                </a:solidFill>
              </a:rPr>
              <a:t> </a:t>
            </a:r>
            <a:r>
              <a:rPr lang="en-US" sz="4000" dirty="0" err="1">
                <a:solidFill>
                  <a:srgbClr val="FFC000"/>
                </a:solidFill>
              </a:rPr>
              <a:t>pemberian</a:t>
            </a:r>
            <a:r>
              <a:rPr lang="en-US" sz="4000" dirty="0">
                <a:solidFill>
                  <a:srgbClr val="FFC000"/>
                </a:solidFill>
              </a:rPr>
              <a:t> </a:t>
            </a:r>
            <a:r>
              <a:rPr lang="en-US" sz="4000" dirty="0" err="1">
                <a:solidFill>
                  <a:srgbClr val="FFC000"/>
                </a:solidFill>
              </a:rPr>
              <a:t>waktu</a:t>
            </a:r>
            <a:r>
              <a:rPr lang="en-US" sz="4000" dirty="0">
                <a:solidFill>
                  <a:srgbClr val="FFC000"/>
                </a:solidFill>
              </a:rPr>
              <a:t> </a:t>
            </a:r>
            <a:r>
              <a:rPr lang="en-US" sz="4000" dirty="0" err="1">
                <a:solidFill>
                  <a:srgbClr val="FFC000"/>
                </a:solidFill>
              </a:rPr>
              <a:t>selang</a:t>
            </a:r>
            <a:r>
              <a:rPr lang="en-US" sz="4000" dirty="0">
                <a:solidFill>
                  <a:srgbClr val="FFC000"/>
                </a:solidFill>
              </a:rPr>
              <a:t> / pause </a:t>
            </a:r>
            <a:r>
              <a:rPr lang="en-US" sz="4000" dirty="0" err="1">
                <a:solidFill>
                  <a:srgbClr val="FFC000"/>
                </a:solidFill>
              </a:rPr>
              <a:t>yaitu</a:t>
            </a:r>
            <a:r>
              <a:rPr lang="en-US" sz="4000" dirty="0">
                <a:solidFill>
                  <a:srgbClr val="FFC000"/>
                </a:solidFill>
              </a:rPr>
              <a:t>:</a:t>
            </a:r>
          </a:p>
        </p:txBody>
      </p:sp>
      <p:sp>
        <p:nvSpPr>
          <p:cNvPr id="25603" name="Rectangle 3"/>
          <p:cNvSpPr>
            <a:spLocks noGrp="1" noChangeArrowheads="1"/>
          </p:cNvSpPr>
          <p:nvPr>
            <p:ph type="body" idx="1"/>
          </p:nvPr>
        </p:nvSpPr>
        <p:spPr/>
        <p:txBody>
          <a:bodyPr/>
          <a:lstStyle/>
          <a:p>
            <a:pPr lvl="1"/>
            <a:r>
              <a:rPr lang="en-US" dirty="0" err="1">
                <a:solidFill>
                  <a:schemeClr val="bg1"/>
                </a:solidFill>
              </a:rPr>
              <a:t>memberi</a:t>
            </a:r>
            <a:r>
              <a:rPr lang="en-US" dirty="0">
                <a:solidFill>
                  <a:schemeClr val="bg1"/>
                </a:solidFill>
              </a:rPr>
              <a:t> </a:t>
            </a:r>
            <a:r>
              <a:rPr lang="en-US" dirty="0" err="1">
                <a:solidFill>
                  <a:schemeClr val="bg1"/>
                </a:solidFill>
              </a:rPr>
              <a:t>kesempatan</a:t>
            </a:r>
            <a:r>
              <a:rPr lang="en-US" dirty="0">
                <a:solidFill>
                  <a:schemeClr val="bg1"/>
                </a:solidFill>
              </a:rPr>
              <a:t> </a:t>
            </a:r>
            <a:r>
              <a:rPr lang="en-US" dirty="0" err="1">
                <a:solidFill>
                  <a:schemeClr val="bg1"/>
                </a:solidFill>
              </a:rPr>
              <a:t>siswa</a:t>
            </a:r>
            <a:r>
              <a:rPr lang="en-US" dirty="0">
                <a:solidFill>
                  <a:schemeClr val="bg1"/>
                </a:solidFill>
              </a:rPr>
              <a:t> </a:t>
            </a:r>
            <a:r>
              <a:rPr lang="en-US" dirty="0" err="1">
                <a:solidFill>
                  <a:schemeClr val="bg1"/>
                </a:solidFill>
              </a:rPr>
              <a:t>berpikir</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panjang</a:t>
            </a:r>
            <a:r>
              <a:rPr lang="en-US" dirty="0">
                <a:solidFill>
                  <a:schemeClr val="bg1"/>
                </a:solidFill>
              </a:rPr>
              <a:t> </a:t>
            </a:r>
            <a:r>
              <a:rPr lang="en-US" dirty="0" err="1">
                <a:solidFill>
                  <a:schemeClr val="bg1"/>
                </a:solidFill>
              </a:rPr>
              <a:t>dan</a:t>
            </a:r>
            <a:r>
              <a:rPr lang="en-US" dirty="0">
                <a:solidFill>
                  <a:schemeClr val="bg1"/>
                </a:solidFill>
              </a:rPr>
              <a:t> </a:t>
            </a:r>
            <a:r>
              <a:rPr lang="en-US" dirty="0" err="1">
                <a:solidFill>
                  <a:schemeClr val="bg1"/>
                </a:solidFill>
              </a:rPr>
              <a:t>lengkap</a:t>
            </a:r>
            <a:r>
              <a:rPr lang="en-US" dirty="0">
                <a:solidFill>
                  <a:schemeClr val="bg1"/>
                </a:solidFill>
              </a:rPr>
              <a:t>,</a:t>
            </a:r>
          </a:p>
          <a:p>
            <a:pPr lvl="1"/>
            <a:r>
              <a:rPr lang="en-US" dirty="0" err="1">
                <a:solidFill>
                  <a:schemeClr val="bg1"/>
                </a:solidFill>
              </a:rPr>
              <a:t>siswa</a:t>
            </a:r>
            <a:r>
              <a:rPr lang="en-US" dirty="0">
                <a:solidFill>
                  <a:schemeClr val="bg1"/>
                </a:solidFill>
              </a:rPr>
              <a:t> </a:t>
            </a:r>
            <a:r>
              <a:rPr lang="en-US" dirty="0" err="1">
                <a:solidFill>
                  <a:schemeClr val="bg1"/>
                </a:solidFill>
              </a:rPr>
              <a:t>akan</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yakin</a:t>
            </a:r>
            <a:r>
              <a:rPr lang="en-US" dirty="0">
                <a:solidFill>
                  <a:schemeClr val="bg1"/>
                </a:solidFill>
              </a:rPr>
              <a:t> </a:t>
            </a:r>
            <a:r>
              <a:rPr lang="en-US" dirty="0" err="1">
                <a:solidFill>
                  <a:schemeClr val="bg1"/>
                </a:solidFill>
              </a:rPr>
              <a:t>terhadap</a:t>
            </a:r>
            <a:r>
              <a:rPr lang="en-US" dirty="0">
                <a:solidFill>
                  <a:schemeClr val="bg1"/>
                </a:solidFill>
              </a:rPr>
              <a:t> </a:t>
            </a:r>
            <a:r>
              <a:rPr lang="en-US" dirty="0" err="1">
                <a:solidFill>
                  <a:schemeClr val="bg1"/>
                </a:solidFill>
              </a:rPr>
              <a:t>jawaban</a:t>
            </a:r>
            <a:r>
              <a:rPr lang="en-US" dirty="0">
                <a:solidFill>
                  <a:schemeClr val="bg1"/>
                </a:solidFill>
              </a:rPr>
              <a:t> yang </a:t>
            </a:r>
            <a:r>
              <a:rPr lang="en-US" dirty="0" err="1">
                <a:solidFill>
                  <a:schemeClr val="bg1"/>
                </a:solidFill>
              </a:rPr>
              <a:t>akan</a:t>
            </a:r>
            <a:r>
              <a:rPr lang="en-US" dirty="0">
                <a:solidFill>
                  <a:schemeClr val="bg1"/>
                </a:solidFill>
              </a:rPr>
              <a:t> </a:t>
            </a:r>
            <a:r>
              <a:rPr lang="en-US" dirty="0" err="1">
                <a:solidFill>
                  <a:schemeClr val="bg1"/>
                </a:solidFill>
              </a:rPr>
              <a:t>diberikan</a:t>
            </a:r>
            <a:r>
              <a:rPr lang="en-US" dirty="0">
                <a:solidFill>
                  <a:schemeClr val="bg1"/>
                </a:solidFill>
              </a:rPr>
              <a:t>,</a:t>
            </a:r>
          </a:p>
          <a:p>
            <a:pPr lvl="1"/>
            <a:r>
              <a:rPr lang="en-US" dirty="0" err="1">
                <a:solidFill>
                  <a:schemeClr val="bg1"/>
                </a:solidFill>
              </a:rPr>
              <a:t>partisipasi</a:t>
            </a:r>
            <a:r>
              <a:rPr lang="en-US" dirty="0">
                <a:solidFill>
                  <a:schemeClr val="bg1"/>
                </a:solidFill>
              </a:rPr>
              <a:t> </a:t>
            </a:r>
            <a:r>
              <a:rPr lang="en-US" dirty="0" err="1">
                <a:solidFill>
                  <a:schemeClr val="bg1"/>
                </a:solidFill>
              </a:rPr>
              <a:t>siswa</a:t>
            </a:r>
            <a:r>
              <a:rPr lang="en-US" dirty="0">
                <a:solidFill>
                  <a:schemeClr val="bg1"/>
                </a:solidFill>
              </a:rPr>
              <a:t> </a:t>
            </a:r>
            <a:r>
              <a:rPr lang="en-US" dirty="0" err="1">
                <a:solidFill>
                  <a:schemeClr val="bg1"/>
                </a:solidFill>
              </a:rPr>
              <a:t>akan</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luas</a:t>
            </a:r>
            <a:r>
              <a:rPr lang="en-US" dirty="0">
                <a:solidFill>
                  <a:schemeClr val="bg1"/>
                </a:solidFill>
              </a:rPr>
              <a:t>, </a:t>
            </a:r>
            <a:r>
              <a:rPr lang="en-US" dirty="0" err="1">
                <a:solidFill>
                  <a:schemeClr val="bg1"/>
                </a:solidFill>
              </a:rPr>
              <a:t>karena</a:t>
            </a:r>
            <a:r>
              <a:rPr lang="en-US" dirty="0">
                <a:solidFill>
                  <a:schemeClr val="bg1"/>
                </a:solidFill>
              </a:rPr>
              <a:t> </a:t>
            </a:r>
            <a:r>
              <a:rPr lang="en-US" dirty="0" err="1">
                <a:solidFill>
                  <a:schemeClr val="bg1"/>
                </a:solidFill>
              </a:rPr>
              <a:t>lebih</a:t>
            </a:r>
            <a:r>
              <a:rPr lang="en-US" dirty="0">
                <a:solidFill>
                  <a:schemeClr val="bg1"/>
                </a:solidFill>
              </a:rPr>
              <a:t> </a:t>
            </a:r>
            <a:r>
              <a:rPr lang="en-US" dirty="0" err="1">
                <a:solidFill>
                  <a:schemeClr val="bg1"/>
                </a:solidFill>
              </a:rPr>
              <a:t>banyak</a:t>
            </a:r>
            <a:r>
              <a:rPr lang="en-US" dirty="0">
                <a:solidFill>
                  <a:schemeClr val="bg1"/>
                </a:solidFill>
              </a:rPr>
              <a:t> </a:t>
            </a:r>
            <a:r>
              <a:rPr lang="en-US" dirty="0" err="1">
                <a:solidFill>
                  <a:schemeClr val="bg1"/>
                </a:solidFill>
              </a:rPr>
              <a:t>kesempatan</a:t>
            </a:r>
            <a:r>
              <a:rPr lang="en-US" dirty="0">
                <a:solidFill>
                  <a:schemeClr val="bg1"/>
                </a:solidFill>
              </a:rPr>
              <a:t> </a:t>
            </a:r>
            <a:r>
              <a:rPr lang="en-US" dirty="0" err="1">
                <a:solidFill>
                  <a:schemeClr val="bg1"/>
                </a:solidFill>
              </a:rPr>
              <a:t>bagi</a:t>
            </a:r>
            <a:r>
              <a:rPr lang="en-US" dirty="0">
                <a:solidFill>
                  <a:schemeClr val="bg1"/>
                </a:solidFill>
              </a:rPr>
              <a:t> </a:t>
            </a:r>
            <a:r>
              <a:rPr lang="en-US" dirty="0" err="1">
                <a:solidFill>
                  <a:schemeClr val="bg1"/>
                </a:solidFill>
              </a:rPr>
              <a:t>siswa</a:t>
            </a:r>
            <a:r>
              <a:rPr lang="en-US" dirty="0">
                <a:solidFill>
                  <a:schemeClr val="bg1"/>
                </a:solidFill>
              </a:rPr>
              <a:t> </a:t>
            </a:r>
            <a:r>
              <a:rPr lang="en-US" dirty="0" err="1">
                <a:solidFill>
                  <a:schemeClr val="bg1"/>
                </a:solidFill>
              </a:rPr>
              <a:t>untuk</a:t>
            </a:r>
            <a:r>
              <a:rPr lang="en-US" dirty="0">
                <a:solidFill>
                  <a:schemeClr val="bg1"/>
                </a:solidFill>
              </a:rPr>
              <a:t> </a:t>
            </a:r>
            <a:r>
              <a:rPr lang="en-US" dirty="0" err="1">
                <a:solidFill>
                  <a:schemeClr val="bg1"/>
                </a:solidFill>
              </a:rPr>
              <a:t>berpikir</a:t>
            </a:r>
            <a:r>
              <a:rPr lang="en-US" dirty="0">
                <a:solidFill>
                  <a:schemeClr val="bg1"/>
                </a:solidFill>
              </a:rPr>
              <a:t> </a:t>
            </a:r>
            <a:r>
              <a:rPr lang="en-US" dirty="0" err="1">
                <a:solidFill>
                  <a:schemeClr val="bg1"/>
                </a:solidFill>
              </a:rPr>
              <a:t>terutama</a:t>
            </a:r>
            <a:r>
              <a:rPr lang="en-US" dirty="0">
                <a:solidFill>
                  <a:schemeClr val="bg1"/>
                </a:solidFill>
              </a:rPr>
              <a:t> </a:t>
            </a:r>
            <a:r>
              <a:rPr lang="en-US" dirty="0" err="1">
                <a:solidFill>
                  <a:schemeClr val="bg1"/>
                </a:solidFill>
              </a:rPr>
              <a:t>bagi</a:t>
            </a:r>
            <a:r>
              <a:rPr lang="en-US" dirty="0">
                <a:solidFill>
                  <a:schemeClr val="bg1"/>
                </a:solidFill>
              </a:rPr>
              <a:t> </a:t>
            </a:r>
            <a:r>
              <a:rPr lang="en-US" dirty="0" err="1">
                <a:solidFill>
                  <a:schemeClr val="bg1"/>
                </a:solidFill>
              </a:rPr>
              <a:t>siswa</a:t>
            </a:r>
            <a:r>
              <a:rPr lang="en-US" dirty="0">
                <a:solidFill>
                  <a:schemeClr val="bg1"/>
                </a:solidFill>
              </a:rPr>
              <a:t> yang </a:t>
            </a:r>
            <a:r>
              <a:rPr lang="en-US" dirty="0" err="1">
                <a:solidFill>
                  <a:schemeClr val="bg1"/>
                </a:solidFill>
              </a:rPr>
              <a:t>ragu-ragu</a:t>
            </a:r>
            <a:r>
              <a:rPr lang="en-US" dirty="0">
                <a:solidFill>
                  <a:schemeClr val="bg1"/>
                </a:solidFill>
              </a:rPr>
              <a:t> </a:t>
            </a:r>
            <a:r>
              <a:rPr lang="en-US" dirty="0" err="1">
                <a:solidFill>
                  <a:schemeClr val="bg1"/>
                </a:solidFill>
              </a:rPr>
              <a:t>akan</a:t>
            </a:r>
            <a:r>
              <a:rPr lang="en-US" dirty="0">
                <a:solidFill>
                  <a:schemeClr val="bg1"/>
                </a:solidFill>
              </a:rPr>
              <a:t> </a:t>
            </a:r>
            <a:r>
              <a:rPr lang="en-US" dirty="0" err="1">
                <a:solidFill>
                  <a:schemeClr val="bg1"/>
                </a:solidFill>
              </a:rPr>
              <a:t>menjawab</a:t>
            </a:r>
            <a:r>
              <a:rPr lang="en-US" dirty="0">
                <a:solidFill>
                  <a:schemeClr val="bg1"/>
                </a:solidFill>
              </a:rPr>
              <a:t>.</a:t>
            </a:r>
          </a:p>
        </p:txBody>
      </p:sp>
    </p:spTree>
    <p:extLst>
      <p:ext uri="{BB962C8B-B14F-4D97-AF65-F5344CB8AC3E}">
        <p14:creationId xmlns:p14="http://schemas.microsoft.com/office/powerpoint/2010/main" val="13717178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95536" y="0"/>
            <a:ext cx="8229600" cy="952500"/>
          </a:xfrm>
        </p:spPr>
        <p:txBody>
          <a:bodyPr/>
          <a:lstStyle/>
          <a:p>
            <a:r>
              <a:rPr lang="sv-SE" dirty="0">
                <a:solidFill>
                  <a:srgbClr val="FFFF00"/>
                </a:solidFill>
              </a:rPr>
              <a:t>Hal-hal yang perlu diperhatikan</a:t>
            </a:r>
            <a:endParaRPr lang="en-US" dirty="0">
              <a:solidFill>
                <a:srgbClr val="FFFF00"/>
              </a:solidFill>
            </a:endParaRPr>
          </a:p>
        </p:txBody>
      </p:sp>
      <p:sp>
        <p:nvSpPr>
          <p:cNvPr id="26627" name="Rectangle 3"/>
          <p:cNvSpPr>
            <a:spLocks noGrp="1" noChangeArrowheads="1"/>
          </p:cNvSpPr>
          <p:nvPr>
            <p:ph type="body" idx="1"/>
          </p:nvPr>
        </p:nvSpPr>
        <p:spPr>
          <a:xfrm>
            <a:off x="179512" y="1057300"/>
            <a:ext cx="8856984" cy="3771636"/>
          </a:xfrm>
        </p:spPr>
        <p:txBody>
          <a:bodyPr/>
          <a:lstStyle/>
          <a:p>
            <a:pPr marL="457200" indent="-457200" algn="just">
              <a:lnSpc>
                <a:spcPct val="80000"/>
              </a:lnSpc>
              <a:buFontTx/>
              <a:buAutoNum type="arabicPeriod"/>
            </a:pPr>
            <a:r>
              <a:rPr lang="sv-SE" sz="2400" dirty="0"/>
              <a:t>Pertanyaan tidak tergesa-gesa, dan gunakan tata bahasa yang baik, jangan dalam satu pertanyaan ternyata bercabang atas beberapa pertanyaan yang lain sehingga siswa bingung pertanyaan mana yang lebih dulu harus dijawab.</a:t>
            </a:r>
          </a:p>
          <a:p>
            <a:pPr marL="457200" indent="-457200" algn="just">
              <a:lnSpc>
                <a:spcPct val="80000"/>
              </a:lnSpc>
              <a:buFontTx/>
              <a:buAutoNum type="arabicPeriod"/>
            </a:pPr>
            <a:r>
              <a:rPr lang="sv-SE" sz="2400" dirty="0"/>
              <a:t>Guru harus memonitor keadaan siswa seperti; siswa menggeser tempat duduk, menengadahkan muka, ragu-ragu akan mengacungkan jari atau bahkan mengacungkan jari dengan semangat. </a:t>
            </a:r>
            <a:endParaRPr lang="sv-SE" sz="2400" dirty="0" smtClean="0"/>
          </a:p>
          <a:p>
            <a:pPr marL="900113" indent="0" algn="just">
              <a:lnSpc>
                <a:spcPct val="80000"/>
              </a:lnSpc>
              <a:buNone/>
            </a:pPr>
            <a:r>
              <a:rPr lang="sv-SE" sz="2400" dirty="0" smtClean="0"/>
              <a:t>Jika </a:t>
            </a:r>
            <a:r>
              <a:rPr lang="sv-SE" sz="2400" dirty="0"/>
              <a:t>melontarkan pertanyaan maka jangan tunjuk siswa yang pertama kali mengacungkan tangan untuk menjawab tetapi tunjuklah yang ragu-ragu akan menjawab karena siswa itulah yang berusaha keras untuk menyusun jawaban. </a:t>
            </a:r>
            <a:endParaRPr lang="en-US" sz="2400" dirty="0"/>
          </a:p>
        </p:txBody>
      </p:sp>
    </p:spTree>
    <p:extLst>
      <p:ext uri="{BB962C8B-B14F-4D97-AF65-F5344CB8AC3E}">
        <p14:creationId xmlns:p14="http://schemas.microsoft.com/office/powerpoint/2010/main" val="12538972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7544" y="0"/>
            <a:ext cx="8229600" cy="952500"/>
          </a:xfrm>
        </p:spPr>
        <p:txBody>
          <a:bodyPr/>
          <a:lstStyle/>
          <a:p>
            <a:r>
              <a:rPr lang="en-US" dirty="0" err="1">
                <a:solidFill>
                  <a:srgbClr val="FFC000"/>
                </a:solidFill>
              </a:rPr>
              <a:t>Arah</a:t>
            </a:r>
            <a:r>
              <a:rPr lang="en-US" dirty="0">
                <a:solidFill>
                  <a:srgbClr val="FFC000"/>
                </a:solidFill>
              </a:rPr>
              <a:t> </a:t>
            </a:r>
            <a:r>
              <a:rPr lang="en-US" dirty="0" err="1">
                <a:solidFill>
                  <a:srgbClr val="FFC000"/>
                </a:solidFill>
              </a:rPr>
              <a:t>dan</a:t>
            </a:r>
            <a:r>
              <a:rPr lang="en-US" dirty="0">
                <a:solidFill>
                  <a:srgbClr val="FFC000"/>
                </a:solidFill>
              </a:rPr>
              <a:t> </a:t>
            </a:r>
            <a:r>
              <a:rPr lang="en-US" dirty="0" err="1">
                <a:solidFill>
                  <a:srgbClr val="FFC000"/>
                </a:solidFill>
              </a:rPr>
              <a:t>distribusi</a:t>
            </a:r>
            <a:r>
              <a:rPr lang="en-US" dirty="0">
                <a:solidFill>
                  <a:srgbClr val="FFC000"/>
                </a:solidFill>
              </a:rPr>
              <a:t> </a:t>
            </a:r>
            <a:r>
              <a:rPr lang="en-US" dirty="0" err="1">
                <a:solidFill>
                  <a:srgbClr val="FFC000"/>
                </a:solidFill>
              </a:rPr>
              <a:t>penunjukan</a:t>
            </a:r>
            <a:r>
              <a:rPr lang="en-US" dirty="0">
                <a:solidFill>
                  <a:srgbClr val="FFC000"/>
                </a:solidFill>
              </a:rPr>
              <a:t>,</a:t>
            </a:r>
          </a:p>
        </p:txBody>
      </p:sp>
      <p:sp>
        <p:nvSpPr>
          <p:cNvPr id="27651" name="Rectangle 3"/>
          <p:cNvSpPr>
            <a:spLocks noGrp="1" noChangeArrowheads="1"/>
          </p:cNvSpPr>
          <p:nvPr>
            <p:ph type="body" idx="1"/>
          </p:nvPr>
        </p:nvSpPr>
        <p:spPr>
          <a:xfrm>
            <a:off x="0" y="913284"/>
            <a:ext cx="9144000" cy="4635500"/>
          </a:xfrm>
        </p:spPr>
        <p:txBody>
          <a:bodyPr/>
          <a:lstStyle/>
          <a:p>
            <a:r>
              <a:rPr lang="en-US" dirty="0" err="1"/>
              <a:t>yaitu</a:t>
            </a:r>
            <a:r>
              <a:rPr lang="en-US" dirty="0"/>
              <a:t> </a:t>
            </a:r>
            <a:r>
              <a:rPr lang="en-US" dirty="0" err="1"/>
              <a:t>pertanyaan</a:t>
            </a:r>
            <a:r>
              <a:rPr lang="en-US" dirty="0"/>
              <a:t> </a:t>
            </a:r>
            <a:r>
              <a:rPr lang="en-US" dirty="0" err="1"/>
              <a:t>harus</a:t>
            </a:r>
            <a:r>
              <a:rPr lang="en-US" dirty="0"/>
              <a:t> </a:t>
            </a:r>
            <a:r>
              <a:rPr lang="en-US" dirty="0" err="1"/>
              <a:t>ditujukan</a:t>
            </a:r>
            <a:r>
              <a:rPr lang="en-US" dirty="0"/>
              <a:t>   </a:t>
            </a:r>
            <a:r>
              <a:rPr lang="en-US" dirty="0" err="1"/>
              <a:t>kepada</a:t>
            </a:r>
            <a:r>
              <a:rPr lang="en-US" dirty="0"/>
              <a:t> </a:t>
            </a:r>
            <a:r>
              <a:rPr lang="en-US" dirty="0" err="1"/>
              <a:t>seluruh</a:t>
            </a:r>
            <a:r>
              <a:rPr lang="en-US" dirty="0"/>
              <a:t> </a:t>
            </a:r>
            <a:r>
              <a:rPr lang="en-US" dirty="0" err="1"/>
              <a:t>siswa</a:t>
            </a:r>
            <a:r>
              <a:rPr lang="en-US" dirty="0"/>
              <a:t> </a:t>
            </a:r>
            <a:r>
              <a:rPr lang="en-US" dirty="0" err="1"/>
              <a:t>sehingga</a:t>
            </a:r>
            <a:r>
              <a:rPr lang="en-US" dirty="0"/>
              <a:t> </a:t>
            </a:r>
            <a:r>
              <a:rPr lang="en-US" dirty="0" err="1"/>
              <a:t>seluruh</a:t>
            </a:r>
            <a:r>
              <a:rPr lang="en-US" dirty="0"/>
              <a:t> </a:t>
            </a:r>
            <a:r>
              <a:rPr lang="en-US" dirty="0" err="1"/>
              <a:t>siswa</a:t>
            </a:r>
            <a:r>
              <a:rPr lang="en-US" dirty="0"/>
              <a:t> </a:t>
            </a:r>
            <a:r>
              <a:rPr lang="en-US" dirty="0" err="1"/>
              <a:t>didorong</a:t>
            </a:r>
            <a:r>
              <a:rPr lang="en-US" dirty="0"/>
              <a:t> </a:t>
            </a:r>
            <a:r>
              <a:rPr lang="en-US" dirty="0" err="1"/>
              <a:t>berpikir</a:t>
            </a:r>
            <a:r>
              <a:rPr lang="en-US" dirty="0"/>
              <a:t>. Hal-</a:t>
            </a:r>
            <a:r>
              <a:rPr lang="en-US" dirty="0" err="1"/>
              <a:t>hal</a:t>
            </a:r>
            <a:r>
              <a:rPr lang="en-US" dirty="0"/>
              <a:t> yang </a:t>
            </a:r>
            <a:r>
              <a:rPr lang="en-US" dirty="0" err="1"/>
              <a:t>perlu</a:t>
            </a:r>
            <a:r>
              <a:rPr lang="en-US" dirty="0"/>
              <a:t> </a:t>
            </a:r>
            <a:r>
              <a:rPr lang="en-US" dirty="0" err="1"/>
              <a:t>diperhatikan</a:t>
            </a:r>
            <a:r>
              <a:rPr lang="en-US" dirty="0"/>
              <a:t>:</a:t>
            </a:r>
          </a:p>
          <a:p>
            <a:pPr lvl="3"/>
            <a:r>
              <a:rPr lang="en-US" sz="2400" dirty="0" err="1"/>
              <a:t>Jangan</a:t>
            </a:r>
            <a:r>
              <a:rPr lang="en-US" sz="2400" dirty="0"/>
              <a:t> </a:t>
            </a:r>
            <a:r>
              <a:rPr lang="en-US" sz="2400" dirty="0" err="1"/>
              <a:t>menyebutkan</a:t>
            </a:r>
            <a:r>
              <a:rPr lang="en-US" sz="2400" dirty="0"/>
              <a:t> </a:t>
            </a:r>
            <a:r>
              <a:rPr lang="en-US" sz="2400" dirty="0" err="1"/>
              <a:t>terlebih</a:t>
            </a:r>
            <a:r>
              <a:rPr lang="en-US" sz="2400" dirty="0"/>
              <a:t> </a:t>
            </a:r>
            <a:r>
              <a:rPr lang="en-US" sz="2400" dirty="0" err="1"/>
              <a:t>dahulu</a:t>
            </a:r>
            <a:r>
              <a:rPr lang="en-US" sz="2400" dirty="0"/>
              <a:t> </a:t>
            </a:r>
            <a:r>
              <a:rPr lang="en-US" sz="2400" dirty="0" err="1"/>
              <a:t>nama</a:t>
            </a:r>
            <a:r>
              <a:rPr lang="en-US" sz="2400" dirty="0"/>
              <a:t> </a:t>
            </a:r>
            <a:r>
              <a:rPr lang="en-US" sz="2400" dirty="0" err="1"/>
              <a:t>siswa</a:t>
            </a:r>
            <a:r>
              <a:rPr lang="en-US" sz="2400" dirty="0"/>
              <a:t> yang </a:t>
            </a:r>
            <a:r>
              <a:rPr lang="en-US" sz="2400" dirty="0" err="1"/>
              <a:t>akan</a:t>
            </a:r>
            <a:r>
              <a:rPr lang="en-US" sz="2400" dirty="0"/>
              <a:t> </a:t>
            </a:r>
            <a:r>
              <a:rPr lang="en-US" sz="2400" dirty="0" err="1"/>
              <a:t>ditanya</a:t>
            </a:r>
            <a:r>
              <a:rPr lang="en-US" sz="2400" dirty="0"/>
              <a:t> </a:t>
            </a:r>
            <a:r>
              <a:rPr lang="en-US" sz="2400" dirty="0" err="1"/>
              <a:t>karena</a:t>
            </a:r>
            <a:r>
              <a:rPr lang="en-US" sz="2400" dirty="0"/>
              <a:t> </a:t>
            </a:r>
            <a:r>
              <a:rPr lang="en-US" sz="2400" dirty="0" err="1"/>
              <a:t>bagi</a:t>
            </a:r>
            <a:r>
              <a:rPr lang="en-US" sz="2400" dirty="0"/>
              <a:t> </a:t>
            </a:r>
            <a:r>
              <a:rPr lang="en-US" sz="2400" dirty="0" err="1"/>
              <a:t>siswa</a:t>
            </a:r>
            <a:r>
              <a:rPr lang="en-US" sz="2400" dirty="0"/>
              <a:t> yang lain (yang </a:t>
            </a:r>
            <a:r>
              <a:rPr lang="en-US" sz="2400" dirty="0" err="1"/>
              <a:t>namanya</a:t>
            </a:r>
            <a:r>
              <a:rPr lang="en-US" sz="2400" dirty="0"/>
              <a:t> </a:t>
            </a:r>
            <a:r>
              <a:rPr lang="en-US" sz="2400" dirty="0" err="1"/>
              <a:t>tidak</a:t>
            </a:r>
            <a:r>
              <a:rPr lang="en-US" sz="2400" dirty="0"/>
              <a:t> </a:t>
            </a:r>
            <a:r>
              <a:rPr lang="en-US" sz="2400" dirty="0" err="1"/>
              <a:t>disebut</a:t>
            </a:r>
            <a:r>
              <a:rPr lang="en-US" sz="2400" dirty="0"/>
              <a:t> guru) </a:t>
            </a:r>
            <a:r>
              <a:rPr lang="en-US" sz="2400" dirty="0" err="1"/>
              <a:t>merasa</a:t>
            </a:r>
            <a:r>
              <a:rPr lang="en-US" sz="2400" dirty="0"/>
              <a:t> </a:t>
            </a:r>
            <a:r>
              <a:rPr lang="en-US" sz="2400" dirty="0" err="1"/>
              <a:t>tidak</a:t>
            </a:r>
            <a:r>
              <a:rPr lang="en-US" sz="2400" dirty="0"/>
              <a:t> </a:t>
            </a:r>
            <a:r>
              <a:rPr lang="en-US" sz="2400" dirty="0" err="1"/>
              <a:t>perlu</a:t>
            </a:r>
            <a:r>
              <a:rPr lang="en-US" sz="2400" dirty="0"/>
              <a:t> </a:t>
            </a:r>
            <a:r>
              <a:rPr lang="en-US" sz="2400" dirty="0" err="1"/>
              <a:t>berpikir</a:t>
            </a:r>
            <a:r>
              <a:rPr lang="en-US" sz="2400" dirty="0"/>
              <a:t> </a:t>
            </a:r>
            <a:r>
              <a:rPr lang="en-US" sz="2400" dirty="0" err="1"/>
              <a:t>karena</a:t>
            </a:r>
            <a:r>
              <a:rPr lang="en-US" sz="2400" dirty="0"/>
              <a:t> </a:t>
            </a:r>
            <a:r>
              <a:rPr lang="en-US" sz="2400" dirty="0" err="1"/>
              <a:t>pertanyaan</a:t>
            </a:r>
            <a:r>
              <a:rPr lang="en-US" sz="2400" dirty="0"/>
              <a:t> </a:t>
            </a:r>
            <a:r>
              <a:rPr lang="en-US" sz="2400" dirty="0" err="1"/>
              <a:t>tersebut</a:t>
            </a:r>
            <a:r>
              <a:rPr lang="en-US" sz="2400" dirty="0"/>
              <a:t> </a:t>
            </a:r>
            <a:r>
              <a:rPr lang="en-US" sz="2400" dirty="0" err="1"/>
              <a:t>tidak</a:t>
            </a:r>
            <a:r>
              <a:rPr lang="en-US" sz="2400" dirty="0"/>
              <a:t> </a:t>
            </a:r>
            <a:r>
              <a:rPr lang="en-US" sz="2400" dirty="0" err="1"/>
              <a:t>ditujukan</a:t>
            </a:r>
            <a:r>
              <a:rPr lang="en-US" sz="2400" dirty="0"/>
              <a:t> </a:t>
            </a:r>
            <a:r>
              <a:rPr lang="en-US" sz="2400" dirty="0" err="1"/>
              <a:t>untuk</a:t>
            </a:r>
            <a:r>
              <a:rPr lang="en-US" sz="2400" dirty="0"/>
              <a:t> </a:t>
            </a:r>
            <a:r>
              <a:rPr lang="en-US" sz="2400" dirty="0" err="1"/>
              <a:t>dirinya</a:t>
            </a:r>
            <a:r>
              <a:rPr lang="en-US" sz="2400" dirty="0"/>
              <a:t>.</a:t>
            </a:r>
          </a:p>
          <a:p>
            <a:pPr lvl="3"/>
            <a:r>
              <a:rPr lang="en-US" sz="2400" dirty="0" err="1"/>
              <a:t>Setelah</a:t>
            </a:r>
            <a:r>
              <a:rPr lang="en-US" sz="2400" dirty="0"/>
              <a:t> </a:t>
            </a:r>
            <a:r>
              <a:rPr lang="en-US" sz="2400" dirty="0" err="1"/>
              <a:t>seluruh</a:t>
            </a:r>
            <a:r>
              <a:rPr lang="en-US" sz="2400" dirty="0"/>
              <a:t> </a:t>
            </a:r>
            <a:r>
              <a:rPr lang="en-US" sz="2400" dirty="0" err="1"/>
              <a:t>kelas</a:t>
            </a:r>
            <a:r>
              <a:rPr lang="en-US" sz="2400" dirty="0"/>
              <a:t> </a:t>
            </a:r>
            <a:r>
              <a:rPr lang="en-US" sz="2400" dirty="0" err="1"/>
              <a:t>telah</a:t>
            </a:r>
            <a:r>
              <a:rPr lang="en-US" sz="2400" dirty="0"/>
              <a:t> </a:t>
            </a:r>
            <a:r>
              <a:rPr lang="en-US" sz="2400" dirty="0" err="1"/>
              <a:t>diberi</a:t>
            </a:r>
            <a:r>
              <a:rPr lang="en-US" sz="2400" dirty="0"/>
              <a:t> </a:t>
            </a:r>
            <a:r>
              <a:rPr lang="en-US" sz="2400" dirty="0" err="1"/>
              <a:t>waktu</a:t>
            </a:r>
            <a:r>
              <a:rPr lang="en-US" sz="2400" dirty="0"/>
              <a:t> </a:t>
            </a:r>
            <a:r>
              <a:rPr lang="en-US" sz="2400" dirty="0" err="1"/>
              <a:t>secukupnya</a:t>
            </a:r>
            <a:r>
              <a:rPr lang="en-US" sz="2400" dirty="0"/>
              <a:t> (pause) </a:t>
            </a:r>
            <a:r>
              <a:rPr lang="en-US" sz="2400" dirty="0" err="1"/>
              <a:t>untuk</a:t>
            </a:r>
            <a:r>
              <a:rPr lang="en-US" sz="2400" dirty="0"/>
              <a:t> </a:t>
            </a:r>
            <a:r>
              <a:rPr lang="en-US" sz="2400" dirty="0" err="1"/>
              <a:t>berpikir</a:t>
            </a:r>
            <a:r>
              <a:rPr lang="en-US" sz="2400" dirty="0"/>
              <a:t> </a:t>
            </a:r>
            <a:r>
              <a:rPr lang="en-US" sz="2400" dirty="0" err="1"/>
              <a:t>barulah</a:t>
            </a:r>
            <a:r>
              <a:rPr lang="en-US" sz="2400" dirty="0"/>
              <a:t> </a:t>
            </a:r>
            <a:r>
              <a:rPr lang="en-US" sz="2400" dirty="0" err="1"/>
              <a:t>ditunjuk</a:t>
            </a:r>
            <a:r>
              <a:rPr lang="en-US" sz="2400" dirty="0"/>
              <a:t> </a:t>
            </a:r>
            <a:r>
              <a:rPr lang="en-US" sz="2400" dirty="0" err="1"/>
              <a:t>nama</a:t>
            </a:r>
            <a:r>
              <a:rPr lang="en-US" sz="2400" dirty="0"/>
              <a:t> </a:t>
            </a:r>
            <a:r>
              <a:rPr lang="en-US" sz="2400" dirty="0" err="1"/>
              <a:t>seorang</a:t>
            </a:r>
            <a:r>
              <a:rPr lang="en-US" sz="2400" dirty="0"/>
              <a:t> </a:t>
            </a:r>
            <a:r>
              <a:rPr lang="en-US" sz="2400" dirty="0" err="1"/>
              <a:t>siswa</a:t>
            </a:r>
            <a:r>
              <a:rPr lang="en-US" sz="2400" dirty="0"/>
              <a:t>,</a:t>
            </a:r>
          </a:p>
        </p:txBody>
      </p:sp>
    </p:spTree>
    <p:extLst>
      <p:ext uri="{BB962C8B-B14F-4D97-AF65-F5344CB8AC3E}">
        <p14:creationId xmlns:p14="http://schemas.microsoft.com/office/powerpoint/2010/main" val="10543958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0" y="193205"/>
            <a:ext cx="9144000" cy="4787636"/>
          </a:xfrm>
        </p:spPr>
        <p:txBody>
          <a:bodyPr/>
          <a:lstStyle/>
          <a:p>
            <a:pPr>
              <a:lnSpc>
                <a:spcPct val="90000"/>
              </a:lnSpc>
            </a:pPr>
            <a:r>
              <a:rPr lang="en-US" sz="2800" dirty="0" err="1"/>
              <a:t>Distribusi</a:t>
            </a:r>
            <a:r>
              <a:rPr lang="en-US" sz="2800" dirty="0"/>
              <a:t> </a:t>
            </a:r>
            <a:r>
              <a:rPr lang="en-US" sz="2800" dirty="0" err="1"/>
              <a:t>pertanyaan</a:t>
            </a:r>
            <a:r>
              <a:rPr lang="en-US" sz="2800" dirty="0"/>
              <a:t> </a:t>
            </a:r>
            <a:r>
              <a:rPr lang="en-US" sz="2800" dirty="0" err="1"/>
              <a:t>harus</a:t>
            </a:r>
            <a:r>
              <a:rPr lang="en-US" sz="2800" dirty="0"/>
              <a:t> </a:t>
            </a:r>
            <a:r>
              <a:rPr lang="en-US" sz="2800" dirty="0" err="1"/>
              <a:t>merata</a:t>
            </a:r>
            <a:r>
              <a:rPr lang="en-US" sz="2800" dirty="0"/>
              <a:t>, </a:t>
            </a:r>
            <a:r>
              <a:rPr lang="en-US" sz="2800" dirty="0" err="1"/>
              <a:t>jangan</a:t>
            </a:r>
            <a:r>
              <a:rPr lang="en-US" sz="2800" dirty="0"/>
              <a:t> </a:t>
            </a:r>
            <a:r>
              <a:rPr lang="en-US" sz="2800" dirty="0" err="1"/>
              <a:t>pada</a:t>
            </a:r>
            <a:r>
              <a:rPr lang="en-US" sz="2800" dirty="0"/>
              <a:t> </a:t>
            </a:r>
            <a:r>
              <a:rPr lang="en-US" sz="2800" dirty="0" err="1"/>
              <a:t>siswa</a:t>
            </a:r>
            <a:r>
              <a:rPr lang="en-US" sz="2800" dirty="0"/>
              <a:t> </a:t>
            </a:r>
            <a:r>
              <a:rPr lang="en-US" sz="2800" dirty="0" err="1"/>
              <a:t>tertentu</a:t>
            </a:r>
            <a:r>
              <a:rPr lang="en-US" sz="2800" dirty="0"/>
              <a:t> </a:t>
            </a:r>
            <a:r>
              <a:rPr lang="en-US" sz="2800" dirty="0" err="1"/>
              <a:t>saja</a:t>
            </a:r>
            <a:r>
              <a:rPr lang="en-US" sz="2800" dirty="0"/>
              <a:t>, </a:t>
            </a:r>
            <a:r>
              <a:rPr lang="en-US" sz="2800" dirty="0" err="1"/>
              <a:t>tapi</a:t>
            </a:r>
            <a:r>
              <a:rPr lang="en-US" sz="2800" dirty="0"/>
              <a:t> </a:t>
            </a:r>
            <a:r>
              <a:rPr lang="en-US" sz="2800" dirty="0" err="1"/>
              <a:t>perhatikan</a:t>
            </a:r>
            <a:r>
              <a:rPr lang="en-US" sz="2800" dirty="0"/>
              <a:t> pula </a:t>
            </a:r>
            <a:r>
              <a:rPr lang="en-US" sz="2800" dirty="0" err="1"/>
              <a:t>siswa</a:t>
            </a:r>
            <a:r>
              <a:rPr lang="en-US" sz="2800" dirty="0"/>
              <a:t> yang </a:t>
            </a:r>
            <a:r>
              <a:rPr lang="en-US" sz="2800" dirty="0" err="1"/>
              <a:t>lemah</a:t>
            </a:r>
            <a:r>
              <a:rPr lang="en-US" sz="2800" dirty="0"/>
              <a:t> </a:t>
            </a:r>
            <a:r>
              <a:rPr lang="en-US" sz="2800" dirty="0" err="1"/>
              <a:t>atau</a:t>
            </a:r>
            <a:r>
              <a:rPr lang="en-US" sz="2800" dirty="0"/>
              <a:t> </a:t>
            </a:r>
            <a:r>
              <a:rPr lang="en-US" sz="2800" dirty="0" err="1"/>
              <a:t>pemalu</a:t>
            </a:r>
            <a:r>
              <a:rPr lang="en-US" sz="2800" dirty="0"/>
              <a:t> </a:t>
            </a:r>
            <a:r>
              <a:rPr lang="en-US" sz="2800" dirty="0" err="1"/>
              <a:t>untuk</a:t>
            </a:r>
            <a:r>
              <a:rPr lang="en-US" sz="2800" dirty="0"/>
              <a:t> </a:t>
            </a:r>
            <a:r>
              <a:rPr lang="en-US" sz="2800" dirty="0" err="1"/>
              <a:t>berani</a:t>
            </a:r>
            <a:r>
              <a:rPr lang="en-US" sz="2800" dirty="0"/>
              <a:t> </a:t>
            </a:r>
            <a:r>
              <a:rPr lang="en-US" sz="2800" dirty="0" err="1"/>
              <a:t>menjawab</a:t>
            </a:r>
            <a:r>
              <a:rPr lang="en-US" sz="2800" dirty="0"/>
              <a:t> </a:t>
            </a:r>
            <a:r>
              <a:rPr lang="en-US" sz="2800" dirty="0" err="1"/>
              <a:t>atau</a:t>
            </a:r>
            <a:r>
              <a:rPr lang="en-US" sz="2800" dirty="0"/>
              <a:t> </a:t>
            </a:r>
            <a:r>
              <a:rPr lang="en-US" sz="2800" dirty="0" err="1"/>
              <a:t>tampil</a:t>
            </a:r>
            <a:r>
              <a:rPr lang="en-US" sz="2800" dirty="0"/>
              <a:t> </a:t>
            </a:r>
            <a:r>
              <a:rPr lang="en-US" sz="2800" dirty="0" err="1"/>
              <a:t>bertanya</a:t>
            </a:r>
            <a:r>
              <a:rPr lang="en-US" sz="2800" dirty="0"/>
              <a:t>. </a:t>
            </a:r>
            <a:r>
              <a:rPr lang="en-US" sz="2800" dirty="0" err="1"/>
              <a:t>Caranya</a:t>
            </a:r>
            <a:r>
              <a:rPr lang="en-US" sz="2800" dirty="0"/>
              <a:t> </a:t>
            </a:r>
            <a:r>
              <a:rPr lang="en-US" sz="2800" dirty="0" err="1"/>
              <a:t>beri</a:t>
            </a:r>
            <a:r>
              <a:rPr lang="en-US" sz="2800" dirty="0"/>
              <a:t> </a:t>
            </a:r>
            <a:r>
              <a:rPr lang="en-US" sz="2800" dirty="0" err="1"/>
              <a:t>pertanyaan</a:t>
            </a:r>
            <a:r>
              <a:rPr lang="en-US" sz="2800" dirty="0"/>
              <a:t> </a:t>
            </a:r>
            <a:r>
              <a:rPr lang="en-US" sz="2800" dirty="0" err="1"/>
              <a:t>pada</a:t>
            </a:r>
            <a:r>
              <a:rPr lang="en-US" sz="2800" dirty="0"/>
              <a:t> </a:t>
            </a:r>
            <a:r>
              <a:rPr lang="en-US" sz="2800" dirty="0" err="1"/>
              <a:t>siswa</a:t>
            </a:r>
            <a:r>
              <a:rPr lang="en-US" sz="2800" dirty="0"/>
              <a:t> </a:t>
            </a:r>
            <a:r>
              <a:rPr lang="en-US" sz="2800" dirty="0" err="1"/>
              <a:t>sebelahnya</a:t>
            </a:r>
            <a:r>
              <a:rPr lang="en-US" sz="2800" dirty="0"/>
              <a:t> </a:t>
            </a:r>
            <a:r>
              <a:rPr lang="en-US" sz="2800" dirty="0" err="1"/>
              <a:t>baru</a:t>
            </a:r>
            <a:r>
              <a:rPr lang="en-US" sz="2800" dirty="0"/>
              <a:t> </a:t>
            </a:r>
            <a:r>
              <a:rPr lang="en-US" sz="2800" dirty="0" err="1"/>
              <a:t>minta</a:t>
            </a:r>
            <a:r>
              <a:rPr lang="en-US" sz="2800" dirty="0"/>
              <a:t> </a:t>
            </a:r>
            <a:r>
              <a:rPr lang="en-US" sz="2800" dirty="0" err="1"/>
              <a:t>pendapat</a:t>
            </a:r>
            <a:r>
              <a:rPr lang="en-US" sz="2800" dirty="0"/>
              <a:t> </a:t>
            </a:r>
            <a:r>
              <a:rPr lang="en-US" sz="2800" dirty="0" err="1"/>
              <a:t>siswa</a:t>
            </a:r>
            <a:r>
              <a:rPr lang="en-US" sz="2800" dirty="0"/>
              <a:t> </a:t>
            </a:r>
            <a:r>
              <a:rPr lang="en-US" sz="2800" dirty="0" err="1"/>
              <a:t>pemalu</a:t>
            </a:r>
            <a:r>
              <a:rPr lang="en-US" sz="2800" dirty="0" smtClean="0"/>
              <a:t>.</a:t>
            </a:r>
          </a:p>
          <a:p>
            <a:pPr>
              <a:lnSpc>
                <a:spcPct val="90000"/>
              </a:lnSpc>
            </a:pPr>
            <a:endParaRPr lang="en-US" sz="2800" dirty="0"/>
          </a:p>
          <a:p>
            <a:pPr>
              <a:lnSpc>
                <a:spcPct val="90000"/>
              </a:lnSpc>
            </a:pPr>
            <a:r>
              <a:rPr lang="en-US" sz="2800" dirty="0" err="1"/>
              <a:t>Teknik</a:t>
            </a:r>
            <a:r>
              <a:rPr lang="en-US" sz="2800" dirty="0"/>
              <a:t> </a:t>
            </a:r>
            <a:r>
              <a:rPr lang="en-US" sz="2800" dirty="0" err="1"/>
              <a:t>Penguatan</a:t>
            </a:r>
            <a:r>
              <a:rPr lang="en-US" sz="2800" dirty="0"/>
              <a:t> ( </a:t>
            </a:r>
            <a:r>
              <a:rPr lang="en-US" sz="2800" i="1" dirty="0"/>
              <a:t>reinforcement</a:t>
            </a:r>
            <a:r>
              <a:rPr lang="en-US" sz="2800" dirty="0"/>
              <a:t> ). </a:t>
            </a:r>
            <a:r>
              <a:rPr lang="en-US" sz="2800" dirty="0" err="1"/>
              <a:t>Dengan</a:t>
            </a:r>
            <a:r>
              <a:rPr lang="en-US" sz="2800" dirty="0"/>
              <a:t> </a:t>
            </a:r>
            <a:r>
              <a:rPr lang="en-US" sz="2800" dirty="0" err="1"/>
              <a:t>penguatan</a:t>
            </a:r>
            <a:r>
              <a:rPr lang="en-US" sz="2800" dirty="0"/>
              <a:t> </a:t>
            </a:r>
            <a:r>
              <a:rPr lang="en-US" sz="2800" dirty="0" err="1"/>
              <a:t>ini</a:t>
            </a:r>
            <a:r>
              <a:rPr lang="en-US" sz="2800" dirty="0"/>
              <a:t> </a:t>
            </a:r>
            <a:r>
              <a:rPr lang="en-US" sz="2800" dirty="0" err="1"/>
              <a:t>akan</a:t>
            </a:r>
            <a:r>
              <a:rPr lang="en-US" sz="2800" dirty="0"/>
              <a:t> </a:t>
            </a:r>
            <a:r>
              <a:rPr lang="en-US" sz="2800" dirty="0" err="1"/>
              <a:t>menimbulkan</a:t>
            </a:r>
            <a:r>
              <a:rPr lang="en-US" sz="2800" dirty="0"/>
              <a:t> </a:t>
            </a:r>
            <a:r>
              <a:rPr lang="en-US" sz="2800" dirty="0" err="1"/>
              <a:t>sikap</a:t>
            </a:r>
            <a:r>
              <a:rPr lang="en-US" sz="2800" dirty="0"/>
              <a:t> </a:t>
            </a:r>
            <a:r>
              <a:rPr lang="en-US" sz="2800" dirty="0" err="1"/>
              <a:t>positip</a:t>
            </a:r>
            <a:r>
              <a:rPr lang="en-US" sz="2800" dirty="0"/>
              <a:t> </a:t>
            </a:r>
            <a:r>
              <a:rPr lang="en-US" sz="2800" dirty="0" err="1"/>
              <a:t>bagi</a:t>
            </a:r>
            <a:r>
              <a:rPr lang="en-US" sz="2800" dirty="0"/>
              <a:t> </a:t>
            </a:r>
            <a:r>
              <a:rPr lang="en-US" sz="2800" dirty="0" err="1"/>
              <a:t>siswa</a:t>
            </a:r>
            <a:r>
              <a:rPr lang="en-US" sz="2800" dirty="0"/>
              <a:t> </a:t>
            </a:r>
            <a:r>
              <a:rPr lang="en-US" sz="2800" dirty="0" err="1"/>
              <a:t>dalam</a:t>
            </a:r>
            <a:r>
              <a:rPr lang="en-US" sz="2800" dirty="0"/>
              <a:t> KBM </a:t>
            </a:r>
            <a:r>
              <a:rPr lang="en-US" sz="2800" dirty="0" err="1"/>
              <a:t>shg</a:t>
            </a:r>
            <a:r>
              <a:rPr lang="en-US" sz="2800" dirty="0"/>
              <a:t> </a:t>
            </a:r>
            <a:r>
              <a:rPr lang="en-US" sz="2800" dirty="0" err="1"/>
              <a:t>diharapkan</a:t>
            </a:r>
            <a:r>
              <a:rPr lang="en-US" sz="2800" dirty="0"/>
              <a:t> </a:t>
            </a:r>
            <a:r>
              <a:rPr lang="en-US" sz="2800" dirty="0" err="1"/>
              <a:t>akan</a:t>
            </a:r>
            <a:r>
              <a:rPr lang="en-US" sz="2800" dirty="0"/>
              <a:t> </a:t>
            </a:r>
            <a:r>
              <a:rPr lang="en-US" sz="2800" dirty="0" err="1"/>
              <a:t>mencapai</a:t>
            </a:r>
            <a:r>
              <a:rPr lang="en-US" sz="2800" dirty="0"/>
              <a:t> </a:t>
            </a:r>
            <a:r>
              <a:rPr lang="en-US" sz="2800" dirty="0" err="1"/>
              <a:t>prestasi</a:t>
            </a:r>
            <a:r>
              <a:rPr lang="en-US" sz="2800" dirty="0"/>
              <a:t> </a:t>
            </a:r>
            <a:r>
              <a:rPr lang="en-US" sz="2800" dirty="0" err="1"/>
              <a:t>yg</a:t>
            </a:r>
            <a:r>
              <a:rPr lang="en-US" sz="2800" dirty="0"/>
              <a:t> </a:t>
            </a:r>
            <a:r>
              <a:rPr lang="en-US" sz="2800" dirty="0" err="1"/>
              <a:t>lebih</a:t>
            </a:r>
            <a:r>
              <a:rPr lang="en-US" sz="2800" dirty="0"/>
              <a:t> </a:t>
            </a:r>
            <a:r>
              <a:rPr lang="en-US" sz="2800" dirty="0" err="1"/>
              <a:t>tinggi</a:t>
            </a:r>
            <a:r>
              <a:rPr lang="en-US" sz="2800" dirty="0" smtClean="0"/>
              <a:t>.</a:t>
            </a:r>
            <a:endParaRPr lang="sv-SE" sz="2800" dirty="0"/>
          </a:p>
        </p:txBody>
      </p:sp>
    </p:spTree>
    <p:extLst>
      <p:ext uri="{BB962C8B-B14F-4D97-AF65-F5344CB8AC3E}">
        <p14:creationId xmlns:p14="http://schemas.microsoft.com/office/powerpoint/2010/main" val="10982845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354360" y="337220"/>
            <a:ext cx="8435280" cy="720080"/>
          </a:xfrm>
        </p:spPr>
        <p:txBody>
          <a:bodyPr>
            <a:noAutofit/>
          </a:bodyPr>
          <a:lstStyle/>
          <a:p>
            <a:r>
              <a:rPr lang="id-ID" sz="4000" b="1" dirty="0" smtClean="0">
                <a:solidFill>
                  <a:srgbClr val="FFC000"/>
                </a:solidFill>
              </a:rPr>
              <a:t>B. Keterampilan Memberi Penguatan</a:t>
            </a:r>
            <a:endParaRPr lang="en-US" sz="4000" b="1" dirty="0">
              <a:solidFill>
                <a:srgbClr val="FFC000"/>
              </a:solidFill>
            </a:endParaRPr>
          </a:p>
        </p:txBody>
      </p:sp>
      <p:sp>
        <p:nvSpPr>
          <p:cNvPr id="6" name="Rectangle 3"/>
          <p:cNvSpPr txBox="1">
            <a:spLocks noChangeArrowheads="1"/>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err="1" smtClean="0">
                <a:solidFill>
                  <a:schemeClr val="bg1"/>
                </a:solidFill>
              </a:rPr>
              <a:t>Penguatan</a:t>
            </a:r>
            <a:r>
              <a:rPr lang="en-US" dirty="0" smtClean="0">
                <a:solidFill>
                  <a:schemeClr val="bg1"/>
                </a:solidFill>
              </a:rPr>
              <a:t> </a:t>
            </a:r>
            <a:r>
              <a:rPr lang="en-US" dirty="0" err="1" smtClean="0">
                <a:solidFill>
                  <a:schemeClr val="bg1"/>
                </a:solidFill>
              </a:rPr>
              <a:t>atau</a:t>
            </a:r>
            <a:r>
              <a:rPr lang="en-US" dirty="0" smtClean="0">
                <a:solidFill>
                  <a:schemeClr val="bg1"/>
                </a:solidFill>
              </a:rPr>
              <a:t> Reinforcement </a:t>
            </a:r>
            <a:r>
              <a:rPr lang="en-US" dirty="0" err="1" smtClean="0">
                <a:solidFill>
                  <a:schemeClr val="bg1"/>
                </a:solidFill>
              </a:rPr>
              <a:t>diartikan</a:t>
            </a:r>
            <a:r>
              <a:rPr lang="en-US" dirty="0" smtClean="0">
                <a:solidFill>
                  <a:schemeClr val="bg1"/>
                </a:solidFill>
              </a:rPr>
              <a:t> </a:t>
            </a:r>
            <a:r>
              <a:rPr lang="en-US" dirty="0" err="1" smtClean="0">
                <a:solidFill>
                  <a:schemeClr val="bg1"/>
                </a:solidFill>
              </a:rPr>
              <a:t>sebagai</a:t>
            </a:r>
            <a:r>
              <a:rPr lang="en-US" dirty="0" smtClean="0">
                <a:solidFill>
                  <a:schemeClr val="bg1"/>
                </a:solidFill>
              </a:rPr>
              <a:t> </a:t>
            </a:r>
            <a:r>
              <a:rPr lang="en-US" dirty="0" err="1" smtClean="0">
                <a:solidFill>
                  <a:schemeClr val="bg1"/>
                </a:solidFill>
              </a:rPr>
              <a:t>tingkah</a:t>
            </a:r>
            <a:r>
              <a:rPr lang="en-US" dirty="0" smtClean="0">
                <a:solidFill>
                  <a:schemeClr val="bg1"/>
                </a:solidFill>
              </a:rPr>
              <a:t> </a:t>
            </a:r>
            <a:r>
              <a:rPr lang="en-US" dirty="0" err="1" smtClean="0">
                <a:solidFill>
                  <a:schemeClr val="bg1"/>
                </a:solidFill>
              </a:rPr>
              <a:t>laku</a:t>
            </a:r>
            <a:r>
              <a:rPr lang="en-US" dirty="0" smtClean="0">
                <a:solidFill>
                  <a:schemeClr val="bg1"/>
                </a:solidFill>
              </a:rPr>
              <a:t> guru </a:t>
            </a:r>
            <a:r>
              <a:rPr lang="en-US" dirty="0" err="1" smtClean="0">
                <a:solidFill>
                  <a:schemeClr val="bg1"/>
                </a:solidFill>
              </a:rPr>
              <a:t>dalam</a:t>
            </a:r>
            <a:r>
              <a:rPr lang="en-US" dirty="0" smtClean="0">
                <a:solidFill>
                  <a:schemeClr val="bg1"/>
                </a:solidFill>
              </a:rPr>
              <a:t> </a:t>
            </a:r>
            <a:r>
              <a:rPr lang="en-US" dirty="0" err="1" smtClean="0">
                <a:solidFill>
                  <a:schemeClr val="bg1"/>
                </a:solidFill>
              </a:rPr>
              <a:t>merespon</a:t>
            </a:r>
            <a:r>
              <a:rPr lang="en-US" dirty="0" smtClean="0">
                <a:solidFill>
                  <a:schemeClr val="bg1"/>
                </a:solidFill>
              </a:rPr>
              <a:t> </a:t>
            </a:r>
            <a:r>
              <a:rPr lang="en-US" dirty="0" err="1" smtClean="0">
                <a:solidFill>
                  <a:schemeClr val="bg1"/>
                </a:solidFill>
              </a:rPr>
              <a:t>secara</a:t>
            </a:r>
            <a:r>
              <a:rPr lang="en-US" dirty="0" smtClean="0">
                <a:solidFill>
                  <a:schemeClr val="bg1"/>
                </a:solidFill>
              </a:rPr>
              <a:t> </a:t>
            </a:r>
            <a:r>
              <a:rPr lang="en-US" b="1" dirty="0" err="1" smtClean="0">
                <a:solidFill>
                  <a:schemeClr val="bg1"/>
                </a:solidFill>
              </a:rPr>
              <a:t>positif</a:t>
            </a:r>
            <a:r>
              <a:rPr lang="en-US" dirty="0" smtClean="0">
                <a:solidFill>
                  <a:schemeClr val="bg1"/>
                </a:solidFill>
              </a:rPr>
              <a:t> </a:t>
            </a:r>
            <a:r>
              <a:rPr lang="en-US" dirty="0" err="1" smtClean="0">
                <a:solidFill>
                  <a:schemeClr val="bg1"/>
                </a:solidFill>
              </a:rPr>
              <a:t>suatu</a:t>
            </a:r>
            <a:r>
              <a:rPr lang="en-US" dirty="0" smtClean="0">
                <a:solidFill>
                  <a:schemeClr val="bg1"/>
                </a:solidFill>
              </a:rPr>
              <a:t> </a:t>
            </a:r>
            <a:r>
              <a:rPr lang="en-US" dirty="0" err="1" smtClean="0">
                <a:solidFill>
                  <a:schemeClr val="bg1"/>
                </a:solidFill>
              </a:rPr>
              <a:t>tingkah</a:t>
            </a:r>
            <a:r>
              <a:rPr lang="en-US" dirty="0" smtClean="0">
                <a:solidFill>
                  <a:schemeClr val="bg1"/>
                </a:solidFill>
              </a:rPr>
              <a:t> </a:t>
            </a:r>
            <a:r>
              <a:rPr lang="en-US" dirty="0" err="1" smtClean="0">
                <a:solidFill>
                  <a:schemeClr val="bg1"/>
                </a:solidFill>
              </a:rPr>
              <a:t>laku</a:t>
            </a:r>
            <a:r>
              <a:rPr lang="en-US" dirty="0" smtClean="0">
                <a:solidFill>
                  <a:schemeClr val="bg1"/>
                </a:solidFill>
              </a:rPr>
              <a:t> </a:t>
            </a:r>
            <a:r>
              <a:rPr lang="en-US" dirty="0" err="1" smtClean="0">
                <a:solidFill>
                  <a:schemeClr val="bg1"/>
                </a:solidFill>
              </a:rPr>
              <a:t>tertentu</a:t>
            </a:r>
            <a:r>
              <a:rPr lang="en-US" dirty="0" smtClean="0">
                <a:solidFill>
                  <a:schemeClr val="bg1"/>
                </a:solidFill>
              </a:rPr>
              <a:t> </a:t>
            </a:r>
            <a:r>
              <a:rPr lang="en-US" dirty="0" err="1" smtClean="0">
                <a:solidFill>
                  <a:schemeClr val="bg1"/>
                </a:solidFill>
              </a:rPr>
              <a:t>siswa</a:t>
            </a:r>
            <a:r>
              <a:rPr lang="en-US" dirty="0" smtClean="0">
                <a:solidFill>
                  <a:schemeClr val="bg1"/>
                </a:solidFill>
              </a:rPr>
              <a:t> yang </a:t>
            </a:r>
            <a:r>
              <a:rPr lang="en-US" dirty="0" err="1" smtClean="0">
                <a:solidFill>
                  <a:schemeClr val="bg1"/>
                </a:solidFill>
              </a:rPr>
              <a:t>memungkinkan</a:t>
            </a:r>
            <a:r>
              <a:rPr lang="en-US" dirty="0" smtClean="0">
                <a:solidFill>
                  <a:schemeClr val="bg1"/>
                </a:solidFill>
              </a:rPr>
              <a:t> </a:t>
            </a:r>
            <a:r>
              <a:rPr lang="en-US" dirty="0" err="1" smtClean="0">
                <a:solidFill>
                  <a:schemeClr val="bg1"/>
                </a:solidFill>
              </a:rPr>
              <a:t>tingkah</a:t>
            </a:r>
            <a:r>
              <a:rPr lang="en-US" dirty="0" smtClean="0">
                <a:solidFill>
                  <a:schemeClr val="bg1"/>
                </a:solidFill>
              </a:rPr>
              <a:t> </a:t>
            </a:r>
            <a:r>
              <a:rPr lang="en-US" dirty="0" err="1" smtClean="0">
                <a:solidFill>
                  <a:schemeClr val="bg1"/>
                </a:solidFill>
              </a:rPr>
              <a:t>laku</a:t>
            </a:r>
            <a:r>
              <a:rPr lang="en-US" dirty="0" smtClean="0">
                <a:solidFill>
                  <a:schemeClr val="bg1"/>
                </a:solidFill>
              </a:rPr>
              <a:t> </a:t>
            </a:r>
            <a:r>
              <a:rPr lang="en-US" dirty="0" err="1" smtClean="0">
                <a:solidFill>
                  <a:schemeClr val="bg1"/>
                </a:solidFill>
              </a:rPr>
              <a:t>siswa</a:t>
            </a:r>
            <a:r>
              <a:rPr lang="en-US" dirty="0" smtClean="0">
                <a:solidFill>
                  <a:schemeClr val="bg1"/>
                </a:solidFill>
              </a:rPr>
              <a:t> </a:t>
            </a:r>
            <a:r>
              <a:rPr lang="en-US" dirty="0" err="1" smtClean="0">
                <a:solidFill>
                  <a:schemeClr val="bg1"/>
                </a:solidFill>
              </a:rPr>
              <a:t>tersebut</a:t>
            </a:r>
            <a:r>
              <a:rPr lang="en-US" dirty="0" smtClean="0">
                <a:solidFill>
                  <a:schemeClr val="bg1"/>
                </a:solidFill>
              </a:rPr>
              <a:t> </a:t>
            </a:r>
            <a:r>
              <a:rPr lang="en-US" dirty="0" err="1" smtClean="0">
                <a:solidFill>
                  <a:schemeClr val="bg1"/>
                </a:solidFill>
              </a:rPr>
              <a:t>timbul</a:t>
            </a:r>
            <a:r>
              <a:rPr lang="en-US" dirty="0" smtClean="0">
                <a:solidFill>
                  <a:schemeClr val="bg1"/>
                </a:solidFill>
              </a:rPr>
              <a:t> </a:t>
            </a:r>
            <a:r>
              <a:rPr lang="en-US" dirty="0" err="1" smtClean="0">
                <a:solidFill>
                  <a:schemeClr val="bg1"/>
                </a:solidFill>
              </a:rPr>
              <a:t>kembali</a:t>
            </a:r>
            <a:r>
              <a:rPr lang="en-US" dirty="0" smtClean="0">
                <a:solidFill>
                  <a:schemeClr val="bg1"/>
                </a:solidFill>
              </a:rPr>
              <a:t> ( </a:t>
            </a:r>
            <a:r>
              <a:rPr lang="en-US" dirty="0" err="1" smtClean="0">
                <a:solidFill>
                  <a:schemeClr val="bg1"/>
                </a:solidFill>
              </a:rPr>
              <a:t>ingin</a:t>
            </a:r>
            <a:r>
              <a:rPr lang="en-US" dirty="0" smtClean="0">
                <a:solidFill>
                  <a:schemeClr val="bg1"/>
                </a:solidFill>
              </a:rPr>
              <a:t> </a:t>
            </a:r>
            <a:r>
              <a:rPr lang="en-US" dirty="0" err="1" smtClean="0">
                <a:solidFill>
                  <a:schemeClr val="bg1"/>
                </a:solidFill>
              </a:rPr>
              <a:t>mengulang</a:t>
            </a:r>
            <a:r>
              <a:rPr lang="en-US" dirty="0" smtClean="0">
                <a:solidFill>
                  <a:schemeClr val="bg1"/>
                </a:solidFill>
              </a:rPr>
              <a:t> </a:t>
            </a:r>
            <a:r>
              <a:rPr lang="en-US" dirty="0" err="1" smtClean="0">
                <a:solidFill>
                  <a:schemeClr val="bg1"/>
                </a:solidFill>
              </a:rPr>
              <a:t>tingkah</a:t>
            </a:r>
            <a:r>
              <a:rPr lang="en-US" dirty="0" smtClean="0">
                <a:solidFill>
                  <a:schemeClr val="bg1"/>
                </a:solidFill>
              </a:rPr>
              <a:t> </a:t>
            </a:r>
            <a:r>
              <a:rPr lang="en-US" dirty="0" err="1" smtClean="0">
                <a:solidFill>
                  <a:schemeClr val="bg1"/>
                </a:solidFill>
              </a:rPr>
              <a:t>laku</a:t>
            </a:r>
            <a:r>
              <a:rPr lang="en-US" dirty="0" smtClean="0">
                <a:solidFill>
                  <a:schemeClr val="bg1"/>
                </a:solidFill>
              </a:rPr>
              <a:t> </a:t>
            </a:r>
            <a:r>
              <a:rPr lang="en-US" dirty="0" err="1" smtClean="0">
                <a:solidFill>
                  <a:schemeClr val="bg1"/>
                </a:solidFill>
              </a:rPr>
              <a:t>positif</a:t>
            </a:r>
            <a:r>
              <a:rPr lang="en-US" dirty="0" smtClean="0">
                <a:solidFill>
                  <a:schemeClr val="bg1"/>
                </a:solidFill>
              </a:rPr>
              <a:t> </a:t>
            </a:r>
            <a:r>
              <a:rPr lang="en-US" dirty="0" err="1" smtClean="0">
                <a:solidFill>
                  <a:schemeClr val="bg1"/>
                </a:solidFill>
              </a:rPr>
              <a:t>tersebut</a:t>
            </a:r>
            <a:r>
              <a:rPr lang="en-US"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27241151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381000"/>
            <a:ext cx="8892480" cy="748308"/>
          </a:xfrm>
        </p:spPr>
        <p:txBody>
          <a:bodyPr>
            <a:noAutofit/>
          </a:bodyPr>
          <a:lstStyle/>
          <a:p>
            <a:r>
              <a:rPr lang="id-ID" sz="3600" b="1" dirty="0" smtClean="0">
                <a:solidFill>
                  <a:schemeClr val="bg1"/>
                </a:solidFill>
              </a:rPr>
              <a:t>Komponen </a:t>
            </a:r>
            <a:br>
              <a:rPr lang="id-ID" sz="3600" b="1" dirty="0" smtClean="0">
                <a:solidFill>
                  <a:schemeClr val="bg1"/>
                </a:solidFill>
              </a:rPr>
            </a:br>
            <a:r>
              <a:rPr lang="id-ID" sz="3600" b="1" dirty="0" smtClean="0">
                <a:solidFill>
                  <a:schemeClr val="bg1"/>
                </a:solidFill>
              </a:rPr>
              <a:t>Keterampilan Memberi Penguatan</a:t>
            </a:r>
            <a:endParaRPr lang="en-US" sz="3600" b="1" dirty="0">
              <a:solidFill>
                <a:schemeClr val="bg1"/>
              </a:solidFill>
            </a:endParaRPr>
          </a:p>
        </p:txBody>
      </p:sp>
      <p:sp>
        <p:nvSpPr>
          <p:cNvPr id="2" name="Content Placeholder 1"/>
          <p:cNvSpPr>
            <a:spLocks noGrp="1"/>
          </p:cNvSpPr>
          <p:nvPr>
            <p:ph idx="1"/>
          </p:nvPr>
        </p:nvSpPr>
        <p:spPr>
          <a:xfrm>
            <a:off x="467544" y="1633365"/>
            <a:ext cx="8229600" cy="3771636"/>
          </a:xfrm>
        </p:spPr>
        <p:txBody>
          <a:bodyPr>
            <a:normAutofit lnSpcReduction="10000"/>
          </a:bodyPr>
          <a:lstStyle/>
          <a:p>
            <a:pPr marL="514350" indent="-514350">
              <a:buFont typeface="+mj-lt"/>
              <a:buAutoNum type="arabicPeriod"/>
            </a:pPr>
            <a:r>
              <a:rPr lang="id-ID" dirty="0" smtClean="0">
                <a:solidFill>
                  <a:srgbClr val="FFFF00"/>
                </a:solidFill>
              </a:rPr>
              <a:t>Penguatan Verbal</a:t>
            </a:r>
          </a:p>
          <a:p>
            <a:pPr marL="514350" indent="-514350">
              <a:buFont typeface="+mj-lt"/>
              <a:buAutoNum type="arabicPeriod"/>
            </a:pPr>
            <a:r>
              <a:rPr lang="id-ID" dirty="0" smtClean="0">
                <a:solidFill>
                  <a:srgbClr val="FFFF00"/>
                </a:solidFill>
              </a:rPr>
              <a:t>Penguatan Gestural (mimik/gerak badan)</a:t>
            </a:r>
          </a:p>
          <a:p>
            <a:pPr marL="514350" indent="-514350">
              <a:buFont typeface="+mj-lt"/>
              <a:buAutoNum type="arabicPeriod"/>
            </a:pPr>
            <a:r>
              <a:rPr lang="id-ID" dirty="0" smtClean="0">
                <a:solidFill>
                  <a:srgbClr val="FFFF00"/>
                </a:solidFill>
              </a:rPr>
              <a:t>Penguatan dengan cara mendekati</a:t>
            </a:r>
          </a:p>
          <a:p>
            <a:pPr marL="514350" indent="-514350">
              <a:buFont typeface="+mj-lt"/>
              <a:buAutoNum type="arabicPeriod"/>
            </a:pPr>
            <a:r>
              <a:rPr lang="id-ID" dirty="0" smtClean="0">
                <a:solidFill>
                  <a:srgbClr val="FFFF00"/>
                </a:solidFill>
              </a:rPr>
              <a:t>Penguatan dengan sentuhan</a:t>
            </a:r>
          </a:p>
          <a:p>
            <a:pPr marL="514350" indent="-514350">
              <a:buFont typeface="+mj-lt"/>
              <a:buAutoNum type="arabicPeriod"/>
            </a:pPr>
            <a:r>
              <a:rPr lang="id-ID" dirty="0" smtClean="0">
                <a:solidFill>
                  <a:srgbClr val="FFFF00"/>
                </a:solidFill>
              </a:rPr>
              <a:t>Penguatan dengan kegiatan yang menyenangkan</a:t>
            </a:r>
          </a:p>
          <a:p>
            <a:pPr marL="514350" indent="-514350">
              <a:buFont typeface="+mj-lt"/>
              <a:buAutoNum type="arabicPeriod"/>
            </a:pPr>
            <a:r>
              <a:rPr lang="id-ID" dirty="0" smtClean="0">
                <a:solidFill>
                  <a:srgbClr val="FFFF00"/>
                </a:solidFill>
              </a:rPr>
              <a:t>Penguatan berupa tanda atau benda</a:t>
            </a:r>
          </a:p>
        </p:txBody>
      </p:sp>
    </p:spTree>
    <p:extLst>
      <p:ext uri="{BB962C8B-B14F-4D97-AF65-F5344CB8AC3E}">
        <p14:creationId xmlns:p14="http://schemas.microsoft.com/office/powerpoint/2010/main" val="14620851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dirty="0" err="1" smtClean="0">
                <a:solidFill>
                  <a:srgbClr val="FFC000"/>
                </a:solidFill>
              </a:rPr>
              <a:t>Tujuannya</a:t>
            </a:r>
            <a:r>
              <a:rPr lang="en-US" dirty="0" smtClean="0">
                <a:solidFill>
                  <a:srgbClr val="FFC000"/>
                </a:solidFill>
              </a:rPr>
              <a:t> :</a:t>
            </a:r>
            <a:endParaRPr lang="en-US" dirty="0">
              <a:solidFill>
                <a:srgbClr val="FFC000"/>
              </a:solidFill>
            </a:endParaRPr>
          </a:p>
        </p:txBody>
      </p:sp>
      <p:sp>
        <p:nvSpPr>
          <p:cNvPr id="7171" name="Rectangle 3"/>
          <p:cNvSpPr>
            <a:spLocks noGrp="1" noChangeArrowheads="1"/>
          </p:cNvSpPr>
          <p:nvPr>
            <p:ph type="body" idx="1"/>
          </p:nvPr>
        </p:nvSpPr>
        <p:spPr>
          <a:xfrm>
            <a:off x="251520" y="1253249"/>
            <a:ext cx="8892480" cy="3771636"/>
          </a:xfrm>
        </p:spPr>
        <p:txBody>
          <a:bodyPr/>
          <a:lstStyle/>
          <a:p>
            <a:r>
              <a:rPr lang="en-US" dirty="0" err="1"/>
              <a:t>meningkatkan</a:t>
            </a:r>
            <a:r>
              <a:rPr lang="en-US" dirty="0"/>
              <a:t> </a:t>
            </a:r>
            <a:r>
              <a:rPr lang="en-US" dirty="0" err="1"/>
              <a:t>perhatian</a:t>
            </a:r>
            <a:r>
              <a:rPr lang="en-US" dirty="0"/>
              <a:t> </a:t>
            </a:r>
            <a:r>
              <a:rPr lang="en-US" dirty="0" err="1"/>
              <a:t>siswa</a:t>
            </a:r>
            <a:r>
              <a:rPr lang="en-US" dirty="0"/>
              <a:t>, </a:t>
            </a:r>
            <a:r>
              <a:rPr lang="en-US" dirty="0" err="1"/>
              <a:t>melancarkan</a:t>
            </a:r>
            <a:r>
              <a:rPr lang="en-US" dirty="0"/>
              <a:t> </a:t>
            </a:r>
            <a:r>
              <a:rPr lang="en-US" dirty="0" err="1"/>
              <a:t>atau</a:t>
            </a:r>
            <a:r>
              <a:rPr lang="en-US" dirty="0"/>
              <a:t> </a:t>
            </a:r>
            <a:r>
              <a:rPr lang="en-US" dirty="0" err="1"/>
              <a:t>memudahkan</a:t>
            </a:r>
            <a:r>
              <a:rPr lang="en-US" dirty="0"/>
              <a:t> proses </a:t>
            </a:r>
            <a:r>
              <a:rPr lang="en-US" dirty="0" err="1"/>
              <a:t>belajar</a:t>
            </a:r>
            <a:r>
              <a:rPr lang="en-US" dirty="0"/>
              <a:t>, </a:t>
            </a:r>
            <a:r>
              <a:rPr lang="en-US" dirty="0" err="1"/>
              <a:t>membangkitkan</a:t>
            </a:r>
            <a:r>
              <a:rPr lang="en-US" dirty="0"/>
              <a:t> </a:t>
            </a:r>
            <a:r>
              <a:rPr lang="en-US" dirty="0" err="1"/>
              <a:t>dan</a:t>
            </a:r>
            <a:r>
              <a:rPr lang="en-US" dirty="0"/>
              <a:t> </a:t>
            </a:r>
            <a:r>
              <a:rPr lang="en-US" dirty="0" err="1"/>
              <a:t>mempertahankan</a:t>
            </a:r>
            <a:r>
              <a:rPr lang="en-US" dirty="0"/>
              <a:t> </a:t>
            </a:r>
            <a:r>
              <a:rPr lang="en-US" dirty="0" err="1"/>
              <a:t>motivasi</a:t>
            </a:r>
            <a:r>
              <a:rPr lang="en-US" dirty="0"/>
              <a:t>, </a:t>
            </a:r>
            <a:r>
              <a:rPr lang="en-US" dirty="0" err="1"/>
              <a:t>mengontrol</a:t>
            </a:r>
            <a:r>
              <a:rPr lang="en-US" dirty="0"/>
              <a:t> </a:t>
            </a:r>
            <a:r>
              <a:rPr lang="en-US" dirty="0" err="1"/>
              <a:t>dan</a:t>
            </a:r>
            <a:r>
              <a:rPr lang="en-US" dirty="0"/>
              <a:t> </a:t>
            </a:r>
            <a:r>
              <a:rPr lang="en-US" dirty="0" err="1"/>
              <a:t>mengubah</a:t>
            </a:r>
            <a:r>
              <a:rPr lang="en-US" dirty="0"/>
              <a:t> </a:t>
            </a:r>
            <a:r>
              <a:rPr lang="en-US" dirty="0" err="1"/>
              <a:t>tingkah</a:t>
            </a:r>
            <a:r>
              <a:rPr lang="en-US" dirty="0"/>
              <a:t> </a:t>
            </a:r>
            <a:r>
              <a:rPr lang="en-US" dirty="0" err="1"/>
              <a:t>laku</a:t>
            </a:r>
            <a:r>
              <a:rPr lang="en-US" dirty="0"/>
              <a:t> yang </a:t>
            </a:r>
            <a:r>
              <a:rPr lang="en-US" dirty="0" err="1"/>
              <a:t>mengganggu</a:t>
            </a:r>
            <a:r>
              <a:rPr lang="en-US" dirty="0"/>
              <a:t> </a:t>
            </a:r>
            <a:r>
              <a:rPr lang="en-US" dirty="0" err="1"/>
              <a:t>menjadi</a:t>
            </a:r>
            <a:r>
              <a:rPr lang="en-US" dirty="0"/>
              <a:t> </a:t>
            </a:r>
            <a:r>
              <a:rPr lang="en-US" dirty="0" err="1"/>
              <a:t>tingkah</a:t>
            </a:r>
            <a:r>
              <a:rPr lang="en-US" dirty="0"/>
              <a:t> </a:t>
            </a:r>
            <a:r>
              <a:rPr lang="en-US" dirty="0" err="1"/>
              <a:t>laku</a:t>
            </a:r>
            <a:r>
              <a:rPr lang="en-US" dirty="0"/>
              <a:t> yang </a:t>
            </a:r>
            <a:r>
              <a:rPr lang="en-US" dirty="0" err="1"/>
              <a:t>produktif</a:t>
            </a:r>
            <a:r>
              <a:rPr lang="en-US" dirty="0"/>
              <a:t>. </a:t>
            </a:r>
          </a:p>
        </p:txBody>
      </p:sp>
      <p:pic>
        <p:nvPicPr>
          <p:cNvPr id="7172" name="Picture 4" descr="miki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0653" y="4369670"/>
            <a:ext cx="1518485" cy="1317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0785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395536" y="985292"/>
            <a:ext cx="8229600" cy="4032448"/>
          </a:xfrm>
        </p:spPr>
        <p:txBody>
          <a:bodyPr/>
          <a:lstStyle/>
          <a:p>
            <a:r>
              <a:rPr lang="sv-SE" dirty="0"/>
              <a:t>Penguatan harus segera diberikan secara </a:t>
            </a:r>
            <a:r>
              <a:rPr lang="sv-SE" b="1" dirty="0"/>
              <a:t>langsung</a:t>
            </a:r>
            <a:r>
              <a:rPr lang="en-US" dirty="0"/>
              <a:t>.</a:t>
            </a:r>
          </a:p>
          <a:p>
            <a:r>
              <a:rPr lang="sv-SE" dirty="0" smtClean="0"/>
              <a:t>Penguatan </a:t>
            </a:r>
            <a:r>
              <a:rPr lang="sv-SE" dirty="0"/>
              <a:t>jangan diulang-ulang sebagai kebiasaan karena tidak menarik lagi </a:t>
            </a:r>
            <a:endParaRPr lang="en-US" dirty="0"/>
          </a:p>
        </p:txBody>
      </p:sp>
    </p:spTree>
    <p:extLst>
      <p:ext uri="{BB962C8B-B14F-4D97-AF65-F5344CB8AC3E}">
        <p14:creationId xmlns:p14="http://schemas.microsoft.com/office/powerpoint/2010/main" val="23274968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dirty="0" err="1">
                <a:solidFill>
                  <a:srgbClr val="FFC000"/>
                </a:solidFill>
              </a:rPr>
              <a:t>Penguatan</a:t>
            </a:r>
            <a:r>
              <a:rPr lang="en-US" dirty="0">
                <a:solidFill>
                  <a:srgbClr val="FFC000"/>
                </a:solidFill>
              </a:rPr>
              <a:t> </a:t>
            </a:r>
            <a:r>
              <a:rPr lang="en-US" b="1" dirty="0">
                <a:solidFill>
                  <a:srgbClr val="FFC000"/>
                </a:solidFill>
              </a:rPr>
              <a:t>Verbal</a:t>
            </a:r>
          </a:p>
        </p:txBody>
      </p:sp>
      <p:sp>
        <p:nvSpPr>
          <p:cNvPr id="9219" name="Rectangle 3"/>
          <p:cNvSpPr>
            <a:spLocks noGrp="1" noChangeArrowheads="1"/>
          </p:cNvSpPr>
          <p:nvPr>
            <p:ph type="body" idx="1"/>
          </p:nvPr>
        </p:nvSpPr>
        <p:spPr/>
        <p:txBody>
          <a:bodyPr/>
          <a:lstStyle/>
          <a:p>
            <a:pPr marL="609600" indent="-609600" algn="just"/>
            <a:r>
              <a:rPr lang="en-US" dirty="0" err="1"/>
              <a:t>yaitu</a:t>
            </a:r>
            <a:r>
              <a:rPr lang="en-US" dirty="0"/>
              <a:t> </a:t>
            </a:r>
            <a:r>
              <a:rPr lang="en-US" dirty="0" err="1"/>
              <a:t>berupa</a:t>
            </a:r>
            <a:r>
              <a:rPr lang="en-US" dirty="0"/>
              <a:t> kata-kata </a:t>
            </a:r>
            <a:r>
              <a:rPr lang="en-US" dirty="0" err="1"/>
              <a:t>atau</a:t>
            </a:r>
            <a:r>
              <a:rPr lang="en-US" dirty="0"/>
              <a:t> </a:t>
            </a:r>
            <a:r>
              <a:rPr lang="en-US" dirty="0" err="1"/>
              <a:t>kalimat</a:t>
            </a:r>
            <a:r>
              <a:rPr lang="en-US" dirty="0"/>
              <a:t> </a:t>
            </a:r>
            <a:r>
              <a:rPr lang="en-US" dirty="0" smtClean="0"/>
              <a:t>Guru.</a:t>
            </a:r>
          </a:p>
          <a:p>
            <a:pPr marL="609600" indent="-609600" algn="just"/>
            <a:r>
              <a:rPr lang="en-US" dirty="0" err="1" smtClean="0"/>
              <a:t>misal</a:t>
            </a:r>
            <a:r>
              <a:rPr lang="en-US" dirty="0" smtClean="0"/>
              <a:t> </a:t>
            </a:r>
            <a:r>
              <a:rPr lang="en-US" dirty="0"/>
              <a:t>: </a:t>
            </a:r>
            <a:r>
              <a:rPr lang="en-US" dirty="0" err="1"/>
              <a:t>Saya</a:t>
            </a:r>
            <a:r>
              <a:rPr lang="en-US" dirty="0"/>
              <a:t> </a:t>
            </a:r>
            <a:r>
              <a:rPr lang="en-US" dirty="0" err="1"/>
              <a:t>hargai</a:t>
            </a:r>
            <a:r>
              <a:rPr lang="en-US" dirty="0"/>
              <a:t> </a:t>
            </a:r>
            <a:r>
              <a:rPr lang="en-US" dirty="0" err="1"/>
              <a:t>pendapatmu</a:t>
            </a:r>
            <a:r>
              <a:rPr lang="en-US" dirty="0"/>
              <a:t>, ……   </a:t>
            </a:r>
            <a:r>
              <a:rPr lang="en-US" dirty="0" err="1"/>
              <a:t>Baik</a:t>
            </a:r>
            <a:r>
              <a:rPr lang="en-US" dirty="0"/>
              <a:t> </a:t>
            </a:r>
            <a:r>
              <a:rPr lang="en-US" dirty="0" err="1"/>
              <a:t>sekali</a:t>
            </a:r>
            <a:r>
              <a:rPr lang="en-US" dirty="0"/>
              <a:t> ! ……..    </a:t>
            </a:r>
            <a:r>
              <a:rPr lang="en-US" dirty="0" err="1"/>
              <a:t>Tepat</a:t>
            </a:r>
            <a:r>
              <a:rPr lang="en-US" dirty="0"/>
              <a:t> ! …….</a:t>
            </a:r>
          </a:p>
        </p:txBody>
      </p:sp>
    </p:spTree>
    <p:extLst>
      <p:ext uri="{BB962C8B-B14F-4D97-AF65-F5344CB8AC3E}">
        <p14:creationId xmlns:p14="http://schemas.microsoft.com/office/powerpoint/2010/main" val="23482870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dirty="0" err="1">
                <a:solidFill>
                  <a:srgbClr val="FFC000"/>
                </a:solidFill>
              </a:rPr>
              <a:t>Penguatan</a:t>
            </a:r>
            <a:r>
              <a:rPr lang="en-US" dirty="0">
                <a:solidFill>
                  <a:srgbClr val="FFC000"/>
                </a:solidFill>
              </a:rPr>
              <a:t> </a:t>
            </a:r>
            <a:r>
              <a:rPr lang="en-US" b="1" dirty="0">
                <a:solidFill>
                  <a:srgbClr val="FFC000"/>
                </a:solidFill>
              </a:rPr>
              <a:t>Gestural</a:t>
            </a:r>
            <a:r>
              <a:rPr lang="en-US" dirty="0">
                <a:solidFill>
                  <a:srgbClr val="FFC000"/>
                </a:solidFill>
              </a:rPr>
              <a:t>  </a:t>
            </a:r>
          </a:p>
        </p:txBody>
      </p:sp>
      <p:sp>
        <p:nvSpPr>
          <p:cNvPr id="10243" name="Rectangle 3"/>
          <p:cNvSpPr>
            <a:spLocks noGrp="1" noChangeArrowheads="1"/>
          </p:cNvSpPr>
          <p:nvPr>
            <p:ph type="body" idx="1"/>
          </p:nvPr>
        </p:nvSpPr>
        <p:spPr/>
        <p:txBody>
          <a:bodyPr/>
          <a:lstStyle/>
          <a:p>
            <a:pPr marL="609600" indent="-609600"/>
            <a:r>
              <a:rPr lang="en-US"/>
              <a:t>penguatan yang diberikan dalam bentuk mimik, gerakan wajah atau anggota badan yang dapat memberikan kesan kepada siswa, misal; mengangkat alis, tepukan tangan, acungan jempol, anggukan tanda setuju.</a:t>
            </a:r>
          </a:p>
        </p:txBody>
      </p:sp>
    </p:spTree>
    <p:extLst>
      <p:ext uri="{BB962C8B-B14F-4D97-AF65-F5344CB8AC3E}">
        <p14:creationId xmlns:p14="http://schemas.microsoft.com/office/powerpoint/2010/main" val="14273304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67544" y="19033"/>
            <a:ext cx="8229600" cy="952500"/>
          </a:xfrm>
        </p:spPr>
        <p:txBody>
          <a:bodyPr/>
          <a:lstStyle/>
          <a:p>
            <a:r>
              <a:rPr lang="en-US" dirty="0" err="1">
                <a:solidFill>
                  <a:srgbClr val="FFC000"/>
                </a:solidFill>
              </a:rPr>
              <a:t>Penguatan</a:t>
            </a:r>
            <a:r>
              <a:rPr lang="en-US" dirty="0">
                <a:solidFill>
                  <a:srgbClr val="FFC000"/>
                </a:solidFill>
              </a:rPr>
              <a:t> </a:t>
            </a:r>
            <a:r>
              <a:rPr lang="en-US" b="1" dirty="0">
                <a:solidFill>
                  <a:srgbClr val="FFC000"/>
                </a:solidFill>
              </a:rPr>
              <a:t>Gestural</a:t>
            </a:r>
          </a:p>
        </p:txBody>
      </p:sp>
      <p:sp>
        <p:nvSpPr>
          <p:cNvPr id="11267" name="Rectangle 3"/>
          <p:cNvSpPr>
            <a:spLocks noGrp="1" noChangeArrowheads="1"/>
          </p:cNvSpPr>
          <p:nvPr>
            <p:ph type="body" idx="1"/>
          </p:nvPr>
        </p:nvSpPr>
        <p:spPr>
          <a:xfrm>
            <a:off x="21275" y="913284"/>
            <a:ext cx="9144000" cy="4064000"/>
          </a:xfrm>
        </p:spPr>
        <p:txBody>
          <a:bodyPr/>
          <a:lstStyle/>
          <a:p>
            <a:pPr marL="609600" indent="-609600">
              <a:lnSpc>
                <a:spcPct val="80000"/>
              </a:lnSpc>
            </a:pPr>
            <a:r>
              <a:rPr lang="en-US" sz="2800" b="1" dirty="0" err="1"/>
              <a:t>Penguatan</a:t>
            </a:r>
            <a:r>
              <a:rPr lang="en-US" sz="2800" b="1" dirty="0"/>
              <a:t> </a:t>
            </a:r>
            <a:r>
              <a:rPr lang="en-US" sz="2800" b="1" dirty="0" err="1"/>
              <a:t>dengan</a:t>
            </a:r>
            <a:r>
              <a:rPr lang="en-US" sz="2800" b="1" dirty="0"/>
              <a:t> </a:t>
            </a:r>
            <a:r>
              <a:rPr lang="en-US" sz="2800" b="1" dirty="0" err="1"/>
              <a:t>cara</a:t>
            </a:r>
            <a:r>
              <a:rPr lang="en-US" sz="2800" b="1" dirty="0"/>
              <a:t> </a:t>
            </a:r>
            <a:r>
              <a:rPr lang="en-US" sz="2800" b="1" dirty="0" err="1"/>
              <a:t>mendekati</a:t>
            </a:r>
            <a:r>
              <a:rPr lang="en-US" sz="2800" b="1" dirty="0"/>
              <a:t> </a:t>
            </a:r>
            <a:r>
              <a:rPr lang="en-US" sz="2800" b="1" dirty="0" err="1"/>
              <a:t>yaitu</a:t>
            </a:r>
            <a:r>
              <a:rPr lang="en-US" sz="2800" b="1" dirty="0"/>
              <a:t> </a:t>
            </a:r>
            <a:r>
              <a:rPr lang="en-US" sz="2800" b="1" dirty="0" err="1"/>
              <a:t>mendekati</a:t>
            </a:r>
            <a:r>
              <a:rPr lang="en-US" sz="2800" b="1" dirty="0"/>
              <a:t> </a:t>
            </a:r>
            <a:r>
              <a:rPr lang="en-US" sz="2800" b="1" dirty="0" err="1"/>
              <a:t>posisi</a:t>
            </a:r>
            <a:r>
              <a:rPr lang="en-US" sz="2800" b="1" dirty="0"/>
              <a:t> </a:t>
            </a:r>
            <a:r>
              <a:rPr lang="en-US" sz="2800" b="1" dirty="0" err="1"/>
              <a:t>siswa</a:t>
            </a:r>
            <a:endParaRPr lang="en-US" sz="2800" b="1" dirty="0"/>
          </a:p>
          <a:p>
            <a:pPr marL="609600" indent="-609600">
              <a:lnSpc>
                <a:spcPct val="80000"/>
              </a:lnSpc>
            </a:pPr>
            <a:r>
              <a:rPr lang="en-US" sz="2800" b="1" dirty="0" err="1"/>
              <a:t>Penguatan</a:t>
            </a:r>
            <a:r>
              <a:rPr lang="en-US" sz="2800" b="1" dirty="0"/>
              <a:t> </a:t>
            </a:r>
            <a:r>
              <a:rPr lang="en-US" sz="2800" b="1" dirty="0" err="1"/>
              <a:t>dengan</a:t>
            </a:r>
            <a:r>
              <a:rPr lang="en-US" sz="2800" b="1" dirty="0"/>
              <a:t> </a:t>
            </a:r>
            <a:r>
              <a:rPr lang="en-US" sz="2800" b="1" dirty="0" err="1"/>
              <a:t>sentuhan</a:t>
            </a:r>
            <a:r>
              <a:rPr lang="en-US" sz="2800" b="1" dirty="0"/>
              <a:t> </a:t>
            </a:r>
            <a:r>
              <a:rPr lang="en-US" sz="2800" b="1" dirty="0" err="1"/>
              <a:t>yaitu</a:t>
            </a:r>
            <a:r>
              <a:rPr lang="en-US" sz="2800" b="1" dirty="0"/>
              <a:t> guru </a:t>
            </a:r>
            <a:r>
              <a:rPr lang="en-US" sz="2800" b="1" dirty="0" err="1"/>
              <a:t>menyatakan</a:t>
            </a:r>
            <a:r>
              <a:rPr lang="en-US" sz="2800" b="1" dirty="0"/>
              <a:t> </a:t>
            </a:r>
            <a:r>
              <a:rPr lang="en-US" sz="2800" b="1" dirty="0" err="1"/>
              <a:t>penghargaan</a:t>
            </a:r>
            <a:r>
              <a:rPr lang="en-US" sz="2800" b="1" dirty="0"/>
              <a:t> </a:t>
            </a:r>
            <a:r>
              <a:rPr lang="en-US" sz="2800" b="1" dirty="0" err="1"/>
              <a:t>dengan</a:t>
            </a:r>
            <a:r>
              <a:rPr lang="en-US" sz="2800" b="1" dirty="0"/>
              <a:t> </a:t>
            </a:r>
            <a:r>
              <a:rPr lang="en-US" sz="2800" b="1" dirty="0" err="1"/>
              <a:t>menepuk</a:t>
            </a:r>
            <a:r>
              <a:rPr lang="en-US" sz="2800" b="1" dirty="0"/>
              <a:t> </a:t>
            </a:r>
            <a:r>
              <a:rPr lang="en-US" sz="2800" b="1" dirty="0" err="1"/>
              <a:t>pundak</a:t>
            </a:r>
            <a:r>
              <a:rPr lang="en-US" sz="2800" b="1" dirty="0"/>
              <a:t> </a:t>
            </a:r>
            <a:r>
              <a:rPr lang="en-US" sz="2800" b="1" dirty="0" err="1"/>
              <a:t>siswa</a:t>
            </a:r>
            <a:r>
              <a:rPr lang="en-US" sz="2800" b="1" dirty="0"/>
              <a:t>, </a:t>
            </a:r>
            <a:r>
              <a:rPr lang="en-US" sz="2800" b="1" dirty="0" err="1"/>
              <a:t>menjabat</a:t>
            </a:r>
            <a:r>
              <a:rPr lang="en-US" sz="2800" b="1" dirty="0"/>
              <a:t> </a:t>
            </a:r>
            <a:r>
              <a:rPr lang="en-US" sz="2800" b="1" dirty="0" err="1"/>
              <a:t>tangan</a:t>
            </a:r>
            <a:r>
              <a:rPr lang="en-US" sz="2800" b="1" dirty="0"/>
              <a:t> </a:t>
            </a:r>
            <a:r>
              <a:rPr lang="en-US" sz="2800" b="1" dirty="0" err="1"/>
              <a:t>siswa</a:t>
            </a:r>
            <a:r>
              <a:rPr lang="en-US" sz="2800" b="1" dirty="0"/>
              <a:t> </a:t>
            </a:r>
            <a:r>
              <a:rPr lang="en-US" sz="2800" b="1" dirty="0" err="1"/>
              <a:t>atau</a:t>
            </a:r>
            <a:r>
              <a:rPr lang="en-US" sz="2800" b="1" dirty="0"/>
              <a:t> </a:t>
            </a:r>
            <a:r>
              <a:rPr lang="en-US" sz="2800" b="1" dirty="0" err="1"/>
              <a:t>mengangkat</a:t>
            </a:r>
            <a:r>
              <a:rPr lang="en-US" sz="2800" b="1" dirty="0"/>
              <a:t> </a:t>
            </a:r>
            <a:r>
              <a:rPr lang="en-US" sz="2800" b="1" dirty="0" err="1"/>
              <a:t>tangan</a:t>
            </a:r>
            <a:r>
              <a:rPr lang="en-US" sz="2800" b="1" dirty="0"/>
              <a:t> </a:t>
            </a:r>
            <a:r>
              <a:rPr lang="en-US" sz="2800" b="1" dirty="0" err="1"/>
              <a:t>siswa</a:t>
            </a:r>
            <a:r>
              <a:rPr lang="en-US" sz="2800" b="1" dirty="0"/>
              <a:t>  </a:t>
            </a:r>
          </a:p>
          <a:p>
            <a:pPr marL="609600" indent="-609600">
              <a:lnSpc>
                <a:spcPct val="80000"/>
              </a:lnSpc>
            </a:pPr>
            <a:r>
              <a:rPr lang="en-US" sz="2800" b="1" dirty="0" err="1"/>
              <a:t>Penguatan</a:t>
            </a:r>
            <a:r>
              <a:rPr lang="en-US" sz="2800" b="1" dirty="0"/>
              <a:t> </a:t>
            </a:r>
            <a:r>
              <a:rPr lang="en-US" sz="2800" b="1" dirty="0" err="1"/>
              <a:t>dengan</a:t>
            </a:r>
            <a:r>
              <a:rPr lang="en-US" sz="2800" b="1" dirty="0"/>
              <a:t> </a:t>
            </a:r>
            <a:r>
              <a:rPr lang="en-US" sz="2800" b="1" dirty="0" err="1"/>
              <a:t>memberi</a:t>
            </a:r>
            <a:r>
              <a:rPr lang="en-US" sz="2800" b="1" dirty="0"/>
              <a:t> </a:t>
            </a:r>
            <a:r>
              <a:rPr lang="en-US" sz="2800" b="1" dirty="0" err="1"/>
              <a:t>kegiatan</a:t>
            </a:r>
            <a:r>
              <a:rPr lang="en-US" sz="2800" b="1" dirty="0"/>
              <a:t> yang </a:t>
            </a:r>
            <a:r>
              <a:rPr lang="en-US" sz="2800" b="1" dirty="0" err="1"/>
              <a:t>menyenangkan</a:t>
            </a:r>
            <a:r>
              <a:rPr lang="en-US" sz="2800" b="1" dirty="0"/>
              <a:t> </a:t>
            </a:r>
            <a:r>
              <a:rPr lang="en-US" sz="2800" b="1" dirty="0" err="1"/>
              <a:t>yaitu</a:t>
            </a:r>
            <a:r>
              <a:rPr lang="en-US" sz="2800" b="1" dirty="0"/>
              <a:t> </a:t>
            </a:r>
            <a:r>
              <a:rPr lang="en-US" sz="2800" b="1" dirty="0" err="1"/>
              <a:t>menyuruh</a:t>
            </a:r>
            <a:r>
              <a:rPr lang="en-US" sz="2800" b="1" dirty="0"/>
              <a:t> </a:t>
            </a:r>
            <a:r>
              <a:rPr lang="en-US" sz="2800" b="1" dirty="0" err="1"/>
              <a:t>siswa</a:t>
            </a:r>
            <a:r>
              <a:rPr lang="en-US" sz="2800" b="1" dirty="0"/>
              <a:t> </a:t>
            </a:r>
            <a:r>
              <a:rPr lang="en-US" sz="2800" b="1" dirty="0" err="1"/>
              <a:t>untuk</a:t>
            </a:r>
            <a:r>
              <a:rPr lang="en-US" sz="2800" b="1" dirty="0"/>
              <a:t> </a:t>
            </a:r>
            <a:r>
              <a:rPr lang="en-US" sz="2800" b="1" dirty="0" err="1"/>
              <a:t>ikut</a:t>
            </a:r>
            <a:r>
              <a:rPr lang="en-US" sz="2800" b="1" dirty="0"/>
              <a:t> </a:t>
            </a:r>
            <a:r>
              <a:rPr lang="en-US" sz="2800" b="1" dirty="0" err="1"/>
              <a:t>membantu</a:t>
            </a:r>
            <a:r>
              <a:rPr lang="en-US" sz="2800" b="1" dirty="0"/>
              <a:t> </a:t>
            </a:r>
            <a:r>
              <a:rPr lang="en-US" sz="2800" b="1" dirty="0" err="1"/>
              <a:t>siswa</a:t>
            </a:r>
            <a:r>
              <a:rPr lang="en-US" sz="2800" b="1" dirty="0"/>
              <a:t> lain  </a:t>
            </a:r>
          </a:p>
          <a:p>
            <a:pPr marL="609600" indent="-609600">
              <a:lnSpc>
                <a:spcPct val="80000"/>
              </a:lnSpc>
            </a:pPr>
            <a:r>
              <a:rPr lang="en-US" sz="2800" b="1" dirty="0" err="1"/>
              <a:t>Penguatan</a:t>
            </a:r>
            <a:r>
              <a:rPr lang="en-US" sz="2800" b="1" dirty="0"/>
              <a:t> </a:t>
            </a:r>
            <a:r>
              <a:rPr lang="en-US" sz="2800" b="1" dirty="0" err="1"/>
              <a:t>berupa</a:t>
            </a:r>
            <a:r>
              <a:rPr lang="en-US" sz="2800" b="1" dirty="0"/>
              <a:t> </a:t>
            </a:r>
            <a:r>
              <a:rPr lang="en-US" sz="2800" b="1" dirty="0" err="1"/>
              <a:t>tanda</a:t>
            </a:r>
            <a:r>
              <a:rPr lang="en-US" sz="2800" b="1" dirty="0"/>
              <a:t> </a:t>
            </a:r>
            <a:r>
              <a:rPr lang="en-US" sz="2800" b="1" dirty="0" err="1"/>
              <a:t>atau</a:t>
            </a:r>
            <a:r>
              <a:rPr lang="en-US" sz="2800" b="1" dirty="0"/>
              <a:t> </a:t>
            </a:r>
            <a:r>
              <a:rPr lang="en-US" sz="2800" b="1" dirty="0" err="1"/>
              <a:t>benda</a:t>
            </a:r>
            <a:r>
              <a:rPr lang="en-US" sz="2800" b="1" dirty="0"/>
              <a:t> </a:t>
            </a:r>
            <a:r>
              <a:rPr lang="en-US" sz="2800" b="1" dirty="0" err="1"/>
              <a:t>yaitu</a:t>
            </a:r>
            <a:r>
              <a:rPr lang="en-US" sz="2800" b="1" dirty="0"/>
              <a:t> </a:t>
            </a:r>
            <a:r>
              <a:rPr lang="en-US" sz="2800" b="1" dirty="0" err="1"/>
              <a:t>usaha</a:t>
            </a:r>
            <a:r>
              <a:rPr lang="en-US" sz="2800" b="1" dirty="0"/>
              <a:t> guru </a:t>
            </a:r>
            <a:r>
              <a:rPr lang="en-US" sz="2800" b="1" dirty="0" err="1"/>
              <a:t>dengan</a:t>
            </a:r>
            <a:r>
              <a:rPr lang="en-US" sz="2800" b="1" dirty="0"/>
              <a:t> </a:t>
            </a:r>
            <a:r>
              <a:rPr lang="en-US" sz="2800" b="1" dirty="0" err="1"/>
              <a:t>menggunakan</a:t>
            </a:r>
            <a:r>
              <a:rPr lang="en-US" sz="2800" b="1" dirty="0"/>
              <a:t> </a:t>
            </a:r>
            <a:r>
              <a:rPr lang="en-US" sz="2800" b="1" dirty="0" err="1"/>
              <a:t>berbagai</a:t>
            </a:r>
            <a:r>
              <a:rPr lang="en-US" sz="2800" b="1" dirty="0"/>
              <a:t> </a:t>
            </a:r>
            <a:r>
              <a:rPr lang="en-US" sz="2800" b="1" dirty="0" err="1"/>
              <a:t>simbol</a:t>
            </a:r>
            <a:r>
              <a:rPr lang="en-US" sz="2800" b="1" dirty="0"/>
              <a:t>   </a:t>
            </a:r>
            <a:r>
              <a:rPr lang="en-US" sz="2800" b="1" dirty="0" err="1"/>
              <a:t>komentar</a:t>
            </a:r>
            <a:r>
              <a:rPr lang="en-US" sz="2800" b="1" dirty="0"/>
              <a:t> </a:t>
            </a:r>
            <a:r>
              <a:rPr lang="en-US" sz="2800" b="1" dirty="0" err="1"/>
              <a:t>tertulis</a:t>
            </a:r>
            <a:r>
              <a:rPr lang="en-US" sz="2800" b="1" dirty="0"/>
              <a:t> </a:t>
            </a:r>
            <a:r>
              <a:rPr lang="en-US" sz="2800" b="1" dirty="0" err="1"/>
              <a:t>pada</a:t>
            </a:r>
            <a:r>
              <a:rPr lang="en-US" sz="2800" b="1" dirty="0"/>
              <a:t> </a:t>
            </a:r>
            <a:r>
              <a:rPr lang="en-US" sz="2800" b="1" dirty="0" err="1"/>
              <a:t>buku</a:t>
            </a:r>
            <a:r>
              <a:rPr lang="en-US" sz="2800" b="1" dirty="0"/>
              <a:t> </a:t>
            </a:r>
            <a:r>
              <a:rPr lang="en-US" sz="2800" b="1" dirty="0" err="1"/>
              <a:t>atau</a:t>
            </a:r>
            <a:r>
              <a:rPr lang="en-US" sz="2800" b="1" dirty="0"/>
              <a:t> </a:t>
            </a:r>
            <a:r>
              <a:rPr lang="en-US" sz="2800" b="1" dirty="0" err="1"/>
              <a:t>pekerjaan</a:t>
            </a:r>
            <a:r>
              <a:rPr lang="en-US" sz="2800" b="1" dirty="0"/>
              <a:t>,   </a:t>
            </a:r>
            <a:r>
              <a:rPr lang="en-US" sz="2800" b="1" dirty="0" err="1"/>
              <a:t>memberi</a:t>
            </a:r>
            <a:r>
              <a:rPr lang="en-US" sz="2800" b="1" dirty="0"/>
              <a:t> </a:t>
            </a:r>
            <a:r>
              <a:rPr lang="en-US" sz="2800" b="1" dirty="0" err="1"/>
              <a:t>simbol</a:t>
            </a:r>
            <a:r>
              <a:rPr lang="en-US" sz="2800" b="1" dirty="0"/>
              <a:t> </a:t>
            </a:r>
            <a:r>
              <a:rPr lang="en-US" sz="2800" b="1" dirty="0" err="1"/>
              <a:t>bintang</a:t>
            </a:r>
            <a:r>
              <a:rPr lang="en-US" sz="2800" b="1" dirty="0"/>
              <a:t>,</a:t>
            </a:r>
            <a:r>
              <a:rPr lang="en-US" sz="2400" dirty="0"/>
              <a:t>  </a:t>
            </a:r>
          </a:p>
        </p:txBody>
      </p:sp>
    </p:spTree>
    <p:extLst>
      <p:ext uri="{BB962C8B-B14F-4D97-AF65-F5344CB8AC3E}">
        <p14:creationId xmlns:p14="http://schemas.microsoft.com/office/powerpoint/2010/main" val="37969565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80528" y="381000"/>
            <a:ext cx="9073008" cy="676300"/>
          </a:xfrm>
        </p:spPr>
        <p:txBody>
          <a:bodyPr>
            <a:noAutofit/>
          </a:bodyPr>
          <a:lstStyle/>
          <a:p>
            <a:r>
              <a:rPr lang="id-ID" sz="3600" b="1" dirty="0" smtClean="0">
                <a:solidFill>
                  <a:schemeClr val="bg1"/>
                </a:solidFill>
              </a:rPr>
              <a:t>C. Keterampilan Mengadakan Variasi</a:t>
            </a:r>
            <a:endParaRPr lang="en-US" sz="3600" b="1" dirty="0">
              <a:solidFill>
                <a:schemeClr val="bg1"/>
              </a:solidFill>
            </a:endParaRPr>
          </a:p>
        </p:txBody>
      </p:sp>
      <p:sp>
        <p:nvSpPr>
          <p:cNvPr id="2" name="Content Placeholder 1"/>
          <p:cNvSpPr>
            <a:spLocks noGrp="1"/>
          </p:cNvSpPr>
          <p:nvPr>
            <p:ph idx="1"/>
          </p:nvPr>
        </p:nvSpPr>
        <p:spPr/>
        <p:txBody>
          <a:bodyPr>
            <a:normAutofit fontScale="92500"/>
          </a:bodyPr>
          <a:lstStyle/>
          <a:p>
            <a:pPr marL="514350" indent="-514350" algn="just">
              <a:buFont typeface="+mj-lt"/>
              <a:buAutoNum type="arabicPeriod"/>
            </a:pPr>
            <a:r>
              <a:rPr lang="id-ID" sz="2400" dirty="0" smtClean="0">
                <a:solidFill>
                  <a:srgbClr val="FFFF00"/>
                </a:solidFill>
              </a:rPr>
              <a:t>Memelihara dan meningkatkan perhatian peserta didik terhadap hal-hal yang berkaitan dengan aspek belajar;</a:t>
            </a:r>
          </a:p>
          <a:p>
            <a:pPr marL="514350" indent="-514350" algn="just">
              <a:buFont typeface="+mj-lt"/>
              <a:buAutoNum type="arabicPeriod"/>
            </a:pPr>
            <a:r>
              <a:rPr lang="id-ID" sz="2400" dirty="0" smtClean="0">
                <a:solidFill>
                  <a:srgbClr val="FFFF00"/>
                </a:solidFill>
              </a:rPr>
              <a:t>Meningkatkan kemungkinan berfungsinya motivasi dan rasa ingin tahu peserta didik melalui kegiatan investigasi dan eksplorasi;</a:t>
            </a:r>
          </a:p>
          <a:p>
            <a:pPr marL="514350" indent="-514350" algn="just">
              <a:buFont typeface="+mj-lt"/>
              <a:buAutoNum type="arabicPeriod"/>
            </a:pPr>
            <a:r>
              <a:rPr lang="id-ID" sz="2400" dirty="0" smtClean="0">
                <a:solidFill>
                  <a:srgbClr val="FFFF00"/>
                </a:solidFill>
              </a:rPr>
              <a:t>Membentuk sikap[p positif terhadap guru dan sekolah</a:t>
            </a:r>
          </a:p>
          <a:p>
            <a:pPr marL="514350" indent="-514350" algn="just">
              <a:buFont typeface="+mj-lt"/>
              <a:buAutoNum type="arabicPeriod"/>
            </a:pPr>
            <a:r>
              <a:rPr lang="id-ID" sz="2400" dirty="0" smtClean="0">
                <a:solidFill>
                  <a:srgbClr val="FFFF00"/>
                </a:solidFill>
              </a:rPr>
              <a:t>Kemungkinan dilayaninya peserta didik secara individual, sehingga memberikan kemudahan belajar;</a:t>
            </a:r>
          </a:p>
          <a:p>
            <a:pPr marL="514350" indent="-514350" algn="just">
              <a:buFont typeface="+mj-lt"/>
              <a:buAutoNum type="arabicPeriod"/>
            </a:pPr>
            <a:r>
              <a:rPr lang="id-ID" sz="2400" dirty="0" smtClean="0">
                <a:solidFill>
                  <a:srgbClr val="FFFF00"/>
                </a:solidFill>
              </a:rPr>
              <a:t>Mendorong aktivitas belajar atau cara belajar peserta didik yang berkadar tinggi dengan cara melibatkan peserta didik melalui berbagai kegiatan atau pengalaman belajar yang menarik</a:t>
            </a:r>
          </a:p>
          <a:p>
            <a:pPr marL="514350" indent="-514350" algn="just">
              <a:buFont typeface="+mj-lt"/>
              <a:buAutoNum type="arabicPeriod"/>
            </a:pPr>
            <a:endParaRPr lang="id-ID" sz="2400" dirty="0" smtClean="0">
              <a:solidFill>
                <a:srgbClr val="FFFF00"/>
              </a:solidFill>
            </a:endParaRPr>
          </a:p>
        </p:txBody>
      </p:sp>
    </p:spTree>
    <p:extLst>
      <p:ext uri="{BB962C8B-B14F-4D97-AF65-F5344CB8AC3E}">
        <p14:creationId xmlns:p14="http://schemas.microsoft.com/office/powerpoint/2010/main" val="428055857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164976"/>
            <a:ext cx="8892480" cy="892324"/>
          </a:xfrm>
        </p:spPr>
        <p:txBody>
          <a:bodyPr>
            <a:noAutofit/>
          </a:bodyPr>
          <a:lstStyle/>
          <a:p>
            <a:r>
              <a:rPr lang="id-ID" sz="3200" b="1" dirty="0" smtClean="0">
                <a:solidFill>
                  <a:schemeClr val="bg1"/>
                </a:solidFill>
              </a:rPr>
              <a:t>Prinsip</a:t>
            </a:r>
            <a:br>
              <a:rPr lang="id-ID" sz="3200" b="1" dirty="0" smtClean="0">
                <a:solidFill>
                  <a:schemeClr val="bg1"/>
                </a:solidFill>
              </a:rPr>
            </a:br>
            <a:r>
              <a:rPr lang="id-ID" sz="3200" b="1" dirty="0" smtClean="0">
                <a:solidFill>
                  <a:schemeClr val="bg1"/>
                </a:solidFill>
              </a:rPr>
              <a:t>Keterampilan Mengadakan Variasi</a:t>
            </a:r>
            <a:endParaRPr lang="en-US" sz="3200" b="1" dirty="0">
              <a:solidFill>
                <a:schemeClr val="bg1"/>
              </a:solidFill>
            </a:endParaRPr>
          </a:p>
        </p:txBody>
      </p:sp>
      <p:sp>
        <p:nvSpPr>
          <p:cNvPr id="2" name="Content Placeholder 1"/>
          <p:cNvSpPr>
            <a:spLocks noGrp="1"/>
          </p:cNvSpPr>
          <p:nvPr>
            <p:ph idx="1"/>
          </p:nvPr>
        </p:nvSpPr>
        <p:spPr/>
        <p:txBody>
          <a:bodyPr>
            <a:normAutofit fontScale="92500" lnSpcReduction="20000"/>
          </a:bodyPr>
          <a:lstStyle/>
          <a:p>
            <a:pPr marL="514350" indent="-514350">
              <a:buFont typeface="+mj-lt"/>
              <a:buAutoNum type="arabicPeriod"/>
            </a:pPr>
            <a:r>
              <a:rPr lang="id-ID" dirty="0" smtClean="0">
                <a:solidFill>
                  <a:srgbClr val="FFFF00"/>
                </a:solidFill>
              </a:rPr>
              <a:t>Perubahan yang digunakan harus bersifat efektif</a:t>
            </a:r>
          </a:p>
          <a:p>
            <a:pPr marL="514350" indent="-514350">
              <a:buFont typeface="+mj-lt"/>
              <a:buAutoNum type="arabicPeriod"/>
            </a:pPr>
            <a:r>
              <a:rPr lang="id-ID" dirty="0" smtClean="0">
                <a:solidFill>
                  <a:srgbClr val="FFFF00"/>
                </a:solidFill>
              </a:rPr>
              <a:t>Penggunaan teknik mengadakan variasi harus lancar dan tepat</a:t>
            </a:r>
          </a:p>
          <a:p>
            <a:pPr marL="514350" indent="-514350">
              <a:buFont typeface="+mj-lt"/>
              <a:buAutoNum type="arabicPeriod"/>
            </a:pPr>
            <a:r>
              <a:rPr lang="id-ID" dirty="0" smtClean="0">
                <a:solidFill>
                  <a:srgbClr val="FFFF00"/>
                </a:solidFill>
              </a:rPr>
              <a:t>Penggunaan komponen-komponen variasi harus benar-benar terstruktur dan direncanakan sebelumnya</a:t>
            </a:r>
          </a:p>
          <a:p>
            <a:pPr marL="514350" indent="-514350">
              <a:buFont typeface="+mj-lt"/>
              <a:buAutoNum type="arabicPeriod"/>
            </a:pPr>
            <a:r>
              <a:rPr lang="id-ID" dirty="0" smtClean="0">
                <a:solidFill>
                  <a:srgbClr val="FFFF00"/>
                </a:solidFill>
              </a:rPr>
              <a:t>Penggunaan komponen mengadakan variasi harus luas dan spontan berdasarkan balikan dari peserta didik</a:t>
            </a:r>
          </a:p>
        </p:txBody>
      </p:sp>
    </p:spTree>
    <p:extLst>
      <p:ext uri="{BB962C8B-B14F-4D97-AF65-F5344CB8AC3E}">
        <p14:creationId xmlns:p14="http://schemas.microsoft.com/office/powerpoint/2010/main" val="251206046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0"/>
            <a:ext cx="9505056" cy="585424"/>
          </a:xfrm>
        </p:spPr>
        <p:txBody>
          <a:bodyPr>
            <a:noAutofit/>
          </a:bodyPr>
          <a:lstStyle/>
          <a:p>
            <a:r>
              <a:rPr lang="id-ID" sz="3200" b="1" dirty="0" smtClean="0">
                <a:solidFill>
                  <a:srgbClr val="FFC000"/>
                </a:solidFill>
              </a:rPr>
              <a:t>Komponen Keterampilan Mengadakan variasi</a:t>
            </a:r>
            <a:endParaRPr lang="en-US" sz="3200" b="1" dirty="0">
              <a:solidFill>
                <a:srgbClr val="FFC000"/>
              </a:solidFill>
            </a:endParaRPr>
          </a:p>
        </p:txBody>
      </p:sp>
      <p:sp>
        <p:nvSpPr>
          <p:cNvPr id="2" name="Content Placeholder 1"/>
          <p:cNvSpPr>
            <a:spLocks noGrp="1"/>
          </p:cNvSpPr>
          <p:nvPr>
            <p:ph idx="1"/>
          </p:nvPr>
        </p:nvSpPr>
        <p:spPr>
          <a:xfrm>
            <a:off x="0" y="625252"/>
            <a:ext cx="8964488" cy="4608512"/>
          </a:xfrm>
        </p:spPr>
        <p:txBody>
          <a:bodyPr>
            <a:noAutofit/>
          </a:bodyPr>
          <a:lstStyle/>
          <a:p>
            <a:pPr marL="261938" indent="-261938">
              <a:buFont typeface="+mj-lt"/>
              <a:buAutoNum type="arabicPeriod"/>
            </a:pPr>
            <a:r>
              <a:rPr lang="id-ID" sz="1700" dirty="0" smtClean="0">
                <a:solidFill>
                  <a:srgbClr val="FFC000"/>
                </a:solidFill>
              </a:rPr>
              <a:t>Variasi dalam gaya mengajar</a:t>
            </a:r>
          </a:p>
          <a:p>
            <a:pPr marL="884238" indent="-514350">
              <a:buAutoNum type="alphaLcPeriod"/>
            </a:pPr>
            <a:r>
              <a:rPr lang="id-ID" sz="1700" dirty="0" smtClean="0">
                <a:solidFill>
                  <a:schemeClr val="bg1"/>
                </a:solidFill>
              </a:rPr>
              <a:t>Penggunaan variasi suara</a:t>
            </a:r>
          </a:p>
          <a:p>
            <a:pPr marL="884238" indent="-514350">
              <a:buAutoNum type="alphaLcPeriod"/>
            </a:pPr>
            <a:r>
              <a:rPr lang="id-ID" sz="1700" dirty="0" smtClean="0">
                <a:solidFill>
                  <a:schemeClr val="bg1"/>
                </a:solidFill>
              </a:rPr>
              <a:t>Pemusatan perhatian</a:t>
            </a:r>
          </a:p>
          <a:p>
            <a:pPr marL="884238" indent="-514350">
              <a:buAutoNum type="alphaLcPeriod"/>
            </a:pPr>
            <a:r>
              <a:rPr lang="id-ID" sz="1700" dirty="0" smtClean="0">
                <a:solidFill>
                  <a:schemeClr val="bg1"/>
                </a:solidFill>
              </a:rPr>
              <a:t>Kesenyapan</a:t>
            </a:r>
          </a:p>
          <a:p>
            <a:pPr marL="884238" indent="-514350">
              <a:buAutoNum type="alphaLcPeriod"/>
            </a:pPr>
            <a:r>
              <a:rPr lang="id-ID" sz="1700" dirty="0" smtClean="0">
                <a:solidFill>
                  <a:schemeClr val="bg1"/>
                </a:solidFill>
              </a:rPr>
              <a:t>Mengadakan kontak pandang</a:t>
            </a:r>
          </a:p>
          <a:p>
            <a:pPr marL="884238" indent="-514350">
              <a:buAutoNum type="alphaLcPeriod"/>
            </a:pPr>
            <a:r>
              <a:rPr lang="id-ID" sz="1700" dirty="0" smtClean="0">
                <a:solidFill>
                  <a:schemeClr val="bg1"/>
                </a:solidFill>
              </a:rPr>
              <a:t>Gerakan badan dan mimik</a:t>
            </a:r>
          </a:p>
          <a:p>
            <a:pPr marL="884238" indent="-514350">
              <a:buAutoNum type="alphaLcPeriod"/>
            </a:pPr>
            <a:r>
              <a:rPr lang="id-ID" sz="1700" dirty="0" smtClean="0">
                <a:solidFill>
                  <a:schemeClr val="bg1"/>
                </a:solidFill>
              </a:rPr>
              <a:t>Perubahan posisi</a:t>
            </a:r>
          </a:p>
          <a:p>
            <a:pPr marL="0" indent="0">
              <a:buNone/>
            </a:pPr>
            <a:r>
              <a:rPr lang="id-ID" sz="1700" dirty="0" smtClean="0">
                <a:solidFill>
                  <a:srgbClr val="FFC000"/>
                </a:solidFill>
              </a:rPr>
              <a:t>2. Variasi dalam penggunaan media dan bahan pelajaran</a:t>
            </a:r>
          </a:p>
          <a:p>
            <a:pPr marL="884238" indent="-514350">
              <a:buAutoNum type="alphaLcPeriod"/>
            </a:pPr>
            <a:r>
              <a:rPr lang="id-ID" sz="1700" dirty="0" smtClean="0">
                <a:solidFill>
                  <a:schemeClr val="bg1"/>
                </a:solidFill>
              </a:rPr>
              <a:t>visual</a:t>
            </a:r>
          </a:p>
          <a:p>
            <a:pPr marL="884238" indent="-514350">
              <a:buAutoNum type="alphaLcPeriod"/>
            </a:pPr>
            <a:r>
              <a:rPr lang="id-ID" sz="1700" dirty="0" smtClean="0">
                <a:solidFill>
                  <a:schemeClr val="bg1"/>
                </a:solidFill>
              </a:rPr>
              <a:t>audio</a:t>
            </a:r>
          </a:p>
          <a:p>
            <a:pPr marL="884238" indent="-514350">
              <a:buAutoNum type="alphaLcPeriod"/>
            </a:pPr>
            <a:r>
              <a:rPr lang="id-ID" sz="1700" dirty="0" smtClean="0">
                <a:solidFill>
                  <a:schemeClr val="bg1"/>
                </a:solidFill>
              </a:rPr>
              <a:t>Taktik/manipulatip</a:t>
            </a:r>
          </a:p>
          <a:p>
            <a:pPr marL="0" indent="0">
              <a:buNone/>
            </a:pPr>
            <a:r>
              <a:rPr lang="id-ID" sz="1700" dirty="0" smtClean="0">
                <a:solidFill>
                  <a:srgbClr val="FFC000"/>
                </a:solidFill>
              </a:rPr>
              <a:t>3. Variasi pola interaksi dan kegiatan siswa</a:t>
            </a:r>
          </a:p>
          <a:p>
            <a:pPr marL="884238" indent="-514350">
              <a:buAutoNum type="alphaLcPeriod"/>
            </a:pPr>
            <a:r>
              <a:rPr lang="id-ID" sz="1700" dirty="0" smtClean="0">
                <a:solidFill>
                  <a:schemeClr val="bg1"/>
                </a:solidFill>
              </a:rPr>
              <a:t>klasikal</a:t>
            </a:r>
          </a:p>
          <a:p>
            <a:pPr marL="884238" indent="-514350">
              <a:buAutoNum type="alphaLcPeriod"/>
            </a:pPr>
            <a:r>
              <a:rPr lang="id-ID" sz="1700" dirty="0" smtClean="0">
                <a:solidFill>
                  <a:schemeClr val="bg1"/>
                </a:solidFill>
              </a:rPr>
              <a:t>kelompok</a:t>
            </a:r>
          </a:p>
          <a:p>
            <a:pPr marL="884238" indent="-514350">
              <a:buAutoNum type="alphaLcPeriod"/>
            </a:pPr>
            <a:r>
              <a:rPr lang="id-ID" sz="1700" dirty="0" smtClean="0">
                <a:solidFill>
                  <a:schemeClr val="bg1"/>
                </a:solidFill>
              </a:rPr>
              <a:t>perorangan</a:t>
            </a:r>
          </a:p>
          <a:p>
            <a:pPr marL="884238" indent="-514350">
              <a:buAutoNum type="alphaLcPeriod"/>
            </a:pPr>
            <a:r>
              <a:rPr lang="id-ID" sz="1700" dirty="0" smtClean="0">
                <a:solidFill>
                  <a:schemeClr val="bg1"/>
                </a:solidFill>
              </a:rPr>
              <a:t>Diskusi, latihan, demonstrasi</a:t>
            </a:r>
          </a:p>
          <a:p>
            <a:pPr marL="0" indent="0">
              <a:buNone/>
            </a:pPr>
            <a:endParaRPr lang="id-ID" sz="1700" dirty="0" smtClean="0">
              <a:solidFill>
                <a:schemeClr val="bg1"/>
              </a:solidFill>
            </a:endParaRPr>
          </a:p>
        </p:txBody>
      </p:sp>
    </p:spTree>
    <p:extLst>
      <p:ext uri="{BB962C8B-B14F-4D97-AF65-F5344CB8AC3E}">
        <p14:creationId xmlns:p14="http://schemas.microsoft.com/office/powerpoint/2010/main" val="281246737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79512" y="0"/>
            <a:ext cx="9145016" cy="952500"/>
          </a:xfrm>
        </p:spPr>
        <p:txBody>
          <a:bodyPr/>
          <a:lstStyle/>
          <a:p>
            <a:r>
              <a:rPr lang="en-US" dirty="0" smtClean="0">
                <a:solidFill>
                  <a:srgbClr val="FFC000"/>
                </a:solidFill>
              </a:rPr>
              <a:t>D. </a:t>
            </a:r>
            <a:r>
              <a:rPr lang="en-US" dirty="0" err="1" smtClean="0">
                <a:solidFill>
                  <a:srgbClr val="FFC000"/>
                </a:solidFill>
              </a:rPr>
              <a:t>Ketrampilan</a:t>
            </a:r>
            <a:r>
              <a:rPr lang="en-US" dirty="0" smtClean="0">
                <a:solidFill>
                  <a:srgbClr val="FFC000"/>
                </a:solidFill>
              </a:rPr>
              <a:t> </a:t>
            </a:r>
            <a:r>
              <a:rPr lang="en-US" dirty="0" err="1">
                <a:solidFill>
                  <a:srgbClr val="FFC000"/>
                </a:solidFill>
              </a:rPr>
              <a:t>Menjelaskan</a:t>
            </a:r>
            <a:r>
              <a:rPr lang="en-US" dirty="0">
                <a:solidFill>
                  <a:srgbClr val="FFC000"/>
                </a:solidFill>
              </a:rPr>
              <a:t> </a:t>
            </a:r>
          </a:p>
        </p:txBody>
      </p:sp>
      <p:sp>
        <p:nvSpPr>
          <p:cNvPr id="3075" name="Rectangle 3"/>
          <p:cNvSpPr>
            <a:spLocks noGrp="1" noChangeArrowheads="1"/>
          </p:cNvSpPr>
          <p:nvPr>
            <p:ph type="body" idx="1"/>
          </p:nvPr>
        </p:nvSpPr>
        <p:spPr>
          <a:xfrm>
            <a:off x="107504" y="1057300"/>
            <a:ext cx="8856984" cy="4127500"/>
          </a:xfrm>
        </p:spPr>
        <p:txBody>
          <a:bodyPr/>
          <a:lstStyle/>
          <a:p>
            <a:pPr>
              <a:lnSpc>
                <a:spcPct val="90000"/>
              </a:lnSpc>
            </a:pPr>
            <a:r>
              <a:rPr lang="sv-SE" sz="2800" b="1" dirty="0"/>
              <a:t>Menjelaskan adalah menyajikan informasi lisan yang diorganisasikan secara sistematis dengan tujuan menunjukan hubungan. </a:t>
            </a:r>
          </a:p>
          <a:p>
            <a:pPr>
              <a:lnSpc>
                <a:spcPct val="90000"/>
              </a:lnSpc>
            </a:pPr>
            <a:r>
              <a:rPr lang="sv-SE" sz="2800" b="1" dirty="0"/>
              <a:t>Dengan menjelaskan diharapkan siswa mengalami proses penalaran bukan indoktrinasi.</a:t>
            </a:r>
          </a:p>
          <a:p>
            <a:pPr>
              <a:lnSpc>
                <a:spcPct val="90000"/>
              </a:lnSpc>
            </a:pPr>
            <a:r>
              <a:rPr lang="sv-SE" sz="2800" b="1" dirty="0"/>
              <a:t>Tingkah laku menjelaskan dan ketrampilan menjelaskan sangat dipengaruhi oleh pengetahuan, pengalaman dan kreativitas guru, sehingga tidak ada yang sama antara guru yang satu dengan yang lain dalam kemampuan menjelaskan</a:t>
            </a:r>
            <a:r>
              <a:rPr lang="en-US" sz="2800" b="1" dirty="0"/>
              <a:t> </a:t>
            </a:r>
          </a:p>
        </p:txBody>
      </p:sp>
    </p:spTree>
    <p:extLst>
      <p:ext uri="{BB962C8B-B14F-4D97-AF65-F5344CB8AC3E}">
        <p14:creationId xmlns:p14="http://schemas.microsoft.com/office/powerpoint/2010/main" val="4491353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075">
                                            <p:txEl>
                                              <p:pRg st="0" end="0"/>
                                            </p:txEl>
                                          </p:spTgt>
                                        </p:tgtEl>
                                        <p:attrNameLst>
                                          <p:attrName>style.visibility</p:attrName>
                                        </p:attrNameLst>
                                      </p:cBhvr>
                                      <p:to>
                                        <p:strVal val="visible"/>
                                      </p:to>
                                    </p:set>
                                    <p:anim calcmode="discrete" valueType="clr">
                                      <p:cBhvr override="childStyle">
                                        <p:cTn id="7" dur="80"/>
                                        <p:tgtEl>
                                          <p:spTgt spid="307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075">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075">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075">
                                            <p:txEl>
                                              <p:pRg st="1" end="1"/>
                                            </p:txEl>
                                          </p:spTgt>
                                        </p:tgtEl>
                                        <p:attrNameLst>
                                          <p:attrName>style.visibility</p:attrName>
                                        </p:attrNameLst>
                                      </p:cBhvr>
                                      <p:to>
                                        <p:strVal val="visible"/>
                                      </p:to>
                                    </p:set>
                                    <p:anim calcmode="discrete" valueType="clr">
                                      <p:cBhvr override="childStyle">
                                        <p:cTn id="14" dur="80"/>
                                        <p:tgtEl>
                                          <p:spTgt spid="3075">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075">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3075">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3075">
                                            <p:txEl>
                                              <p:pRg st="2" end="2"/>
                                            </p:txEl>
                                          </p:spTgt>
                                        </p:tgtEl>
                                        <p:attrNameLst>
                                          <p:attrName>style.visibility</p:attrName>
                                        </p:attrNameLst>
                                      </p:cBhvr>
                                      <p:to>
                                        <p:strVal val="visible"/>
                                      </p:to>
                                    </p:set>
                                    <p:anim calcmode="discrete" valueType="clr">
                                      <p:cBhvr override="childStyle">
                                        <p:cTn id="21" dur="80"/>
                                        <p:tgtEl>
                                          <p:spTgt spid="3075">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075">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307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040160" y="265215"/>
            <a:ext cx="7063680" cy="469636"/>
          </a:xfrm>
        </p:spPr>
        <p:txBody>
          <a:bodyPr>
            <a:noAutofit/>
          </a:bodyPr>
          <a:lstStyle/>
          <a:p>
            <a:r>
              <a:rPr lang="id-ID" sz="3200" b="1" dirty="0" smtClean="0">
                <a:solidFill>
                  <a:schemeClr val="bg1"/>
                </a:solidFill>
              </a:rPr>
              <a:t>Komponen Keterampilan Menjelaskan</a:t>
            </a:r>
            <a:endParaRPr lang="en-US" sz="3200" b="1" dirty="0">
              <a:solidFill>
                <a:schemeClr val="bg1"/>
              </a:solidFill>
            </a:endParaRPr>
          </a:p>
        </p:txBody>
      </p:sp>
      <p:sp>
        <p:nvSpPr>
          <p:cNvPr id="5" name="Rectangle 3"/>
          <p:cNvSpPr txBox="1">
            <a:spLocks noChangeArrowheads="1"/>
          </p:cNvSpPr>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Font typeface="Wingdings" pitchFamily="2" charset="2"/>
              <a:buChar char="§"/>
              <a:defRPr sz="280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a:lnSpc>
                <a:spcPct val="90000"/>
              </a:lnSpc>
              <a:buFont typeface="Wingdings" pitchFamily="2" charset="2"/>
              <a:buNone/>
              <a:defRPr/>
            </a:pPr>
            <a:r>
              <a:rPr lang="en-US" dirty="0" smtClean="0">
                <a:solidFill>
                  <a:srgbClr val="FFFF00"/>
                </a:solidFill>
              </a:rPr>
              <a:t>MERENCANAKAN</a:t>
            </a:r>
          </a:p>
          <a:p>
            <a:pPr>
              <a:lnSpc>
                <a:spcPct val="90000"/>
              </a:lnSpc>
              <a:defRPr/>
            </a:pPr>
            <a:r>
              <a:rPr lang="en-US" dirty="0" smtClean="0">
                <a:solidFill>
                  <a:srgbClr val="FFFF00"/>
                </a:solidFill>
              </a:rPr>
              <a:t>ISI PESAN</a:t>
            </a:r>
          </a:p>
          <a:p>
            <a:pPr>
              <a:lnSpc>
                <a:spcPct val="90000"/>
              </a:lnSpc>
              <a:defRPr/>
            </a:pPr>
            <a:r>
              <a:rPr lang="en-US" dirty="0" smtClean="0">
                <a:solidFill>
                  <a:srgbClr val="FFFF00"/>
                </a:solidFill>
              </a:rPr>
              <a:t>KARAKTERISTIK SISWA</a:t>
            </a:r>
          </a:p>
          <a:p>
            <a:pPr>
              <a:lnSpc>
                <a:spcPct val="90000"/>
              </a:lnSpc>
              <a:buFont typeface="Wingdings" pitchFamily="2" charset="2"/>
              <a:buNone/>
              <a:defRPr/>
            </a:pPr>
            <a:r>
              <a:rPr lang="en-US" dirty="0" smtClean="0">
                <a:solidFill>
                  <a:srgbClr val="FFFF00"/>
                </a:solidFill>
              </a:rPr>
              <a:t>MENYAJIKAN</a:t>
            </a:r>
          </a:p>
          <a:p>
            <a:pPr>
              <a:lnSpc>
                <a:spcPct val="90000"/>
              </a:lnSpc>
              <a:defRPr/>
            </a:pPr>
            <a:r>
              <a:rPr lang="en-US" dirty="0" smtClean="0">
                <a:solidFill>
                  <a:srgbClr val="FFFF00"/>
                </a:solidFill>
              </a:rPr>
              <a:t>KEJELASAN (</a:t>
            </a:r>
            <a:r>
              <a:rPr lang="en-US" dirty="0" err="1" smtClean="0">
                <a:solidFill>
                  <a:srgbClr val="FFFF00"/>
                </a:solidFill>
              </a:rPr>
              <a:t>bahasa</a:t>
            </a:r>
            <a:r>
              <a:rPr lang="en-US" dirty="0" smtClean="0">
                <a:solidFill>
                  <a:srgbClr val="FFFF00"/>
                </a:solidFill>
              </a:rPr>
              <a:t>, </a:t>
            </a:r>
            <a:r>
              <a:rPr lang="en-US" dirty="0" err="1" smtClean="0">
                <a:solidFill>
                  <a:srgbClr val="FFFF00"/>
                </a:solidFill>
              </a:rPr>
              <a:t>kelancaran</a:t>
            </a:r>
            <a:r>
              <a:rPr lang="en-US" dirty="0" smtClean="0">
                <a:solidFill>
                  <a:srgbClr val="FFFF00"/>
                </a:solidFill>
              </a:rPr>
              <a:t>, </a:t>
            </a:r>
            <a:r>
              <a:rPr lang="en-US" dirty="0" err="1" smtClean="0">
                <a:solidFill>
                  <a:srgbClr val="FFFF00"/>
                </a:solidFill>
              </a:rPr>
              <a:t>ucapan</a:t>
            </a:r>
            <a:r>
              <a:rPr lang="en-US" dirty="0" smtClean="0">
                <a:solidFill>
                  <a:srgbClr val="FFFF00"/>
                </a:solidFill>
              </a:rPr>
              <a:t>)</a:t>
            </a:r>
          </a:p>
          <a:p>
            <a:pPr>
              <a:lnSpc>
                <a:spcPct val="90000"/>
              </a:lnSpc>
              <a:defRPr/>
            </a:pPr>
            <a:r>
              <a:rPr lang="en-US" dirty="0" smtClean="0">
                <a:solidFill>
                  <a:srgbClr val="FFFF00"/>
                </a:solidFill>
              </a:rPr>
              <a:t>CONTOH DAN ILUSTRASI</a:t>
            </a:r>
          </a:p>
          <a:p>
            <a:pPr>
              <a:lnSpc>
                <a:spcPct val="90000"/>
              </a:lnSpc>
              <a:defRPr/>
            </a:pPr>
            <a:r>
              <a:rPr lang="en-US" dirty="0" smtClean="0">
                <a:solidFill>
                  <a:srgbClr val="FFFF00"/>
                </a:solidFill>
              </a:rPr>
              <a:t>PEMBERIAN TEKANAN (</a:t>
            </a:r>
            <a:r>
              <a:rPr lang="en-US" dirty="0" err="1" smtClean="0">
                <a:solidFill>
                  <a:srgbClr val="FFFF00"/>
                </a:solidFill>
              </a:rPr>
              <a:t>suara</a:t>
            </a:r>
            <a:r>
              <a:rPr lang="en-US" dirty="0" smtClean="0">
                <a:solidFill>
                  <a:srgbClr val="FFFF00"/>
                </a:solidFill>
              </a:rPr>
              <a:t>, </a:t>
            </a:r>
            <a:r>
              <a:rPr lang="en-US" dirty="0" err="1" smtClean="0">
                <a:solidFill>
                  <a:srgbClr val="FFFF00"/>
                </a:solidFill>
              </a:rPr>
              <a:t>ikhtisar</a:t>
            </a:r>
            <a:r>
              <a:rPr lang="en-US" dirty="0" smtClean="0">
                <a:solidFill>
                  <a:srgbClr val="FFFF00"/>
                </a:solidFill>
              </a:rPr>
              <a:t>, </a:t>
            </a:r>
            <a:r>
              <a:rPr lang="en-US" dirty="0" err="1" smtClean="0">
                <a:solidFill>
                  <a:srgbClr val="FFFF00"/>
                </a:solidFill>
              </a:rPr>
              <a:t>dll</a:t>
            </a:r>
            <a:r>
              <a:rPr lang="en-US" dirty="0" smtClean="0">
                <a:solidFill>
                  <a:srgbClr val="FFFF00"/>
                </a:solidFill>
              </a:rPr>
              <a:t>)</a:t>
            </a:r>
          </a:p>
          <a:p>
            <a:pPr>
              <a:lnSpc>
                <a:spcPct val="90000"/>
              </a:lnSpc>
              <a:defRPr/>
            </a:pPr>
            <a:r>
              <a:rPr lang="en-US" dirty="0" smtClean="0">
                <a:solidFill>
                  <a:srgbClr val="FFFF00"/>
                </a:solidFill>
              </a:rPr>
              <a:t>BALIKAN (</a:t>
            </a:r>
            <a:r>
              <a:rPr lang="en-US" dirty="0" err="1" smtClean="0">
                <a:solidFill>
                  <a:srgbClr val="FFFF00"/>
                </a:solidFill>
              </a:rPr>
              <a:t>ajukan</a:t>
            </a:r>
            <a:r>
              <a:rPr lang="en-US" dirty="0" smtClean="0">
                <a:solidFill>
                  <a:srgbClr val="FFFF00"/>
                </a:solidFill>
              </a:rPr>
              <a:t> </a:t>
            </a:r>
            <a:r>
              <a:rPr lang="en-US" dirty="0" err="1" smtClean="0">
                <a:solidFill>
                  <a:srgbClr val="FFFF00"/>
                </a:solidFill>
              </a:rPr>
              <a:t>pertanyaan</a:t>
            </a:r>
            <a:r>
              <a:rPr lang="en-US" dirty="0" smtClean="0">
                <a:solidFill>
                  <a:srgbClr val="FFFF00"/>
                </a:solidFill>
              </a:rPr>
              <a:t>, </a:t>
            </a:r>
            <a:r>
              <a:rPr lang="en-US" dirty="0" err="1" smtClean="0">
                <a:solidFill>
                  <a:srgbClr val="FFFF00"/>
                </a:solidFill>
              </a:rPr>
              <a:t>mimik</a:t>
            </a:r>
            <a:r>
              <a:rPr lang="en-US" dirty="0" smtClean="0">
                <a:solidFill>
                  <a:srgbClr val="FFFF00"/>
                </a:solidFill>
              </a:rPr>
              <a:t> </a:t>
            </a:r>
            <a:r>
              <a:rPr lang="en-US" dirty="0" err="1" smtClean="0">
                <a:solidFill>
                  <a:srgbClr val="FFFF00"/>
                </a:solidFill>
              </a:rPr>
              <a:t>siswa</a:t>
            </a:r>
            <a:r>
              <a:rPr lang="en-US" dirty="0" smtClean="0">
                <a:solidFill>
                  <a:srgbClr val="FFFF00"/>
                </a:solidFill>
              </a:rPr>
              <a:t>)</a:t>
            </a:r>
            <a:endParaRPr lang="en-US" dirty="0">
              <a:solidFill>
                <a:srgbClr val="FFFF00"/>
              </a:solidFill>
            </a:endParaRPr>
          </a:p>
        </p:txBody>
      </p:sp>
    </p:spTree>
    <p:extLst>
      <p:ext uri="{BB962C8B-B14F-4D97-AF65-F5344CB8AC3E}">
        <p14:creationId xmlns:p14="http://schemas.microsoft.com/office/powerpoint/2010/main" val="40821515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040160" y="337220"/>
            <a:ext cx="7063680" cy="469636"/>
          </a:xfrm>
        </p:spPr>
        <p:txBody>
          <a:bodyPr>
            <a:noAutofit/>
          </a:bodyPr>
          <a:lstStyle/>
          <a:p>
            <a:r>
              <a:rPr lang="id-ID" sz="3600" b="1" dirty="0" smtClean="0">
                <a:solidFill>
                  <a:schemeClr val="bg1"/>
                </a:solidFill>
              </a:rPr>
              <a:t>Prinsip Keterampilan Menjelaskan</a:t>
            </a:r>
            <a:endParaRPr lang="en-US" sz="3600" b="1" dirty="0">
              <a:solidFill>
                <a:schemeClr val="bg1"/>
              </a:solidFill>
            </a:endParaRPr>
          </a:p>
        </p:txBody>
      </p:sp>
      <p:sp>
        <p:nvSpPr>
          <p:cNvPr id="6" name="Rectangle 3"/>
          <p:cNvSpPr txBox="1">
            <a:spLocks noChangeArrowheads="1"/>
          </p:cNvSpPr>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Font typeface="Wingdings" pitchFamily="2" charset="2"/>
              <a:buChar char="§"/>
              <a:defRPr sz="280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a:defRPr/>
            </a:pPr>
            <a:r>
              <a:rPr lang="en-US" dirty="0" smtClean="0">
                <a:solidFill>
                  <a:srgbClr val="FFFF00"/>
                </a:solidFill>
              </a:rPr>
              <a:t>DAPAT DIBERIKAN PADA AWAL, TENGAH, AKHIR PELAJARAN</a:t>
            </a:r>
          </a:p>
          <a:p>
            <a:pPr>
              <a:defRPr/>
            </a:pPr>
            <a:r>
              <a:rPr lang="en-US" dirty="0" smtClean="0">
                <a:solidFill>
                  <a:srgbClr val="FFFF00"/>
                </a:solidFill>
              </a:rPr>
              <a:t>RELEVAN DENGAN TUJUAN</a:t>
            </a:r>
          </a:p>
          <a:p>
            <a:pPr>
              <a:defRPr/>
            </a:pPr>
            <a:r>
              <a:rPr lang="en-US" dirty="0" smtClean="0">
                <a:solidFill>
                  <a:srgbClr val="FFFF00"/>
                </a:solidFill>
              </a:rPr>
              <a:t>MATERI BERMAKNA</a:t>
            </a:r>
          </a:p>
          <a:p>
            <a:pPr>
              <a:defRPr/>
            </a:pPr>
            <a:r>
              <a:rPr lang="en-US" dirty="0" smtClean="0">
                <a:solidFill>
                  <a:srgbClr val="FFFF00"/>
                </a:solidFill>
              </a:rPr>
              <a:t>SESUAI DENGAN KEMAMPUAN &amp; LATAR BELAKANG SISWA</a:t>
            </a:r>
            <a:endParaRPr lang="en-US" dirty="0">
              <a:solidFill>
                <a:srgbClr val="FFFF00"/>
              </a:solidFill>
            </a:endParaRPr>
          </a:p>
        </p:txBody>
      </p:sp>
    </p:spTree>
    <p:extLst>
      <p:ext uri="{BB962C8B-B14F-4D97-AF65-F5344CB8AC3E}">
        <p14:creationId xmlns:p14="http://schemas.microsoft.com/office/powerpoint/2010/main" val="324024185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304800" y="2901159"/>
            <a:ext cx="3043238" cy="2246769"/>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spcBef>
                <a:spcPct val="50000"/>
              </a:spcBef>
              <a:buFont typeface="Wingdings" pitchFamily="2" charset="2"/>
              <a:buAutoNum type="arabicPeriod"/>
            </a:pPr>
            <a:r>
              <a:rPr lang="en-US" sz="2000" b="1">
                <a:solidFill>
                  <a:schemeClr val="bg1"/>
                </a:solidFill>
                <a:latin typeface="Arial" charset="0"/>
              </a:rPr>
              <a:t>memotivasi</a:t>
            </a:r>
          </a:p>
          <a:p>
            <a:pPr>
              <a:buFont typeface="Wingdings" pitchFamily="2" charset="2"/>
              <a:buAutoNum type="arabicPeriod"/>
            </a:pPr>
            <a:r>
              <a:rPr lang="en-US" sz="2000" b="1">
                <a:solidFill>
                  <a:schemeClr val="bg1"/>
                </a:solidFill>
                <a:latin typeface="Arial" charset="0"/>
              </a:rPr>
              <a:t>menjelaskan batas</a:t>
            </a:r>
          </a:p>
          <a:p>
            <a:pPr>
              <a:buFont typeface="Wingdings" pitchFamily="2" charset="2"/>
              <a:buNone/>
            </a:pPr>
            <a:r>
              <a:rPr lang="en-US" sz="2000" b="1">
                <a:solidFill>
                  <a:schemeClr val="bg1"/>
                </a:solidFill>
                <a:latin typeface="Arial" charset="0"/>
              </a:rPr>
              <a:t>       tugas</a:t>
            </a:r>
          </a:p>
          <a:p>
            <a:pPr>
              <a:buFont typeface="Wingdings" pitchFamily="2" charset="2"/>
              <a:buAutoNum type="arabicPeriod" startAt="3"/>
            </a:pPr>
            <a:r>
              <a:rPr lang="en-US" sz="2000" b="1">
                <a:solidFill>
                  <a:schemeClr val="bg1"/>
                </a:solidFill>
                <a:latin typeface="Arial" charset="0"/>
              </a:rPr>
              <a:t>menjelaskan     hubungan materi</a:t>
            </a:r>
          </a:p>
          <a:p>
            <a:pPr>
              <a:buFont typeface="Wingdings" pitchFamily="2" charset="2"/>
              <a:buNone/>
            </a:pPr>
            <a:r>
              <a:rPr lang="en-US" sz="2000" b="1">
                <a:solidFill>
                  <a:schemeClr val="bg1"/>
                </a:solidFill>
                <a:latin typeface="Arial" charset="0"/>
              </a:rPr>
              <a:t>4.  	mengetahui tingkat pemahaman</a:t>
            </a:r>
          </a:p>
        </p:txBody>
      </p:sp>
      <p:sp>
        <p:nvSpPr>
          <p:cNvPr id="29699" name="Rectangle 3"/>
          <p:cNvSpPr>
            <a:spLocks noChangeArrowheads="1"/>
          </p:cNvSpPr>
          <p:nvPr/>
        </p:nvSpPr>
        <p:spPr bwMode="auto">
          <a:xfrm>
            <a:off x="3995751" y="2882639"/>
            <a:ext cx="2447925" cy="295465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461963" indent="-461963">
              <a:buFont typeface="Wingdings" pitchFamily="2" charset="2"/>
              <a:buNone/>
            </a:pPr>
            <a:r>
              <a:rPr lang="en-US" sz="2600" b="1">
                <a:solidFill>
                  <a:schemeClr val="bg1"/>
                </a:solidFill>
                <a:latin typeface="Arial" charset="0"/>
              </a:rPr>
              <a:t>MEMBUKA</a:t>
            </a:r>
          </a:p>
          <a:p>
            <a:pPr marL="461963" indent="-461963">
              <a:buFont typeface="Wingdings" pitchFamily="2" charset="2"/>
              <a:buChar char="r"/>
            </a:pPr>
            <a:r>
              <a:rPr lang="en-US" sz="2000" b="1">
                <a:solidFill>
                  <a:schemeClr val="bg1"/>
                </a:solidFill>
                <a:latin typeface="Arial" charset="0"/>
              </a:rPr>
              <a:t>menarik perhatian</a:t>
            </a:r>
          </a:p>
          <a:p>
            <a:pPr marL="461963" indent="-461963">
              <a:buFont typeface="Wingdings" pitchFamily="2" charset="2"/>
              <a:buChar char="r"/>
            </a:pPr>
            <a:r>
              <a:rPr lang="en-US" sz="2000" b="1">
                <a:solidFill>
                  <a:schemeClr val="bg1"/>
                </a:solidFill>
                <a:latin typeface="Arial" charset="0"/>
              </a:rPr>
              <a:t>menimbulkan motivasi</a:t>
            </a:r>
          </a:p>
          <a:p>
            <a:pPr marL="461963" indent="-461963">
              <a:buFont typeface="Wingdings" pitchFamily="2" charset="2"/>
              <a:buChar char="r"/>
            </a:pPr>
            <a:r>
              <a:rPr lang="en-US" sz="2000" b="1">
                <a:solidFill>
                  <a:schemeClr val="bg1"/>
                </a:solidFill>
                <a:latin typeface="Arial" charset="0"/>
              </a:rPr>
              <a:t>memberi acuan</a:t>
            </a:r>
          </a:p>
          <a:p>
            <a:pPr marL="461963" indent="-461963">
              <a:buFont typeface="Wingdings" pitchFamily="2" charset="2"/>
              <a:buChar char="r"/>
            </a:pPr>
            <a:r>
              <a:rPr lang="en-US" sz="2000" b="1">
                <a:solidFill>
                  <a:schemeClr val="bg1"/>
                </a:solidFill>
                <a:latin typeface="Arial" charset="0"/>
              </a:rPr>
              <a:t>membuat kaitan</a:t>
            </a:r>
          </a:p>
        </p:txBody>
      </p:sp>
      <p:sp>
        <p:nvSpPr>
          <p:cNvPr id="29700" name="Rectangle 4"/>
          <p:cNvSpPr>
            <a:spLocks noChangeArrowheads="1"/>
          </p:cNvSpPr>
          <p:nvPr/>
        </p:nvSpPr>
        <p:spPr bwMode="auto">
          <a:xfrm>
            <a:off x="6588125" y="2899834"/>
            <a:ext cx="2484438" cy="2339102"/>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461963" indent="-461963">
              <a:buFont typeface="Wingdings" pitchFamily="2" charset="2"/>
              <a:buNone/>
            </a:pPr>
            <a:r>
              <a:rPr lang="en-US" sz="2600" b="1">
                <a:solidFill>
                  <a:schemeClr val="bg1"/>
                </a:solidFill>
                <a:latin typeface="Arial" charset="0"/>
              </a:rPr>
              <a:t>MENUTUP</a:t>
            </a:r>
          </a:p>
          <a:p>
            <a:pPr marL="461963" indent="-461963">
              <a:buFont typeface="Wingdings" pitchFamily="2" charset="2"/>
              <a:buChar char="r"/>
            </a:pPr>
            <a:r>
              <a:rPr lang="en-US" sz="2000" b="1">
                <a:solidFill>
                  <a:schemeClr val="bg1"/>
                </a:solidFill>
                <a:latin typeface="Arial" charset="0"/>
              </a:rPr>
              <a:t>meninjau kembali</a:t>
            </a:r>
          </a:p>
          <a:p>
            <a:pPr marL="461963" indent="-461963">
              <a:buFont typeface="Wingdings" pitchFamily="2" charset="2"/>
              <a:buChar char="r"/>
            </a:pPr>
            <a:r>
              <a:rPr lang="en-US" sz="2000" b="1">
                <a:solidFill>
                  <a:schemeClr val="bg1"/>
                </a:solidFill>
                <a:latin typeface="Arial" charset="0"/>
              </a:rPr>
              <a:t>mengevaluasi penguasaan</a:t>
            </a:r>
          </a:p>
          <a:p>
            <a:pPr marL="461963" indent="-461963">
              <a:buFont typeface="Wingdings" pitchFamily="2" charset="2"/>
              <a:buChar char="r"/>
            </a:pPr>
            <a:r>
              <a:rPr lang="en-US" sz="2000" b="1">
                <a:solidFill>
                  <a:schemeClr val="bg1"/>
                </a:solidFill>
                <a:latin typeface="Arial" charset="0"/>
              </a:rPr>
              <a:t>memberikan tindak lanjut</a:t>
            </a:r>
          </a:p>
        </p:txBody>
      </p:sp>
      <p:grpSp>
        <p:nvGrpSpPr>
          <p:cNvPr id="29704" name="Group 8"/>
          <p:cNvGrpSpPr>
            <a:grpSpLocks/>
          </p:cNvGrpSpPr>
          <p:nvPr/>
        </p:nvGrpSpPr>
        <p:grpSpPr bwMode="auto">
          <a:xfrm>
            <a:off x="395288" y="1596767"/>
            <a:ext cx="7377112" cy="535781"/>
            <a:chOff x="249" y="1413"/>
            <a:chExt cx="4647" cy="405"/>
          </a:xfrm>
        </p:grpSpPr>
        <p:sp>
          <p:nvSpPr>
            <p:cNvPr id="17426" name="Rectangle 9"/>
            <p:cNvSpPr>
              <a:spLocks noChangeArrowheads="1"/>
            </p:cNvSpPr>
            <p:nvPr/>
          </p:nvSpPr>
          <p:spPr bwMode="auto">
            <a:xfrm>
              <a:off x="249" y="1422"/>
              <a:ext cx="1536" cy="396"/>
            </a:xfrm>
            <a:prstGeom prst="rect">
              <a:avLst/>
            </a:prstGeom>
            <a:solidFill>
              <a:srgbClr val="FFFF00"/>
            </a:solidFill>
            <a:ln w="12699">
              <a:solidFill>
                <a:schemeClr val="bg1"/>
              </a:solidFill>
              <a:miter lim="800000"/>
              <a:headEnd/>
              <a:tailEnd/>
            </a:ln>
            <a:effectLst>
              <a:outerShdw dist="89803" dir="2700000" algn="ctr" rotWithShape="0">
                <a:schemeClr val="bg2"/>
              </a:outerShdw>
            </a:effectLst>
          </p:spPr>
          <p:txBody>
            <a:bodyPr wrap="none" anchor="ctr"/>
            <a:lstStyle/>
            <a:p>
              <a:pPr algn="ctr"/>
              <a:r>
                <a:rPr lang="en-US" sz="2400" b="1" dirty="0">
                  <a:latin typeface="Comic Sans MS" pitchFamily="66" charset="0"/>
                </a:rPr>
                <a:t>TUJUAN</a:t>
              </a:r>
            </a:p>
          </p:txBody>
        </p:sp>
        <p:sp>
          <p:nvSpPr>
            <p:cNvPr id="17427" name="Rectangle 10"/>
            <p:cNvSpPr>
              <a:spLocks noChangeArrowheads="1"/>
            </p:cNvSpPr>
            <p:nvPr/>
          </p:nvSpPr>
          <p:spPr bwMode="auto">
            <a:xfrm>
              <a:off x="3360" y="1413"/>
              <a:ext cx="1536" cy="396"/>
            </a:xfrm>
            <a:prstGeom prst="rect">
              <a:avLst/>
            </a:prstGeom>
            <a:solidFill>
              <a:srgbClr val="FFFF00"/>
            </a:solidFill>
            <a:ln w="12699">
              <a:solidFill>
                <a:schemeClr val="bg1"/>
              </a:solidFill>
              <a:miter lim="800000"/>
              <a:headEnd/>
              <a:tailEnd/>
            </a:ln>
            <a:effectLst>
              <a:outerShdw dist="89803" dir="2700000" algn="ctr" rotWithShape="0">
                <a:schemeClr val="bg2"/>
              </a:outerShdw>
            </a:effectLst>
          </p:spPr>
          <p:txBody>
            <a:bodyPr wrap="none" anchor="ctr"/>
            <a:lstStyle/>
            <a:p>
              <a:pPr algn="ctr"/>
              <a:r>
                <a:rPr lang="en-US" sz="2400" b="1">
                  <a:latin typeface="Comic Sans MS" pitchFamily="66" charset="0"/>
                </a:rPr>
                <a:t>KOMPONEN</a:t>
              </a:r>
            </a:p>
          </p:txBody>
        </p:sp>
      </p:grpSp>
      <p:grpSp>
        <p:nvGrpSpPr>
          <p:cNvPr id="29707" name="Group 11"/>
          <p:cNvGrpSpPr>
            <a:grpSpLocks/>
          </p:cNvGrpSpPr>
          <p:nvPr/>
        </p:nvGrpSpPr>
        <p:grpSpPr bwMode="auto">
          <a:xfrm>
            <a:off x="1676400" y="997479"/>
            <a:ext cx="4876800" cy="627063"/>
            <a:chOff x="1056" y="912"/>
            <a:chExt cx="3072" cy="474"/>
          </a:xfrm>
        </p:grpSpPr>
        <p:sp>
          <p:nvSpPr>
            <p:cNvPr id="17422" name="Line 12"/>
            <p:cNvSpPr>
              <a:spLocks noChangeShapeType="1"/>
            </p:cNvSpPr>
            <p:nvPr/>
          </p:nvSpPr>
          <p:spPr bwMode="auto">
            <a:xfrm>
              <a:off x="2880" y="912"/>
              <a:ext cx="0" cy="24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17423" name="Line 13"/>
            <p:cNvSpPr>
              <a:spLocks noChangeShapeType="1"/>
            </p:cNvSpPr>
            <p:nvPr/>
          </p:nvSpPr>
          <p:spPr bwMode="auto">
            <a:xfrm>
              <a:off x="1056" y="1152"/>
              <a:ext cx="3072" cy="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17424" name="Line 14"/>
            <p:cNvSpPr>
              <a:spLocks noChangeShapeType="1"/>
            </p:cNvSpPr>
            <p:nvPr/>
          </p:nvSpPr>
          <p:spPr bwMode="auto">
            <a:xfrm>
              <a:off x="1074" y="1143"/>
              <a:ext cx="0" cy="240"/>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17425" name="Line 15"/>
            <p:cNvSpPr>
              <a:spLocks noChangeShapeType="1"/>
            </p:cNvSpPr>
            <p:nvPr/>
          </p:nvSpPr>
          <p:spPr bwMode="auto">
            <a:xfrm>
              <a:off x="4101" y="1146"/>
              <a:ext cx="0" cy="240"/>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grpSp>
      <p:grpSp>
        <p:nvGrpSpPr>
          <p:cNvPr id="29712" name="Group 16"/>
          <p:cNvGrpSpPr>
            <a:grpSpLocks/>
          </p:cNvGrpSpPr>
          <p:nvPr/>
        </p:nvGrpSpPr>
        <p:grpSpPr bwMode="auto">
          <a:xfrm>
            <a:off x="5148263" y="2076986"/>
            <a:ext cx="2590800" cy="702469"/>
            <a:chOff x="3264" y="1824"/>
            <a:chExt cx="1632" cy="531"/>
          </a:xfrm>
        </p:grpSpPr>
        <p:sp>
          <p:nvSpPr>
            <p:cNvPr id="17418" name="Line 17"/>
            <p:cNvSpPr>
              <a:spLocks noChangeShapeType="1"/>
            </p:cNvSpPr>
            <p:nvPr/>
          </p:nvSpPr>
          <p:spPr bwMode="auto">
            <a:xfrm>
              <a:off x="4128" y="1824"/>
              <a:ext cx="0" cy="24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17419" name="Line 18"/>
            <p:cNvSpPr>
              <a:spLocks noChangeShapeType="1"/>
            </p:cNvSpPr>
            <p:nvPr/>
          </p:nvSpPr>
          <p:spPr bwMode="auto">
            <a:xfrm>
              <a:off x="3264" y="2064"/>
              <a:ext cx="1632" cy="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17420" name="Line 19"/>
            <p:cNvSpPr>
              <a:spLocks noChangeShapeType="1"/>
            </p:cNvSpPr>
            <p:nvPr/>
          </p:nvSpPr>
          <p:spPr bwMode="auto">
            <a:xfrm>
              <a:off x="3273" y="2067"/>
              <a:ext cx="0" cy="288"/>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17421" name="Line 20"/>
            <p:cNvSpPr>
              <a:spLocks noChangeShapeType="1"/>
            </p:cNvSpPr>
            <p:nvPr/>
          </p:nvSpPr>
          <p:spPr bwMode="auto">
            <a:xfrm>
              <a:off x="4876" y="2064"/>
              <a:ext cx="0" cy="288"/>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grpSp>
      <p:sp>
        <p:nvSpPr>
          <p:cNvPr id="29717" name="Line 21"/>
          <p:cNvSpPr>
            <a:spLocks noChangeShapeType="1"/>
          </p:cNvSpPr>
          <p:nvPr/>
        </p:nvSpPr>
        <p:spPr bwMode="auto">
          <a:xfrm>
            <a:off x="1692275" y="2137833"/>
            <a:ext cx="0" cy="720990"/>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2" name="Rectangle 2"/>
          <p:cNvSpPr txBox="1">
            <a:spLocks noChangeArrowheads="1"/>
          </p:cNvSpPr>
          <p:nvPr/>
        </p:nvSpPr>
        <p:spPr>
          <a:xfrm>
            <a:off x="287784" y="409228"/>
            <a:ext cx="8748712" cy="851297"/>
          </a:xfrm>
          <a:prstGeom prst="rect">
            <a:avLst/>
          </a:prstGeom>
        </p:spPr>
        <p:txBody>
          <a:bodyPr/>
          <a:lst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a:lstStyle>
          <a:p>
            <a:r>
              <a:rPr lang="id-ID" dirty="0" smtClean="0">
                <a:solidFill>
                  <a:schemeClr val="bg1"/>
                </a:solidFill>
              </a:rPr>
              <a:t>E. Keterampilan Membuka dan Menutup Pelajaran</a:t>
            </a:r>
            <a:endParaRPr lang="en-US" dirty="0">
              <a:solidFill>
                <a:schemeClr val="bg1"/>
              </a:solidFill>
            </a:endParaRPr>
          </a:p>
        </p:txBody>
      </p:sp>
    </p:spTree>
    <p:extLst>
      <p:ext uri="{BB962C8B-B14F-4D97-AF65-F5344CB8AC3E}">
        <p14:creationId xmlns:p14="http://schemas.microsoft.com/office/powerpoint/2010/main" val="37769458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79512" y="381000"/>
            <a:ext cx="8712968" cy="952500"/>
          </a:xfrm>
        </p:spPr>
        <p:txBody>
          <a:bodyPr>
            <a:noAutofit/>
          </a:bodyPr>
          <a:lstStyle/>
          <a:p>
            <a:r>
              <a:rPr lang="id-ID" sz="3200" b="1" dirty="0" smtClean="0">
                <a:solidFill>
                  <a:schemeClr val="bg1"/>
                </a:solidFill>
              </a:rPr>
              <a:t>F. Keterampilan Memimpin Diskusi Kelompok Kecil</a:t>
            </a:r>
            <a:endParaRPr lang="en-US" sz="3200" b="1" dirty="0">
              <a:solidFill>
                <a:schemeClr val="bg1"/>
              </a:solidFill>
            </a:endParaRPr>
          </a:p>
        </p:txBody>
      </p:sp>
      <p:sp>
        <p:nvSpPr>
          <p:cNvPr id="5" name="Rectangle 3"/>
          <p:cNvSpPr txBox="1">
            <a:spLocks noChangeArrowheads="1"/>
          </p:cNvSpPr>
          <p:nvPr/>
        </p:nvSpPr>
        <p:spPr bwMode="auto">
          <a:xfrm>
            <a:off x="457200" y="1333500"/>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Font typeface="Wingdings" pitchFamily="2" charset="2"/>
              <a:buChar char="§"/>
              <a:defRPr sz="280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a:buFont typeface="Wingdings" pitchFamily="2" charset="2"/>
              <a:buNone/>
              <a:defRPr/>
            </a:pPr>
            <a:r>
              <a:rPr lang="en-US" smtClean="0">
                <a:solidFill>
                  <a:srgbClr val="FFFF00"/>
                </a:solidFill>
              </a:rPr>
              <a:t>DISKUSI KELOMPOK KECIL:</a:t>
            </a:r>
          </a:p>
          <a:p>
            <a:pPr>
              <a:defRPr/>
            </a:pPr>
            <a:r>
              <a:rPr lang="en-US" smtClean="0">
                <a:solidFill>
                  <a:srgbClr val="FFFF00"/>
                </a:solidFill>
              </a:rPr>
              <a:t>Peserta: 3 – 9 orang</a:t>
            </a:r>
          </a:p>
          <a:p>
            <a:pPr>
              <a:defRPr/>
            </a:pPr>
            <a:r>
              <a:rPr lang="en-US" smtClean="0">
                <a:solidFill>
                  <a:srgbClr val="FFFF00"/>
                </a:solidFill>
              </a:rPr>
              <a:t>Punya tujuan / topik yang jelas</a:t>
            </a:r>
          </a:p>
          <a:p>
            <a:pPr>
              <a:defRPr/>
            </a:pPr>
            <a:r>
              <a:rPr lang="en-US" smtClean="0">
                <a:solidFill>
                  <a:srgbClr val="FFFF00"/>
                </a:solidFill>
              </a:rPr>
              <a:t>Interaksi tatap muka</a:t>
            </a:r>
          </a:p>
          <a:p>
            <a:pPr>
              <a:defRPr/>
            </a:pPr>
            <a:r>
              <a:rPr lang="en-US" smtClean="0">
                <a:solidFill>
                  <a:srgbClr val="FFFF00"/>
                </a:solidFill>
              </a:rPr>
              <a:t>Berlangsung sistematis</a:t>
            </a:r>
          </a:p>
          <a:p>
            <a:pPr>
              <a:defRPr/>
            </a:pPr>
            <a:r>
              <a:rPr lang="en-US" smtClean="0">
                <a:solidFill>
                  <a:srgbClr val="FFFF00"/>
                </a:solidFill>
              </a:rPr>
              <a:t>Arena berbagi informasi, berlatih kerjasama mengambil keputusan</a:t>
            </a:r>
          </a:p>
          <a:p>
            <a:pPr>
              <a:buFont typeface="Wingdings" pitchFamily="2" charset="2"/>
              <a:buNone/>
              <a:defRPr/>
            </a:pPr>
            <a:endParaRPr lang="en-US" dirty="0">
              <a:solidFill>
                <a:srgbClr val="FFFF00"/>
              </a:solidFill>
            </a:endParaRPr>
          </a:p>
        </p:txBody>
      </p:sp>
    </p:spTree>
    <p:extLst>
      <p:ext uri="{BB962C8B-B14F-4D97-AF65-F5344CB8AC3E}">
        <p14:creationId xmlns:p14="http://schemas.microsoft.com/office/powerpoint/2010/main" val="29287182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51520" y="193204"/>
            <a:ext cx="8640960" cy="676300"/>
          </a:xfrm>
        </p:spPr>
        <p:txBody>
          <a:bodyPr>
            <a:noAutofit/>
          </a:bodyPr>
          <a:lstStyle/>
          <a:p>
            <a:r>
              <a:rPr lang="id-ID" sz="2400" b="1" dirty="0" smtClean="0">
                <a:solidFill>
                  <a:srgbClr val="FFC000"/>
                </a:solidFill>
              </a:rPr>
              <a:t>Komponen Keterampilan Memimpin Diskusi Kelompok Kecil</a:t>
            </a:r>
            <a:endParaRPr lang="en-US" sz="2400" b="1" dirty="0">
              <a:solidFill>
                <a:srgbClr val="FFC000"/>
              </a:solidFill>
            </a:endParaRPr>
          </a:p>
        </p:txBody>
      </p:sp>
      <p:sp>
        <p:nvSpPr>
          <p:cNvPr id="6" name="Content Placeholder 1"/>
          <p:cNvSpPr>
            <a:spLocks noGrp="1"/>
          </p:cNvSpPr>
          <p:nvPr>
            <p:ph idx="1"/>
          </p:nvPr>
        </p:nvSpPr>
        <p:spPr>
          <a:xfrm>
            <a:off x="467544" y="1129308"/>
            <a:ext cx="8229600" cy="3771636"/>
          </a:xfrm>
        </p:spPr>
        <p:txBody>
          <a:bodyPr>
            <a:noAutofit/>
          </a:bodyPr>
          <a:lstStyle/>
          <a:p>
            <a:pPr marL="514350" indent="-514350">
              <a:buFont typeface="+mj-lt"/>
              <a:buAutoNum type="arabicPeriod"/>
            </a:pPr>
            <a:r>
              <a:rPr lang="id-ID" sz="2000" dirty="0" smtClean="0">
                <a:solidFill>
                  <a:schemeClr val="bg1"/>
                </a:solidFill>
              </a:rPr>
              <a:t>Memusatkan Perhatian</a:t>
            </a:r>
          </a:p>
          <a:p>
            <a:pPr marL="884238" indent="-514350">
              <a:buAutoNum type="alphaLcPeriod"/>
            </a:pPr>
            <a:r>
              <a:rPr lang="id-ID" sz="2000" dirty="0" smtClean="0">
                <a:solidFill>
                  <a:schemeClr val="bg1"/>
                </a:solidFill>
              </a:rPr>
              <a:t>Mengemukakan Tujuan</a:t>
            </a:r>
          </a:p>
          <a:p>
            <a:pPr marL="884238" indent="-514350">
              <a:buAutoNum type="alphaLcPeriod"/>
            </a:pPr>
            <a:r>
              <a:rPr lang="id-ID" sz="2000" dirty="0" smtClean="0">
                <a:solidFill>
                  <a:schemeClr val="bg1"/>
                </a:solidFill>
              </a:rPr>
              <a:t>Mengemukakan Masalah</a:t>
            </a:r>
          </a:p>
          <a:p>
            <a:pPr marL="884238" indent="-514350">
              <a:buAutoNum type="alphaLcPeriod"/>
            </a:pPr>
            <a:r>
              <a:rPr lang="id-ID" sz="2000" dirty="0" smtClean="0">
                <a:solidFill>
                  <a:schemeClr val="bg1"/>
                </a:solidFill>
              </a:rPr>
              <a:t>Menandai Ketidakrelevanan dengan tujuan</a:t>
            </a:r>
          </a:p>
          <a:p>
            <a:pPr marL="884238" indent="-514350">
              <a:buAutoNum type="alphaLcPeriod"/>
            </a:pPr>
            <a:r>
              <a:rPr lang="id-ID" sz="2000" dirty="0" smtClean="0">
                <a:solidFill>
                  <a:schemeClr val="bg1"/>
                </a:solidFill>
              </a:rPr>
              <a:t>Merangkum</a:t>
            </a:r>
          </a:p>
          <a:p>
            <a:pPr marL="0" indent="0">
              <a:buNone/>
            </a:pPr>
            <a:r>
              <a:rPr lang="id-ID" sz="2000" dirty="0" smtClean="0">
                <a:solidFill>
                  <a:schemeClr val="bg1"/>
                </a:solidFill>
              </a:rPr>
              <a:t>2. Memperjelas masalah</a:t>
            </a:r>
          </a:p>
          <a:p>
            <a:pPr marL="884238" indent="-514350">
              <a:buAutoNum type="alphaLcPeriod"/>
            </a:pPr>
            <a:r>
              <a:rPr lang="id-ID" sz="2000" dirty="0" smtClean="0">
                <a:solidFill>
                  <a:schemeClr val="bg1"/>
                </a:solidFill>
              </a:rPr>
              <a:t>Menguraikan kembali</a:t>
            </a:r>
          </a:p>
          <a:p>
            <a:pPr marL="884238" indent="-514350">
              <a:buAutoNum type="alphaLcPeriod"/>
            </a:pPr>
            <a:r>
              <a:rPr lang="id-ID" sz="2000" dirty="0" smtClean="0">
                <a:solidFill>
                  <a:schemeClr val="bg1"/>
                </a:solidFill>
              </a:rPr>
              <a:t>Mengajukan pertanyaan</a:t>
            </a:r>
          </a:p>
          <a:p>
            <a:pPr marL="884238" indent="-514350">
              <a:buAutoNum type="alphaLcPeriod"/>
            </a:pPr>
            <a:r>
              <a:rPr lang="id-ID" sz="2000" dirty="0" smtClean="0">
                <a:solidFill>
                  <a:schemeClr val="bg1"/>
                </a:solidFill>
              </a:rPr>
              <a:t>Menguraikan gagasan</a:t>
            </a:r>
          </a:p>
          <a:p>
            <a:pPr marL="0" indent="0">
              <a:buNone/>
            </a:pPr>
            <a:r>
              <a:rPr lang="id-ID" sz="2000" dirty="0" smtClean="0">
                <a:solidFill>
                  <a:schemeClr val="bg1"/>
                </a:solidFill>
              </a:rPr>
              <a:t>3. Menganalisis pandangan siswa</a:t>
            </a:r>
          </a:p>
          <a:p>
            <a:pPr marL="884238" indent="-514350">
              <a:buAutoNum type="alphaLcPeriod"/>
            </a:pPr>
            <a:r>
              <a:rPr lang="id-ID" sz="2000" dirty="0" smtClean="0">
                <a:solidFill>
                  <a:schemeClr val="bg1"/>
                </a:solidFill>
              </a:rPr>
              <a:t>Meneliti alasan</a:t>
            </a:r>
          </a:p>
          <a:p>
            <a:pPr marL="884238" indent="-514350">
              <a:buAutoNum type="alphaLcPeriod"/>
            </a:pPr>
            <a:r>
              <a:rPr lang="id-ID" sz="2000" dirty="0" smtClean="0">
                <a:solidFill>
                  <a:schemeClr val="bg1"/>
                </a:solidFill>
              </a:rPr>
              <a:t>Memperjelas </a:t>
            </a:r>
          </a:p>
          <a:p>
            <a:pPr marL="0" indent="0">
              <a:buNone/>
            </a:pPr>
            <a:endParaRPr lang="id-ID" sz="2000" dirty="0" smtClean="0">
              <a:solidFill>
                <a:schemeClr val="bg1"/>
              </a:solidFill>
            </a:endParaRPr>
          </a:p>
        </p:txBody>
      </p:sp>
    </p:spTree>
    <p:extLst>
      <p:ext uri="{BB962C8B-B14F-4D97-AF65-F5344CB8AC3E}">
        <p14:creationId xmlns:p14="http://schemas.microsoft.com/office/powerpoint/2010/main" val="7148571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51520" y="0"/>
            <a:ext cx="8712968" cy="748308"/>
          </a:xfrm>
        </p:spPr>
        <p:txBody>
          <a:bodyPr>
            <a:normAutofit fontScale="90000"/>
          </a:bodyPr>
          <a:lstStyle/>
          <a:p>
            <a:r>
              <a:rPr lang="id-ID" sz="2800" b="1" dirty="0" smtClean="0">
                <a:solidFill>
                  <a:srgbClr val="FFC000"/>
                </a:solidFill>
              </a:rPr>
              <a:t>Komponen Keterampilan Memimpin Diskusi Kelompok Kecil</a:t>
            </a:r>
            <a:endParaRPr lang="en-US" sz="2800" b="1" dirty="0">
              <a:solidFill>
                <a:srgbClr val="FFC000"/>
              </a:solidFill>
            </a:endParaRPr>
          </a:p>
        </p:txBody>
      </p:sp>
      <p:sp>
        <p:nvSpPr>
          <p:cNvPr id="6" name="Content Placeholder 1"/>
          <p:cNvSpPr>
            <a:spLocks noGrp="1"/>
          </p:cNvSpPr>
          <p:nvPr>
            <p:ph idx="1"/>
          </p:nvPr>
        </p:nvSpPr>
        <p:spPr>
          <a:xfrm>
            <a:off x="467544" y="913284"/>
            <a:ext cx="8229600" cy="3771636"/>
          </a:xfrm>
        </p:spPr>
        <p:txBody>
          <a:bodyPr>
            <a:noAutofit/>
          </a:bodyPr>
          <a:lstStyle/>
          <a:p>
            <a:pPr marL="0" indent="0">
              <a:buNone/>
            </a:pPr>
            <a:r>
              <a:rPr lang="id-ID" sz="1600" dirty="0" smtClean="0">
                <a:solidFill>
                  <a:schemeClr val="bg1"/>
                </a:solidFill>
              </a:rPr>
              <a:t>4. Menyebarkan kesempatan partisipasi</a:t>
            </a:r>
          </a:p>
          <a:p>
            <a:pPr marL="884238" indent="-514350">
              <a:buAutoNum type="alphaLcPeriod"/>
            </a:pPr>
            <a:r>
              <a:rPr lang="id-ID" sz="1600" dirty="0" smtClean="0">
                <a:solidFill>
                  <a:schemeClr val="bg1"/>
                </a:solidFill>
              </a:rPr>
              <a:t>Memancing pendapat</a:t>
            </a:r>
          </a:p>
          <a:p>
            <a:pPr marL="884238" indent="-514350">
              <a:buAutoNum type="alphaLcPeriod"/>
            </a:pPr>
            <a:r>
              <a:rPr lang="id-ID" sz="1600" dirty="0" smtClean="0">
                <a:solidFill>
                  <a:schemeClr val="bg1"/>
                </a:solidFill>
              </a:rPr>
              <a:t>Mencegah pembicaraan serentak</a:t>
            </a:r>
          </a:p>
          <a:p>
            <a:pPr marL="884238" indent="-514350">
              <a:buAutoNum type="alphaLcPeriod"/>
            </a:pPr>
            <a:r>
              <a:rPr lang="id-ID" sz="1600" dirty="0" smtClean="0">
                <a:solidFill>
                  <a:schemeClr val="bg1"/>
                </a:solidFill>
              </a:rPr>
              <a:t>Mencegah monopoli</a:t>
            </a:r>
          </a:p>
          <a:p>
            <a:pPr marL="884238" indent="-514350">
              <a:buAutoNum type="alphaLcPeriod"/>
            </a:pPr>
            <a:r>
              <a:rPr lang="id-ID" sz="1600" dirty="0" smtClean="0">
                <a:solidFill>
                  <a:schemeClr val="bg1"/>
                </a:solidFill>
              </a:rPr>
              <a:t>Mendorong siswa berkomentar</a:t>
            </a:r>
          </a:p>
          <a:p>
            <a:pPr marL="884238" indent="-514350">
              <a:buAutoNum type="alphaLcPeriod"/>
            </a:pPr>
            <a:r>
              <a:rPr lang="id-ID" sz="1600" dirty="0" smtClean="0">
                <a:solidFill>
                  <a:schemeClr val="bg1"/>
                </a:solidFill>
              </a:rPr>
              <a:t>Meminta pendapat</a:t>
            </a:r>
          </a:p>
          <a:p>
            <a:pPr marL="0" indent="0">
              <a:buNone/>
            </a:pPr>
            <a:r>
              <a:rPr lang="id-ID" sz="1600" dirty="0" smtClean="0">
                <a:solidFill>
                  <a:schemeClr val="bg1"/>
                </a:solidFill>
              </a:rPr>
              <a:t>5. Meningkatkan Urunan/hasil pembahasan</a:t>
            </a:r>
          </a:p>
          <a:p>
            <a:pPr marL="884238" indent="-514350">
              <a:buAutoNum type="alphaLcPeriod"/>
            </a:pPr>
            <a:r>
              <a:rPr lang="id-ID" sz="1600" dirty="0" smtClean="0">
                <a:solidFill>
                  <a:schemeClr val="bg1"/>
                </a:solidFill>
              </a:rPr>
              <a:t>Mengajukan pertanyaan kunci</a:t>
            </a:r>
          </a:p>
          <a:p>
            <a:pPr marL="884238" indent="-514350">
              <a:buAutoNum type="alphaLcPeriod"/>
            </a:pPr>
            <a:r>
              <a:rPr lang="id-ID" sz="1600" dirty="0" smtClean="0">
                <a:solidFill>
                  <a:schemeClr val="bg1"/>
                </a:solidFill>
              </a:rPr>
              <a:t>Memberi contoh</a:t>
            </a:r>
          </a:p>
          <a:p>
            <a:pPr marL="884238" indent="-514350">
              <a:buAutoNum type="alphaLcPeriod"/>
            </a:pPr>
            <a:r>
              <a:rPr lang="id-ID" sz="1600" dirty="0" smtClean="0">
                <a:solidFill>
                  <a:schemeClr val="bg1"/>
                </a:solidFill>
              </a:rPr>
              <a:t>Memberi waktu berpikir</a:t>
            </a:r>
          </a:p>
          <a:p>
            <a:pPr marL="884238" indent="-514350">
              <a:buAutoNum type="alphaLcPeriod"/>
            </a:pPr>
            <a:r>
              <a:rPr lang="id-ID" sz="1600" dirty="0" smtClean="0">
                <a:solidFill>
                  <a:schemeClr val="bg1"/>
                </a:solidFill>
              </a:rPr>
              <a:t>Menghangatkan suasana</a:t>
            </a:r>
          </a:p>
          <a:p>
            <a:pPr marL="884238" indent="-514350">
              <a:buAutoNum type="alphaLcPeriod"/>
            </a:pPr>
            <a:r>
              <a:rPr lang="id-ID" sz="1600" dirty="0" smtClean="0">
                <a:solidFill>
                  <a:schemeClr val="bg1"/>
                </a:solidFill>
              </a:rPr>
              <a:t>Memberi dukungan</a:t>
            </a:r>
          </a:p>
          <a:p>
            <a:pPr marL="0" indent="0">
              <a:buNone/>
            </a:pPr>
            <a:r>
              <a:rPr lang="id-ID" sz="1600" dirty="0" smtClean="0">
                <a:solidFill>
                  <a:schemeClr val="bg1"/>
                </a:solidFill>
              </a:rPr>
              <a:t>6. Menutup diskusi</a:t>
            </a:r>
          </a:p>
          <a:p>
            <a:pPr marL="884238" indent="-514350">
              <a:buAutoNum type="alphaLcPeriod"/>
            </a:pPr>
            <a:r>
              <a:rPr lang="id-ID" sz="1600" dirty="0" smtClean="0">
                <a:solidFill>
                  <a:schemeClr val="bg1"/>
                </a:solidFill>
              </a:rPr>
              <a:t>Rangkuman</a:t>
            </a:r>
          </a:p>
          <a:p>
            <a:pPr marL="884238" indent="-514350">
              <a:buAutoNum type="alphaLcPeriod"/>
            </a:pPr>
            <a:r>
              <a:rPr lang="id-ID" sz="1600" dirty="0" smtClean="0">
                <a:solidFill>
                  <a:schemeClr val="bg1"/>
                </a:solidFill>
              </a:rPr>
              <a:t>Memberi bayangan tindak lanjut</a:t>
            </a:r>
          </a:p>
          <a:p>
            <a:pPr marL="884238" indent="-514350">
              <a:buAutoNum type="alphaLcPeriod"/>
            </a:pPr>
            <a:r>
              <a:rPr lang="id-ID" sz="1600" dirty="0" smtClean="0">
                <a:solidFill>
                  <a:schemeClr val="bg1"/>
                </a:solidFill>
              </a:rPr>
              <a:t>Menilai proses diskusi </a:t>
            </a:r>
          </a:p>
          <a:p>
            <a:pPr marL="0" indent="0">
              <a:buNone/>
            </a:pPr>
            <a:endParaRPr lang="id-ID" sz="1600" dirty="0" smtClean="0">
              <a:solidFill>
                <a:schemeClr val="bg1"/>
              </a:solidFill>
            </a:endParaRPr>
          </a:p>
        </p:txBody>
      </p:sp>
    </p:spTree>
    <p:extLst>
      <p:ext uri="{BB962C8B-B14F-4D97-AF65-F5344CB8AC3E}">
        <p14:creationId xmlns:p14="http://schemas.microsoft.com/office/powerpoint/2010/main" val="11259641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121196"/>
            <a:ext cx="8892480" cy="729440"/>
          </a:xfrm>
        </p:spPr>
        <p:txBody>
          <a:bodyPr>
            <a:normAutofit/>
          </a:bodyPr>
          <a:lstStyle/>
          <a:p>
            <a:r>
              <a:rPr lang="id-ID" sz="2800" b="1" dirty="0" smtClean="0">
                <a:solidFill>
                  <a:schemeClr val="bg1"/>
                </a:solidFill>
              </a:rPr>
              <a:t>Keterampilan Memimpin Diskusi Kelompok Kecil</a:t>
            </a:r>
            <a:endParaRPr lang="en-US" sz="2800" b="1" dirty="0">
              <a:solidFill>
                <a:schemeClr val="bg1"/>
              </a:solidFill>
            </a:endParaRPr>
          </a:p>
        </p:txBody>
      </p:sp>
      <p:sp>
        <p:nvSpPr>
          <p:cNvPr id="5" name="Rectangle 3"/>
          <p:cNvSpPr txBox="1">
            <a:spLocks noChangeArrowheads="1"/>
          </p:cNvSpPr>
          <p:nvPr/>
        </p:nvSpPr>
        <p:spPr bwMode="auto">
          <a:xfrm>
            <a:off x="457200" y="1201316"/>
            <a:ext cx="8229600" cy="377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Font typeface="Wingdings" pitchFamily="2" charset="2"/>
              <a:buChar char="§"/>
              <a:defRPr sz="2800">
                <a:solidFill>
                  <a:schemeClr val="accent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a:buFont typeface="Wingdings" pitchFamily="2" charset="2"/>
              <a:buNone/>
              <a:defRPr/>
            </a:pPr>
            <a:r>
              <a:rPr lang="id-ID" b="1" dirty="0" smtClean="0">
                <a:solidFill>
                  <a:srgbClr val="FFFF00"/>
                </a:solidFill>
              </a:rPr>
              <a:t>Hal-hal yang perlu dihindari:</a:t>
            </a:r>
            <a:endParaRPr lang="en-US" b="1" dirty="0" smtClean="0">
              <a:solidFill>
                <a:srgbClr val="FFFF00"/>
              </a:solidFill>
            </a:endParaRPr>
          </a:p>
          <a:p>
            <a:pPr>
              <a:defRPr/>
            </a:pPr>
            <a:r>
              <a:rPr lang="id-ID" dirty="0" smtClean="0">
                <a:solidFill>
                  <a:srgbClr val="FFFF00"/>
                </a:solidFill>
              </a:rPr>
              <a:t>Topik yang tidak relevan</a:t>
            </a:r>
          </a:p>
          <a:p>
            <a:pPr>
              <a:defRPr/>
            </a:pPr>
            <a:r>
              <a:rPr lang="id-ID" dirty="0" smtClean="0">
                <a:solidFill>
                  <a:srgbClr val="FFFF00"/>
                </a:solidFill>
              </a:rPr>
              <a:t>Mendominasi diskusi</a:t>
            </a:r>
          </a:p>
          <a:p>
            <a:pPr>
              <a:defRPr/>
            </a:pPr>
            <a:r>
              <a:rPr lang="id-ID" dirty="0" smtClean="0">
                <a:solidFill>
                  <a:srgbClr val="FFFF00"/>
                </a:solidFill>
              </a:rPr>
              <a:t>Membiarkan siswa enggan berpartisipasi</a:t>
            </a:r>
          </a:p>
          <a:p>
            <a:pPr>
              <a:defRPr/>
            </a:pPr>
            <a:r>
              <a:rPr lang="id-ID" dirty="0" smtClean="0">
                <a:solidFill>
                  <a:srgbClr val="FFFF00"/>
                </a:solidFill>
              </a:rPr>
              <a:t>Membiarkan penyimpangan</a:t>
            </a:r>
          </a:p>
          <a:p>
            <a:pPr>
              <a:defRPr/>
            </a:pPr>
            <a:r>
              <a:rPr lang="id-ID" dirty="0" smtClean="0">
                <a:solidFill>
                  <a:srgbClr val="FFFF00"/>
                </a:solidFill>
              </a:rPr>
              <a:t>Membiarkan monopoli</a:t>
            </a:r>
          </a:p>
          <a:p>
            <a:pPr>
              <a:defRPr/>
            </a:pPr>
            <a:r>
              <a:rPr lang="id-ID" dirty="0" smtClean="0">
                <a:solidFill>
                  <a:srgbClr val="FFFF00"/>
                </a:solidFill>
              </a:rPr>
              <a:t>Tergesa-gesa</a:t>
            </a:r>
          </a:p>
          <a:p>
            <a:pPr>
              <a:defRPr/>
            </a:pPr>
            <a:r>
              <a:rPr lang="id-ID" dirty="0" smtClean="0">
                <a:solidFill>
                  <a:srgbClr val="FFFF00"/>
                </a:solidFill>
              </a:rPr>
              <a:t>Tidak memperjelas</a:t>
            </a:r>
          </a:p>
          <a:p>
            <a:pPr>
              <a:defRPr/>
            </a:pPr>
            <a:r>
              <a:rPr lang="id-ID" dirty="0" smtClean="0">
                <a:solidFill>
                  <a:srgbClr val="FFFF00"/>
                </a:solidFill>
              </a:rPr>
              <a:t>Gagal menutup diskusi secara efektif</a:t>
            </a:r>
            <a:endParaRPr lang="en-US" dirty="0" smtClean="0">
              <a:solidFill>
                <a:srgbClr val="FFFF00"/>
              </a:solidFill>
            </a:endParaRPr>
          </a:p>
          <a:p>
            <a:pPr>
              <a:buFont typeface="Wingdings" pitchFamily="2" charset="2"/>
              <a:buNone/>
              <a:defRPr/>
            </a:pPr>
            <a:endParaRPr lang="en-US" dirty="0">
              <a:solidFill>
                <a:srgbClr val="FFFF00"/>
              </a:solidFill>
            </a:endParaRPr>
          </a:p>
        </p:txBody>
      </p:sp>
    </p:spTree>
    <p:extLst>
      <p:ext uri="{BB962C8B-B14F-4D97-AF65-F5344CB8AC3E}">
        <p14:creationId xmlns:p14="http://schemas.microsoft.com/office/powerpoint/2010/main" val="11803590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9" name="Group 5"/>
          <p:cNvGrpSpPr>
            <a:grpSpLocks/>
          </p:cNvGrpSpPr>
          <p:nvPr/>
        </p:nvGrpSpPr>
        <p:grpSpPr bwMode="auto">
          <a:xfrm>
            <a:off x="539750" y="1596767"/>
            <a:ext cx="4103688" cy="3054615"/>
            <a:chOff x="340" y="1797"/>
            <a:chExt cx="2585" cy="2309"/>
          </a:xfrm>
        </p:grpSpPr>
        <p:sp>
          <p:nvSpPr>
            <p:cNvPr id="22537" name="Rectangle 6"/>
            <p:cNvSpPr>
              <a:spLocks noChangeArrowheads="1"/>
            </p:cNvSpPr>
            <p:nvPr/>
          </p:nvSpPr>
          <p:spPr bwMode="auto">
            <a:xfrm>
              <a:off x="340" y="2175"/>
              <a:ext cx="2585" cy="1931"/>
            </a:xfrm>
            <a:prstGeom prst="rect">
              <a:avLst/>
            </a:prstGeom>
            <a:solidFill>
              <a:schemeClr val="bg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6075" indent="-346075">
                <a:buFont typeface="Wingdings" pitchFamily="2" charset="2"/>
                <a:buChar char="q"/>
              </a:pPr>
              <a:r>
                <a:rPr lang="en-US" sz="2000" dirty="0" err="1">
                  <a:latin typeface="Arial" charset="0"/>
                </a:rPr>
                <a:t>Hangat</a:t>
              </a:r>
              <a:r>
                <a:rPr lang="en-US" sz="2000" dirty="0">
                  <a:latin typeface="Arial" charset="0"/>
                </a:rPr>
                <a:t> </a:t>
              </a:r>
              <a:r>
                <a:rPr lang="en-US" sz="2000" dirty="0" err="1">
                  <a:latin typeface="Arial" charset="0"/>
                </a:rPr>
                <a:t>dan</a:t>
              </a:r>
              <a:r>
                <a:rPr lang="en-US" sz="2000" dirty="0">
                  <a:latin typeface="Arial" charset="0"/>
                </a:rPr>
                <a:t> </a:t>
              </a:r>
              <a:r>
                <a:rPr lang="en-US" sz="2000" dirty="0" err="1">
                  <a:latin typeface="Arial" charset="0"/>
                </a:rPr>
                <a:t>antusias</a:t>
              </a:r>
              <a:endParaRPr lang="en-US" sz="2000" dirty="0">
                <a:latin typeface="Arial" charset="0"/>
              </a:endParaRPr>
            </a:p>
            <a:p>
              <a:pPr marL="346075" indent="-346075">
                <a:buFont typeface="Wingdings" pitchFamily="2" charset="2"/>
                <a:buChar char="q"/>
              </a:pPr>
              <a:r>
                <a:rPr lang="en-US" sz="2000" dirty="0" err="1">
                  <a:latin typeface="Arial" charset="0"/>
                </a:rPr>
                <a:t>Menantang</a:t>
              </a:r>
              <a:r>
                <a:rPr lang="en-US" sz="2000" dirty="0">
                  <a:latin typeface="Arial" charset="0"/>
                </a:rPr>
                <a:t> </a:t>
              </a:r>
              <a:r>
                <a:rPr lang="id-ID" sz="2000" dirty="0" smtClean="0">
                  <a:latin typeface="Arial" charset="0"/>
                </a:rPr>
                <a:t>peserta didik</a:t>
              </a:r>
              <a:r>
                <a:rPr lang="en-US" sz="2000" dirty="0" smtClean="0">
                  <a:latin typeface="Arial" charset="0"/>
                </a:rPr>
                <a:t> </a:t>
              </a:r>
              <a:r>
                <a:rPr lang="en-US" sz="2000" dirty="0" err="1">
                  <a:latin typeface="Arial" charset="0"/>
                </a:rPr>
                <a:t>berpikir</a:t>
              </a:r>
              <a:r>
                <a:rPr lang="en-US" sz="2000" dirty="0">
                  <a:latin typeface="Arial" charset="0"/>
                </a:rPr>
                <a:t> </a:t>
              </a:r>
            </a:p>
            <a:p>
              <a:pPr marL="346075" indent="-346075">
                <a:buFont typeface="Wingdings" pitchFamily="2" charset="2"/>
                <a:buChar char="r"/>
              </a:pPr>
              <a:r>
                <a:rPr lang="en-US" sz="2000" dirty="0" err="1">
                  <a:latin typeface="Arial" charset="0"/>
                </a:rPr>
                <a:t>Adanya</a:t>
              </a:r>
              <a:r>
                <a:rPr lang="en-US" sz="2000" dirty="0">
                  <a:latin typeface="Arial" charset="0"/>
                </a:rPr>
                <a:t> </a:t>
              </a:r>
              <a:r>
                <a:rPr lang="en-US" sz="2000" dirty="0" err="1">
                  <a:latin typeface="Arial" charset="0"/>
                </a:rPr>
                <a:t>variasi</a:t>
              </a:r>
              <a:endParaRPr lang="en-US" sz="2000" dirty="0">
                <a:latin typeface="Arial" charset="0"/>
              </a:endParaRPr>
            </a:p>
            <a:p>
              <a:pPr marL="346075" indent="-346075">
                <a:buFont typeface="Wingdings" pitchFamily="2" charset="2"/>
                <a:buChar char="r"/>
              </a:pPr>
              <a:r>
                <a:rPr lang="en-US" sz="2000" dirty="0" err="1">
                  <a:latin typeface="Arial" charset="0"/>
                </a:rPr>
                <a:t>Keluwesan</a:t>
              </a:r>
              <a:endParaRPr lang="en-US" sz="2000" dirty="0">
                <a:latin typeface="Arial" charset="0"/>
              </a:endParaRPr>
            </a:p>
            <a:p>
              <a:pPr marL="346075" indent="-346075">
                <a:buFont typeface="Wingdings" pitchFamily="2" charset="2"/>
                <a:buChar char="r"/>
              </a:pPr>
              <a:r>
                <a:rPr lang="en-US" sz="2000" dirty="0" err="1">
                  <a:latin typeface="Arial" charset="0"/>
                </a:rPr>
                <a:t>Penekanan</a:t>
              </a:r>
              <a:r>
                <a:rPr lang="en-US" sz="2000" dirty="0">
                  <a:latin typeface="Arial" charset="0"/>
                </a:rPr>
                <a:t> </a:t>
              </a:r>
              <a:r>
                <a:rPr lang="en-US" sz="2000" dirty="0" err="1">
                  <a:latin typeface="Arial" charset="0"/>
                </a:rPr>
                <a:t>hal-hal</a:t>
              </a:r>
              <a:r>
                <a:rPr lang="en-US" sz="2000" dirty="0">
                  <a:latin typeface="Arial" charset="0"/>
                </a:rPr>
                <a:t> </a:t>
              </a:r>
              <a:r>
                <a:rPr lang="en-US" sz="2000" dirty="0" err="1">
                  <a:latin typeface="Arial" charset="0"/>
                </a:rPr>
                <a:t>positif</a:t>
              </a:r>
              <a:endParaRPr lang="en-US" sz="2000" dirty="0">
                <a:latin typeface="Arial" charset="0"/>
              </a:endParaRPr>
            </a:p>
            <a:p>
              <a:pPr marL="346075" indent="-346075">
                <a:buFont typeface="Wingdings" pitchFamily="2" charset="2"/>
                <a:buChar char="r"/>
              </a:pPr>
              <a:r>
                <a:rPr lang="en-US" sz="2000" dirty="0" err="1">
                  <a:latin typeface="Arial" charset="0"/>
                </a:rPr>
                <a:t>Penanaman</a:t>
              </a:r>
              <a:r>
                <a:rPr lang="en-US" sz="2000" dirty="0">
                  <a:latin typeface="Arial" charset="0"/>
                </a:rPr>
                <a:t> </a:t>
              </a:r>
              <a:r>
                <a:rPr lang="en-US" sz="2000" dirty="0" err="1">
                  <a:latin typeface="Arial" charset="0"/>
                </a:rPr>
                <a:t>disiplin</a:t>
              </a:r>
              <a:r>
                <a:rPr lang="en-US" sz="2000" dirty="0">
                  <a:latin typeface="Arial" charset="0"/>
                </a:rPr>
                <a:t> </a:t>
              </a:r>
              <a:r>
                <a:rPr lang="en-US" sz="2000" dirty="0" err="1">
                  <a:latin typeface="Arial" charset="0"/>
                </a:rPr>
                <a:t>diri</a:t>
              </a:r>
              <a:r>
                <a:rPr lang="en-US" sz="2000" dirty="0">
                  <a:latin typeface="Arial" charset="0"/>
                </a:rPr>
                <a:t> </a:t>
              </a:r>
              <a:r>
                <a:rPr lang="en-US" sz="2000" dirty="0" err="1">
                  <a:latin typeface="Arial" charset="0"/>
                </a:rPr>
                <a:t>sendiri</a:t>
              </a:r>
              <a:endParaRPr lang="en-US" sz="2000" dirty="0">
                <a:latin typeface="Arial" charset="0"/>
              </a:endParaRPr>
            </a:p>
            <a:p>
              <a:pPr marL="346075" indent="-346075">
                <a:buFont typeface="Wingdings" pitchFamily="2" charset="2"/>
                <a:buNone/>
              </a:pPr>
              <a:endParaRPr lang="en-US" sz="2000" b="1" dirty="0">
                <a:latin typeface="Arial" charset="0"/>
              </a:endParaRPr>
            </a:p>
          </p:txBody>
        </p:sp>
        <p:sp>
          <p:nvSpPr>
            <p:cNvPr id="22538" name="Line 7"/>
            <p:cNvSpPr>
              <a:spLocks noChangeShapeType="1"/>
            </p:cNvSpPr>
            <p:nvPr/>
          </p:nvSpPr>
          <p:spPr bwMode="auto">
            <a:xfrm>
              <a:off x="1633" y="1797"/>
              <a:ext cx="0" cy="378"/>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sz="2000">
                <a:solidFill>
                  <a:schemeClr val="bg1"/>
                </a:solidFill>
              </a:endParaRPr>
            </a:p>
          </p:txBody>
        </p:sp>
      </p:grpSp>
      <p:grpSp>
        <p:nvGrpSpPr>
          <p:cNvPr id="36872" name="Group 8"/>
          <p:cNvGrpSpPr>
            <a:grpSpLocks/>
          </p:cNvGrpSpPr>
          <p:nvPr/>
        </p:nvGrpSpPr>
        <p:grpSpPr bwMode="auto">
          <a:xfrm>
            <a:off x="4859339" y="1537229"/>
            <a:ext cx="3889375" cy="3286126"/>
            <a:chOff x="3061" y="1842"/>
            <a:chExt cx="2450" cy="2484"/>
          </a:xfrm>
        </p:grpSpPr>
        <p:sp>
          <p:nvSpPr>
            <p:cNvPr id="22535" name="Rectangle 9"/>
            <p:cNvSpPr>
              <a:spLocks noChangeArrowheads="1"/>
            </p:cNvSpPr>
            <p:nvPr/>
          </p:nvSpPr>
          <p:spPr bwMode="auto">
            <a:xfrm>
              <a:off x="3061" y="2162"/>
              <a:ext cx="2450" cy="2164"/>
            </a:xfrm>
            <a:prstGeom prst="rect">
              <a:avLst/>
            </a:prstGeom>
            <a:solidFill>
              <a:schemeClr val="bg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6075" indent="-346075">
                <a:buFont typeface="Wingdings" pitchFamily="2" charset="2"/>
                <a:buNone/>
              </a:pPr>
              <a:r>
                <a:rPr lang="en-US" sz="2000" dirty="0">
                  <a:latin typeface="Wingdings" pitchFamily="2" charset="2"/>
                </a:rPr>
                <a:t>q	</a:t>
              </a:r>
              <a:r>
                <a:rPr lang="en-US" sz="2000" dirty="0" err="1"/>
                <a:t>Campur</a:t>
              </a:r>
              <a:r>
                <a:rPr lang="en-US" sz="2000" dirty="0"/>
                <a:t> </a:t>
              </a:r>
              <a:r>
                <a:rPr lang="en-US" sz="2000" dirty="0" err="1"/>
                <a:t>tangan</a:t>
              </a:r>
              <a:r>
                <a:rPr lang="en-US" sz="2000" dirty="0"/>
                <a:t> </a:t>
              </a:r>
              <a:r>
                <a:rPr lang="en-US" sz="2000" dirty="0" err="1"/>
                <a:t>berlebihan</a:t>
              </a:r>
              <a:endParaRPr lang="en-US" sz="2000" dirty="0"/>
            </a:p>
            <a:p>
              <a:pPr marL="346075" indent="-346075">
                <a:buFont typeface="Wingdings" pitchFamily="2" charset="2"/>
                <a:buChar char="r"/>
              </a:pPr>
              <a:r>
                <a:rPr lang="en-US" sz="2000" dirty="0" err="1"/>
                <a:t>Kesenyapan</a:t>
              </a:r>
              <a:r>
                <a:rPr lang="en-US" sz="2000" dirty="0"/>
                <a:t> </a:t>
              </a:r>
              <a:r>
                <a:rPr lang="en-US" sz="2000" dirty="0" err="1"/>
                <a:t>kegiatan</a:t>
              </a:r>
              <a:r>
                <a:rPr lang="en-US" sz="2000" dirty="0"/>
                <a:t>/</a:t>
              </a:r>
              <a:r>
                <a:rPr lang="en-US" sz="2000" dirty="0" err="1"/>
                <a:t>pembicaraan</a:t>
              </a:r>
              <a:r>
                <a:rPr lang="en-US" sz="2000" dirty="0"/>
                <a:t> </a:t>
              </a:r>
              <a:r>
                <a:rPr lang="en-US" sz="2000" dirty="0" err="1"/>
                <a:t>karena</a:t>
              </a:r>
              <a:r>
                <a:rPr lang="en-US" sz="2000" dirty="0"/>
                <a:t>   </a:t>
              </a:r>
              <a:r>
                <a:rPr lang="en-US" sz="2000" dirty="0" err="1"/>
                <a:t>ketidaksiapan</a:t>
              </a:r>
              <a:r>
                <a:rPr lang="en-US" sz="2000" dirty="0"/>
                <a:t> guru</a:t>
              </a:r>
            </a:p>
            <a:p>
              <a:pPr marL="346075" indent="-346075">
                <a:buFont typeface="Wingdings" pitchFamily="2" charset="2"/>
                <a:buChar char="r"/>
              </a:pPr>
              <a:r>
                <a:rPr lang="en-US" sz="2000" dirty="0" err="1"/>
                <a:t>Ketidaktepatan</a:t>
              </a:r>
              <a:r>
                <a:rPr lang="en-US" sz="2000" dirty="0"/>
                <a:t> </a:t>
              </a:r>
              <a:r>
                <a:rPr lang="en-US" sz="2000" dirty="0" err="1"/>
                <a:t>memulai</a:t>
              </a:r>
              <a:r>
                <a:rPr lang="en-US" sz="2000" dirty="0"/>
                <a:t> </a:t>
              </a:r>
              <a:r>
                <a:rPr lang="en-US" sz="2000" dirty="0" err="1"/>
                <a:t>dan</a:t>
              </a:r>
              <a:r>
                <a:rPr lang="en-US" sz="2000" dirty="0"/>
                <a:t> </a:t>
              </a:r>
              <a:r>
                <a:rPr lang="en-US" sz="2000" dirty="0" err="1"/>
                <a:t>mengakhiri</a:t>
              </a:r>
              <a:r>
                <a:rPr lang="en-US" sz="2000" dirty="0"/>
                <a:t> </a:t>
              </a:r>
              <a:r>
                <a:rPr lang="en-US" sz="2000" dirty="0" err="1"/>
                <a:t>pelajaran</a:t>
              </a:r>
              <a:endParaRPr lang="en-US" sz="2000" dirty="0"/>
            </a:p>
            <a:p>
              <a:pPr marL="346075" indent="-346075">
                <a:buFont typeface="Wingdings" pitchFamily="2" charset="2"/>
                <a:buChar char="r"/>
              </a:pPr>
              <a:r>
                <a:rPr lang="en-US" sz="2000" dirty="0" err="1"/>
                <a:t>Penyimpangan</a:t>
              </a:r>
              <a:endParaRPr lang="en-US" sz="2000" dirty="0"/>
            </a:p>
            <a:p>
              <a:pPr marL="346075" indent="-346075">
                <a:buFont typeface="Wingdings" pitchFamily="2" charset="2"/>
                <a:buChar char="r"/>
              </a:pPr>
              <a:r>
                <a:rPr lang="en-US" sz="2000" dirty="0" err="1"/>
                <a:t>Bertele-tele</a:t>
              </a:r>
              <a:endParaRPr lang="en-US" sz="2000" dirty="0"/>
            </a:p>
            <a:p>
              <a:pPr marL="346075" indent="-346075">
                <a:buFont typeface="Wingdings" pitchFamily="2" charset="2"/>
                <a:buChar char="r"/>
              </a:pPr>
              <a:r>
                <a:rPr lang="en-US" sz="2000" dirty="0" err="1"/>
                <a:t>Pengulangan</a:t>
              </a:r>
              <a:r>
                <a:rPr lang="en-US" sz="2000" dirty="0"/>
                <a:t> </a:t>
              </a:r>
              <a:r>
                <a:rPr lang="en-US" sz="2000" dirty="0" err="1"/>
                <a:t>tak</a:t>
              </a:r>
              <a:r>
                <a:rPr lang="en-US" sz="2000" dirty="0"/>
                <a:t> </a:t>
              </a:r>
              <a:r>
                <a:rPr lang="en-US" sz="2000" dirty="0" err="1"/>
                <a:t>perlu</a:t>
              </a:r>
              <a:endParaRPr lang="en-US" sz="2000" dirty="0"/>
            </a:p>
          </p:txBody>
        </p:sp>
        <p:sp>
          <p:nvSpPr>
            <p:cNvPr id="22536" name="Line 10"/>
            <p:cNvSpPr>
              <a:spLocks noChangeShapeType="1"/>
            </p:cNvSpPr>
            <p:nvPr/>
          </p:nvSpPr>
          <p:spPr bwMode="auto">
            <a:xfrm>
              <a:off x="4331" y="1842"/>
              <a:ext cx="0" cy="318"/>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sz="2000">
                <a:solidFill>
                  <a:schemeClr val="bg1"/>
                </a:solidFill>
              </a:endParaRPr>
            </a:p>
          </p:txBody>
        </p:sp>
      </p:grpSp>
      <p:sp>
        <p:nvSpPr>
          <p:cNvPr id="36875" name="Text Box 11"/>
          <p:cNvSpPr txBox="1">
            <a:spLocks noChangeArrowheads="1"/>
          </p:cNvSpPr>
          <p:nvPr/>
        </p:nvSpPr>
        <p:spPr bwMode="auto">
          <a:xfrm>
            <a:off x="1447222" y="916847"/>
            <a:ext cx="2385588" cy="830997"/>
          </a:xfrm>
          <a:prstGeom prst="rect">
            <a:avLst/>
          </a:prstGeom>
          <a:solidFill>
            <a:srgbClr val="7030A0"/>
          </a:solidFill>
          <a:ln w="9525">
            <a:solidFill>
              <a:schemeClr val="bg1"/>
            </a:solidFill>
            <a:miter lim="800000"/>
            <a:headEnd/>
            <a:tailEnd/>
          </a:ln>
          <a:effectLst/>
        </p:spPr>
        <p:txBody>
          <a:bodyPr wrap="none">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400" b="1" dirty="0">
                <a:solidFill>
                  <a:schemeClr val="bg1"/>
                </a:solidFill>
                <a:latin typeface="Comic Sans MS" pitchFamily="66" charset="0"/>
              </a:rPr>
              <a:t>PRINSIP </a:t>
            </a:r>
          </a:p>
          <a:p>
            <a:pPr algn="ctr"/>
            <a:r>
              <a:rPr lang="en-US" sz="2400" b="1" dirty="0">
                <a:solidFill>
                  <a:schemeClr val="bg1"/>
                </a:solidFill>
                <a:latin typeface="Comic Sans MS" pitchFamily="66" charset="0"/>
              </a:rPr>
              <a:t>PENGGUNAAN</a:t>
            </a:r>
          </a:p>
        </p:txBody>
      </p:sp>
      <p:sp>
        <p:nvSpPr>
          <p:cNvPr id="36876" name="Text Box 12"/>
          <p:cNvSpPr txBox="1">
            <a:spLocks noChangeArrowheads="1"/>
          </p:cNvSpPr>
          <p:nvPr/>
        </p:nvSpPr>
        <p:spPr bwMode="auto">
          <a:xfrm>
            <a:off x="5415828" y="916576"/>
            <a:ext cx="2909771" cy="830997"/>
          </a:xfrm>
          <a:prstGeom prst="rect">
            <a:avLst/>
          </a:prstGeom>
          <a:solidFill>
            <a:srgbClr val="C00000"/>
          </a:solidFill>
          <a:ln w="9525">
            <a:solidFill>
              <a:schemeClr val="bg1"/>
            </a:solidFill>
            <a:miter lim="800000"/>
            <a:headEnd/>
            <a:tailEnd/>
          </a:ln>
          <a:effectLst/>
        </p:spPr>
        <p:txBody>
          <a:bodyPr wrap="none">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400" b="1" dirty="0">
                <a:solidFill>
                  <a:schemeClr val="bg1"/>
                </a:solidFill>
                <a:latin typeface="Comic Sans MS" pitchFamily="66" charset="0"/>
              </a:rPr>
              <a:t>HAL YANG PERLU</a:t>
            </a:r>
          </a:p>
          <a:p>
            <a:pPr algn="ctr"/>
            <a:r>
              <a:rPr lang="en-US" sz="2400" b="1" dirty="0">
                <a:solidFill>
                  <a:schemeClr val="bg1"/>
                </a:solidFill>
                <a:latin typeface="Comic Sans MS" pitchFamily="66" charset="0"/>
              </a:rPr>
              <a:t>DIHINDARI</a:t>
            </a:r>
          </a:p>
        </p:txBody>
      </p:sp>
      <p:sp>
        <p:nvSpPr>
          <p:cNvPr id="13" name="Rectangle 2"/>
          <p:cNvSpPr txBox="1">
            <a:spLocks noChangeArrowheads="1"/>
          </p:cNvSpPr>
          <p:nvPr/>
        </p:nvSpPr>
        <p:spPr>
          <a:xfrm>
            <a:off x="1261919" y="146185"/>
            <a:ext cx="7063680" cy="469636"/>
          </a:xfrm>
          <a:prstGeom prst="rect">
            <a:avLst/>
          </a:prstGeom>
          <a:noFill/>
          <a:ln>
            <a:noFill/>
          </a:ln>
        </p:spPr>
        <p:txBody>
          <a:bodyPr/>
          <a:lst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a:lstStyle>
          <a:p>
            <a:r>
              <a:rPr lang="id-ID" sz="2800" dirty="0" smtClean="0">
                <a:solidFill>
                  <a:schemeClr val="bg1"/>
                </a:solidFill>
              </a:rPr>
              <a:t>G. Keterampilan Mengelola Kelas</a:t>
            </a:r>
            <a:endParaRPr lang="en-US" sz="2800" dirty="0">
              <a:solidFill>
                <a:schemeClr val="bg1"/>
              </a:solidFill>
            </a:endParaRPr>
          </a:p>
        </p:txBody>
      </p:sp>
    </p:spTree>
    <p:extLst>
      <p:ext uri="{BB962C8B-B14F-4D97-AF65-F5344CB8AC3E}">
        <p14:creationId xmlns:p14="http://schemas.microsoft.com/office/powerpoint/2010/main" val="18299635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5"/>
          <p:cNvSpPr txBox="1">
            <a:spLocks noChangeArrowheads="1"/>
          </p:cNvSpPr>
          <p:nvPr/>
        </p:nvSpPr>
        <p:spPr bwMode="auto">
          <a:xfrm>
            <a:off x="611188" y="3021544"/>
            <a:ext cx="3975100" cy="2554545"/>
          </a:xfrm>
          <a:prstGeom prst="rect">
            <a:avLst/>
          </a:prstGeom>
          <a:solidFill>
            <a:srgbClr val="FFFF99"/>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6075" indent="-346075">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spcBef>
                <a:spcPct val="50000"/>
              </a:spcBef>
              <a:buFont typeface="Wingdings" pitchFamily="2" charset="2"/>
              <a:buNone/>
            </a:pPr>
            <a:r>
              <a:rPr lang="en-US" sz="2000" dirty="0">
                <a:solidFill>
                  <a:srgbClr val="7030A0"/>
                </a:solidFill>
                <a:latin typeface="Wingdings" pitchFamily="2" charset="2"/>
              </a:rPr>
              <a:t>q</a:t>
            </a:r>
            <a:r>
              <a:rPr lang="en-US" sz="2000" b="1" dirty="0">
                <a:solidFill>
                  <a:srgbClr val="7030A0"/>
                </a:solidFill>
                <a:latin typeface="Arial" charset="0"/>
              </a:rPr>
              <a:t>	</a:t>
            </a:r>
            <a:r>
              <a:rPr lang="en-US" sz="2000" b="1" dirty="0" err="1">
                <a:solidFill>
                  <a:srgbClr val="7030A0"/>
                </a:solidFill>
                <a:latin typeface="Arial" charset="0"/>
              </a:rPr>
              <a:t>Menunjukkan</a:t>
            </a:r>
            <a:r>
              <a:rPr lang="en-US" sz="2000" b="1" dirty="0">
                <a:solidFill>
                  <a:srgbClr val="7030A0"/>
                </a:solidFill>
                <a:latin typeface="Arial" charset="0"/>
              </a:rPr>
              <a:t> </a:t>
            </a:r>
            <a:r>
              <a:rPr lang="en-US" sz="2000" b="1" dirty="0" err="1">
                <a:solidFill>
                  <a:srgbClr val="7030A0"/>
                </a:solidFill>
                <a:latin typeface="Arial" charset="0"/>
              </a:rPr>
              <a:t>sikap</a:t>
            </a:r>
            <a:r>
              <a:rPr lang="en-US" sz="2000" b="1" dirty="0">
                <a:solidFill>
                  <a:srgbClr val="7030A0"/>
                </a:solidFill>
                <a:latin typeface="Arial" charset="0"/>
              </a:rPr>
              <a:t> </a:t>
            </a:r>
            <a:r>
              <a:rPr lang="en-US" sz="2000" b="1" dirty="0" err="1">
                <a:solidFill>
                  <a:srgbClr val="7030A0"/>
                </a:solidFill>
                <a:latin typeface="Arial" charset="0"/>
              </a:rPr>
              <a:t>tanggap</a:t>
            </a:r>
            <a:endParaRPr lang="en-US" sz="2000" b="1" dirty="0">
              <a:solidFill>
                <a:srgbClr val="7030A0"/>
              </a:solidFill>
              <a:latin typeface="Arial" charset="0"/>
            </a:endParaRPr>
          </a:p>
          <a:p>
            <a:pPr>
              <a:buFont typeface="Wingdings" pitchFamily="2" charset="2"/>
              <a:buChar char="r"/>
            </a:pPr>
            <a:r>
              <a:rPr lang="en-US" sz="2000" b="1" dirty="0" err="1">
                <a:solidFill>
                  <a:srgbClr val="7030A0"/>
                </a:solidFill>
                <a:latin typeface="Arial" charset="0"/>
              </a:rPr>
              <a:t>Membagi</a:t>
            </a:r>
            <a:r>
              <a:rPr lang="en-US" sz="2000" b="1" dirty="0">
                <a:solidFill>
                  <a:srgbClr val="7030A0"/>
                </a:solidFill>
                <a:latin typeface="Arial" charset="0"/>
              </a:rPr>
              <a:t> </a:t>
            </a:r>
            <a:r>
              <a:rPr lang="en-US" sz="2000" b="1" dirty="0" err="1">
                <a:solidFill>
                  <a:srgbClr val="7030A0"/>
                </a:solidFill>
                <a:latin typeface="Arial" charset="0"/>
              </a:rPr>
              <a:t>perhatian</a:t>
            </a:r>
            <a:r>
              <a:rPr lang="en-US" sz="2000" b="1" dirty="0">
                <a:solidFill>
                  <a:srgbClr val="7030A0"/>
                </a:solidFill>
                <a:latin typeface="Arial" charset="0"/>
              </a:rPr>
              <a:t> </a:t>
            </a:r>
            <a:r>
              <a:rPr lang="en-US" sz="2000" b="1" dirty="0" err="1">
                <a:solidFill>
                  <a:srgbClr val="7030A0"/>
                </a:solidFill>
                <a:latin typeface="Arial" charset="0"/>
              </a:rPr>
              <a:t>secara</a:t>
            </a:r>
            <a:r>
              <a:rPr lang="en-US" sz="2000" b="1" dirty="0">
                <a:solidFill>
                  <a:srgbClr val="7030A0"/>
                </a:solidFill>
                <a:latin typeface="Arial" charset="0"/>
              </a:rPr>
              <a:t> visual </a:t>
            </a:r>
            <a:r>
              <a:rPr lang="en-US" sz="2000" b="1" dirty="0" err="1">
                <a:solidFill>
                  <a:srgbClr val="7030A0"/>
                </a:solidFill>
                <a:latin typeface="Arial" charset="0"/>
              </a:rPr>
              <a:t>dan</a:t>
            </a:r>
            <a:r>
              <a:rPr lang="en-US" sz="2000" b="1" dirty="0">
                <a:solidFill>
                  <a:srgbClr val="7030A0"/>
                </a:solidFill>
                <a:latin typeface="Arial" charset="0"/>
              </a:rPr>
              <a:t> verbal</a:t>
            </a:r>
          </a:p>
          <a:p>
            <a:pPr>
              <a:buFont typeface="Wingdings" pitchFamily="2" charset="2"/>
              <a:buChar char="r"/>
            </a:pPr>
            <a:r>
              <a:rPr lang="en-US" sz="2000" b="1" dirty="0" err="1">
                <a:solidFill>
                  <a:srgbClr val="7030A0"/>
                </a:solidFill>
                <a:latin typeface="Arial" charset="0"/>
              </a:rPr>
              <a:t>Memusatkan</a:t>
            </a:r>
            <a:r>
              <a:rPr lang="en-US" sz="2000" b="1" dirty="0">
                <a:solidFill>
                  <a:srgbClr val="7030A0"/>
                </a:solidFill>
                <a:latin typeface="Arial" charset="0"/>
              </a:rPr>
              <a:t> </a:t>
            </a:r>
            <a:r>
              <a:rPr lang="en-US" sz="2000" b="1" dirty="0" err="1">
                <a:solidFill>
                  <a:srgbClr val="7030A0"/>
                </a:solidFill>
                <a:latin typeface="Arial" charset="0"/>
              </a:rPr>
              <a:t>perhatian</a:t>
            </a:r>
            <a:r>
              <a:rPr lang="en-US" sz="2000" b="1" dirty="0">
                <a:solidFill>
                  <a:srgbClr val="7030A0"/>
                </a:solidFill>
                <a:latin typeface="Arial" charset="0"/>
              </a:rPr>
              <a:t> </a:t>
            </a:r>
            <a:r>
              <a:rPr lang="en-US" sz="2000" b="1" dirty="0" err="1">
                <a:solidFill>
                  <a:srgbClr val="7030A0"/>
                </a:solidFill>
                <a:latin typeface="Arial" charset="0"/>
              </a:rPr>
              <a:t>kelompok</a:t>
            </a:r>
            <a:endParaRPr lang="en-US" sz="2000" b="1" dirty="0">
              <a:solidFill>
                <a:srgbClr val="7030A0"/>
              </a:solidFill>
              <a:latin typeface="Arial" charset="0"/>
            </a:endParaRPr>
          </a:p>
          <a:p>
            <a:pPr>
              <a:buFont typeface="Wingdings" pitchFamily="2" charset="2"/>
              <a:buChar char="r"/>
            </a:pPr>
            <a:r>
              <a:rPr lang="en-US" sz="2000" b="1" dirty="0" err="1">
                <a:solidFill>
                  <a:srgbClr val="7030A0"/>
                </a:solidFill>
                <a:latin typeface="Arial" charset="0"/>
              </a:rPr>
              <a:t>Petunjuk</a:t>
            </a:r>
            <a:r>
              <a:rPr lang="en-US" sz="2000" b="1" dirty="0">
                <a:solidFill>
                  <a:srgbClr val="7030A0"/>
                </a:solidFill>
                <a:latin typeface="Arial" charset="0"/>
              </a:rPr>
              <a:t> yang </a:t>
            </a:r>
            <a:r>
              <a:rPr lang="en-US" sz="2000" b="1" dirty="0" err="1">
                <a:solidFill>
                  <a:srgbClr val="7030A0"/>
                </a:solidFill>
                <a:latin typeface="Arial" charset="0"/>
              </a:rPr>
              <a:t>jelas</a:t>
            </a:r>
            <a:endParaRPr lang="en-US" sz="2000" b="1" dirty="0">
              <a:solidFill>
                <a:srgbClr val="7030A0"/>
              </a:solidFill>
              <a:latin typeface="Arial" charset="0"/>
            </a:endParaRPr>
          </a:p>
          <a:p>
            <a:pPr>
              <a:buFont typeface="Wingdings" pitchFamily="2" charset="2"/>
              <a:buChar char="r"/>
            </a:pPr>
            <a:r>
              <a:rPr lang="en-US" sz="2000" b="1" dirty="0" err="1">
                <a:solidFill>
                  <a:srgbClr val="7030A0"/>
                </a:solidFill>
                <a:latin typeface="Arial" charset="0"/>
              </a:rPr>
              <a:t>Menegur</a:t>
            </a:r>
            <a:endParaRPr lang="en-US" sz="2000" b="1" dirty="0">
              <a:solidFill>
                <a:srgbClr val="7030A0"/>
              </a:solidFill>
              <a:latin typeface="Arial" charset="0"/>
            </a:endParaRPr>
          </a:p>
          <a:p>
            <a:pPr>
              <a:buFont typeface="Wingdings" pitchFamily="2" charset="2"/>
              <a:buChar char="r"/>
            </a:pPr>
            <a:r>
              <a:rPr lang="en-US" sz="2000" b="1" dirty="0" err="1">
                <a:solidFill>
                  <a:srgbClr val="7030A0"/>
                </a:solidFill>
                <a:latin typeface="Arial" charset="0"/>
              </a:rPr>
              <a:t>Penguatan</a:t>
            </a:r>
            <a:endParaRPr lang="en-US" sz="2000" b="1" dirty="0">
              <a:solidFill>
                <a:srgbClr val="7030A0"/>
              </a:solidFill>
              <a:latin typeface="Arial" charset="0"/>
            </a:endParaRPr>
          </a:p>
        </p:txBody>
      </p:sp>
      <p:sp>
        <p:nvSpPr>
          <p:cNvPr id="34822" name="Line 6"/>
          <p:cNvSpPr>
            <a:spLocks noChangeShapeType="1"/>
          </p:cNvSpPr>
          <p:nvPr/>
        </p:nvSpPr>
        <p:spPr bwMode="auto">
          <a:xfrm>
            <a:off x="2700338" y="2635250"/>
            <a:ext cx="0" cy="374386"/>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4823" name="Rectangle 7"/>
          <p:cNvSpPr>
            <a:spLocks noChangeArrowheads="1"/>
          </p:cNvSpPr>
          <p:nvPr/>
        </p:nvSpPr>
        <p:spPr bwMode="auto">
          <a:xfrm>
            <a:off x="5219700" y="3045354"/>
            <a:ext cx="3455988" cy="2246769"/>
          </a:xfrm>
          <a:prstGeom prst="rect">
            <a:avLst/>
          </a:prstGeom>
          <a:solidFill>
            <a:srgbClr val="FFFF99"/>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6075" indent="-346075">
              <a:buFont typeface="Wingdings" pitchFamily="2" charset="2"/>
              <a:buNone/>
            </a:pPr>
            <a:r>
              <a:rPr lang="en-US" sz="2000">
                <a:solidFill>
                  <a:srgbClr val="7030A0"/>
                </a:solidFill>
                <a:latin typeface="Wingdings" pitchFamily="2" charset="2"/>
              </a:rPr>
              <a:t>q</a:t>
            </a:r>
            <a:r>
              <a:rPr lang="en-US" sz="2000" b="1">
                <a:solidFill>
                  <a:srgbClr val="7030A0"/>
                </a:solidFill>
                <a:latin typeface="Arial" charset="0"/>
              </a:rPr>
              <a:t>	Modifikasi tingkah laku</a:t>
            </a:r>
          </a:p>
          <a:p>
            <a:pPr marL="346075" indent="-346075">
              <a:buFont typeface="Wingdings" pitchFamily="2" charset="2"/>
              <a:buChar char="r"/>
            </a:pPr>
            <a:r>
              <a:rPr lang="en-US" sz="2000" b="1">
                <a:solidFill>
                  <a:srgbClr val="7030A0"/>
                </a:solidFill>
                <a:latin typeface="Arial" charset="0"/>
              </a:rPr>
              <a:t>Pengelolaan/Proses kelompok</a:t>
            </a:r>
          </a:p>
          <a:p>
            <a:pPr marL="346075" indent="-346075">
              <a:buFont typeface="Wingdings" pitchFamily="2" charset="2"/>
              <a:buChar char="r"/>
            </a:pPr>
            <a:r>
              <a:rPr lang="en-US" sz="2000" b="1">
                <a:solidFill>
                  <a:srgbClr val="7030A0"/>
                </a:solidFill>
                <a:latin typeface="Arial" charset="0"/>
              </a:rPr>
              <a:t>Menemukan dan mengatasi tingkah laku yang menimbulkan masalah</a:t>
            </a:r>
          </a:p>
        </p:txBody>
      </p:sp>
      <p:sp>
        <p:nvSpPr>
          <p:cNvPr id="34824" name="Line 8"/>
          <p:cNvSpPr>
            <a:spLocks noChangeShapeType="1"/>
          </p:cNvSpPr>
          <p:nvPr/>
        </p:nvSpPr>
        <p:spPr bwMode="auto">
          <a:xfrm>
            <a:off x="6762750" y="2575726"/>
            <a:ext cx="0" cy="463021"/>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4825" name="Text Box 9"/>
          <p:cNvSpPr txBox="1">
            <a:spLocks noChangeArrowheads="1"/>
          </p:cNvSpPr>
          <p:nvPr/>
        </p:nvSpPr>
        <p:spPr bwMode="auto">
          <a:xfrm>
            <a:off x="1258888" y="1914265"/>
            <a:ext cx="2760662" cy="1015663"/>
          </a:xfrm>
          <a:prstGeom prst="rect">
            <a:avLst/>
          </a:prstGeom>
          <a:solidFill>
            <a:schemeClr val="accent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000" b="1">
                <a:solidFill>
                  <a:schemeClr val="bg1">
                    <a:lumMod val="75000"/>
                  </a:schemeClr>
                </a:solidFill>
                <a:latin typeface="Comic Sans MS" pitchFamily="66" charset="0"/>
              </a:rPr>
              <a:t>PENCIPTAAN DAN PEMELIHARAAN </a:t>
            </a:r>
          </a:p>
          <a:p>
            <a:pPr algn="ctr"/>
            <a:r>
              <a:rPr lang="en-US" sz="2000" b="1">
                <a:solidFill>
                  <a:schemeClr val="bg1">
                    <a:lumMod val="75000"/>
                  </a:schemeClr>
                </a:solidFill>
                <a:latin typeface="Comic Sans MS" pitchFamily="66" charset="0"/>
              </a:rPr>
              <a:t>KONDISI BELAJAR</a:t>
            </a:r>
          </a:p>
        </p:txBody>
      </p:sp>
      <p:sp>
        <p:nvSpPr>
          <p:cNvPr id="34826" name="Text Box 10"/>
          <p:cNvSpPr txBox="1">
            <a:spLocks noChangeArrowheads="1"/>
          </p:cNvSpPr>
          <p:nvPr/>
        </p:nvSpPr>
        <p:spPr bwMode="auto">
          <a:xfrm>
            <a:off x="5362575" y="2033323"/>
            <a:ext cx="2736850" cy="707886"/>
          </a:xfrm>
          <a:prstGeom prst="rect">
            <a:avLst/>
          </a:prstGeom>
          <a:solidFill>
            <a:schemeClr val="accent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000" b="1">
                <a:solidFill>
                  <a:schemeClr val="bg1">
                    <a:lumMod val="75000"/>
                  </a:schemeClr>
                </a:solidFill>
                <a:latin typeface="Comic Sans MS" pitchFamily="66" charset="0"/>
              </a:rPr>
              <a:t>PENGENDALIAN</a:t>
            </a:r>
          </a:p>
          <a:p>
            <a:pPr algn="ctr"/>
            <a:r>
              <a:rPr lang="en-US" sz="2000" b="1">
                <a:solidFill>
                  <a:schemeClr val="bg1">
                    <a:lumMod val="75000"/>
                  </a:schemeClr>
                </a:solidFill>
                <a:latin typeface="Comic Sans MS" pitchFamily="66" charset="0"/>
              </a:rPr>
              <a:t>KONDISI BELAJAR</a:t>
            </a:r>
          </a:p>
        </p:txBody>
      </p:sp>
      <p:grpSp>
        <p:nvGrpSpPr>
          <p:cNvPr id="34827" name="Group 11"/>
          <p:cNvGrpSpPr>
            <a:grpSpLocks/>
          </p:cNvGrpSpPr>
          <p:nvPr/>
        </p:nvGrpSpPr>
        <p:grpSpPr bwMode="auto">
          <a:xfrm>
            <a:off x="2627313" y="850639"/>
            <a:ext cx="4176712" cy="1185333"/>
            <a:chOff x="1655" y="935"/>
            <a:chExt cx="2631" cy="545"/>
          </a:xfrm>
        </p:grpSpPr>
        <p:sp>
          <p:nvSpPr>
            <p:cNvPr id="21514" name="Line 12"/>
            <p:cNvSpPr>
              <a:spLocks noChangeShapeType="1"/>
            </p:cNvSpPr>
            <p:nvPr/>
          </p:nvSpPr>
          <p:spPr bwMode="auto">
            <a:xfrm>
              <a:off x="2834" y="935"/>
              <a:ext cx="0" cy="227"/>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1515" name="Line 13"/>
            <p:cNvSpPr>
              <a:spLocks noChangeShapeType="1"/>
            </p:cNvSpPr>
            <p:nvPr/>
          </p:nvSpPr>
          <p:spPr bwMode="auto">
            <a:xfrm>
              <a:off x="1655" y="1162"/>
              <a:ext cx="2631" cy="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1516" name="Line 14"/>
            <p:cNvSpPr>
              <a:spLocks noChangeShapeType="1"/>
            </p:cNvSpPr>
            <p:nvPr/>
          </p:nvSpPr>
          <p:spPr bwMode="auto">
            <a:xfrm>
              <a:off x="1655" y="1162"/>
              <a:ext cx="0" cy="227"/>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1517" name="Line 15"/>
            <p:cNvSpPr>
              <a:spLocks noChangeShapeType="1"/>
            </p:cNvSpPr>
            <p:nvPr/>
          </p:nvSpPr>
          <p:spPr bwMode="auto">
            <a:xfrm>
              <a:off x="4286" y="1162"/>
              <a:ext cx="0" cy="318"/>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grpSp>
      <p:sp>
        <p:nvSpPr>
          <p:cNvPr id="16" name="Rectangle 2"/>
          <p:cNvSpPr txBox="1">
            <a:spLocks noChangeArrowheads="1"/>
          </p:cNvSpPr>
          <p:nvPr/>
        </p:nvSpPr>
        <p:spPr>
          <a:xfrm>
            <a:off x="745456" y="381000"/>
            <a:ext cx="7930243" cy="469636"/>
          </a:xfrm>
          <a:prstGeom prst="rect">
            <a:avLst/>
          </a:prstGeom>
          <a:ln>
            <a:noFill/>
          </a:ln>
        </p:spPr>
        <p:txBody>
          <a:bodyPr/>
          <a:lst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a:lstStyle>
          <a:p>
            <a:pPr algn="ctr"/>
            <a:r>
              <a:rPr lang="id-ID" dirty="0" smtClean="0">
                <a:solidFill>
                  <a:schemeClr val="bg1"/>
                </a:solidFill>
              </a:rPr>
              <a:t>Komponen Keterampilan Mengelola Kelas</a:t>
            </a:r>
            <a:endParaRPr lang="en-US" dirty="0">
              <a:solidFill>
                <a:schemeClr val="bg1"/>
              </a:solidFill>
            </a:endParaRPr>
          </a:p>
        </p:txBody>
      </p:sp>
    </p:spTree>
    <p:extLst>
      <p:ext uri="{BB962C8B-B14F-4D97-AF65-F5344CB8AC3E}">
        <p14:creationId xmlns:p14="http://schemas.microsoft.com/office/powerpoint/2010/main" val="295041164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Group 2"/>
          <p:cNvGrpSpPr>
            <a:grpSpLocks/>
          </p:cNvGrpSpPr>
          <p:nvPr/>
        </p:nvGrpSpPr>
        <p:grpSpPr bwMode="auto">
          <a:xfrm>
            <a:off x="827100" y="773069"/>
            <a:ext cx="8066087" cy="641913"/>
            <a:chOff x="1086" y="217"/>
            <a:chExt cx="3596" cy="822"/>
          </a:xfrm>
        </p:grpSpPr>
        <p:sp>
          <p:nvSpPr>
            <p:cNvPr id="23566" name="Rectangle 3"/>
            <p:cNvSpPr>
              <a:spLocks noChangeArrowheads="1"/>
            </p:cNvSpPr>
            <p:nvPr/>
          </p:nvSpPr>
          <p:spPr bwMode="auto">
            <a:xfrm>
              <a:off x="1086" y="217"/>
              <a:ext cx="3596" cy="695"/>
            </a:xfrm>
            <a:prstGeom prst="rect">
              <a:avLst/>
            </a:prstGeom>
            <a:noFill/>
            <a:ln w="12699">
              <a:solidFill>
                <a:schemeClr val="tx1"/>
              </a:solidFill>
              <a:miter lim="800000"/>
              <a:headEnd/>
              <a:tailEnd/>
            </a:ln>
            <a:effectLst/>
            <a:extLst>
              <a:ext uri="{909E8E84-426E-40DD-AFC4-6F175D3DCCD1}">
                <a14:hiddenFill xmlns:a14="http://schemas.microsoft.com/office/drawing/2010/main">
                  <a:solidFill>
                    <a:srgbClr val="FFCCCC"/>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lstStyle/>
            <a:p>
              <a:endParaRPr lang="id-ID">
                <a:solidFill>
                  <a:schemeClr val="bg1"/>
                </a:solidFill>
              </a:endParaRPr>
            </a:p>
          </p:txBody>
        </p:sp>
        <p:sp>
          <p:nvSpPr>
            <p:cNvPr id="23567" name="Rectangle 4"/>
            <p:cNvSpPr>
              <a:spLocks noChangeArrowheads="1"/>
            </p:cNvSpPr>
            <p:nvPr/>
          </p:nvSpPr>
          <p:spPr bwMode="auto">
            <a:xfrm>
              <a:off x="1162" y="319"/>
              <a:ext cx="3504" cy="720"/>
            </a:xfrm>
            <a:prstGeom prst="rect">
              <a:avLst/>
            </a:prstGeom>
            <a:noFill/>
            <a:ln w="12699">
              <a:solidFill>
                <a:schemeClr val="tx1"/>
              </a:solidFill>
              <a:miter lim="800000"/>
              <a:headEnd/>
              <a:tailEnd/>
            </a:ln>
            <a:effectLst/>
            <a:extLst>
              <a:ext uri="{909E8E84-426E-40DD-AFC4-6F175D3DCCD1}">
                <a14:hiddenFill xmlns:a14="http://schemas.microsoft.com/office/drawing/2010/main">
                  <a:solidFill>
                    <a:srgbClr val="FFCC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7" tIns="44450" rIns="90487" bIns="44450" anchor="ctr"/>
            <a:lstStyle/>
            <a:p>
              <a:pPr algn="ctr"/>
              <a:r>
                <a:rPr lang="en-US" sz="2800" b="1" dirty="0" err="1" smtClean="0">
                  <a:solidFill>
                    <a:schemeClr val="bg1"/>
                  </a:solidFill>
                  <a:latin typeface="Comic Sans MS" pitchFamily="66" charset="0"/>
                </a:rPr>
                <a:t>Komponen</a:t>
              </a:r>
              <a:r>
                <a:rPr lang="en-US" sz="2800" b="1" dirty="0">
                  <a:solidFill>
                    <a:schemeClr val="bg1"/>
                  </a:solidFill>
                  <a:latin typeface="Comic Sans MS" pitchFamily="66" charset="0"/>
                </a:rPr>
                <a:t>:</a:t>
              </a:r>
            </a:p>
          </p:txBody>
        </p:sp>
      </p:grpSp>
      <p:sp>
        <p:nvSpPr>
          <p:cNvPr id="38917" name="Text Box 5"/>
          <p:cNvSpPr txBox="1">
            <a:spLocks noChangeArrowheads="1"/>
          </p:cNvSpPr>
          <p:nvPr/>
        </p:nvSpPr>
        <p:spPr bwMode="auto">
          <a:xfrm>
            <a:off x="215904" y="2977889"/>
            <a:ext cx="4932363" cy="2246769"/>
          </a:xfrm>
          <a:prstGeom prst="rect">
            <a:avLst/>
          </a:prstGeom>
          <a:solidFill>
            <a:schemeClr val="bg1">
              <a:lumMod val="50000"/>
            </a:schemeClr>
          </a:solidFill>
          <a:ln w="9525">
            <a:solidFill>
              <a:schemeClr val="bg1"/>
            </a:solidFill>
            <a:miter lim="800000"/>
            <a:headEnd/>
            <a:tailEnd/>
          </a:ln>
          <a:effectLst/>
        </p:spPr>
        <p:txBody>
          <a:bodyPr>
            <a:spAutoFit/>
          </a:bodyPr>
          <a:lstStyle>
            <a:lvl1pPr marL="346075" indent="-346075">
              <a:defRPr>
                <a:solidFill>
                  <a:schemeClr val="tx1"/>
                </a:solidFill>
                <a:latin typeface="Garamond" pitchFamily="18" charset="0"/>
              </a:defRPr>
            </a:lvl1pPr>
            <a:lvl2pPr marL="909638" indent="-447675">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buClr>
                <a:srgbClr val="FF0000"/>
              </a:buClr>
              <a:buFont typeface="Wingdings" pitchFamily="2" charset="2"/>
              <a:buChar char="§"/>
            </a:pPr>
            <a:r>
              <a:rPr lang="en-US" sz="2000" dirty="0" err="1">
                <a:solidFill>
                  <a:srgbClr val="FFFF00"/>
                </a:solidFill>
                <a:latin typeface="Comic Sans MS" pitchFamily="66" charset="0"/>
              </a:rPr>
              <a:t>hangat</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dan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peka</a:t>
            </a:r>
            <a:endParaRPr lang="en-US" sz="2000" dirty="0">
              <a:solidFill>
                <a:srgbClr val="FFFF00"/>
              </a:solidFill>
              <a:latin typeface="Comic Sans MS" pitchFamily="66" charset="0"/>
            </a:endParaRPr>
          </a:p>
          <a:p>
            <a:pPr>
              <a:buClr>
                <a:srgbClr val="FF0000"/>
              </a:buClr>
              <a:buFont typeface="Wingdings" pitchFamily="2" charset="2"/>
              <a:buChar char="§"/>
            </a:pPr>
            <a:r>
              <a:rPr lang="en-US" sz="2000" dirty="0" err="1">
                <a:solidFill>
                  <a:srgbClr val="FFFF00"/>
                </a:solidFill>
                <a:latin typeface="Comic Sans MS" pitchFamily="66" charset="0"/>
              </a:rPr>
              <a:t>mendengar</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dengan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simpatik</a:t>
            </a:r>
            <a:endParaRPr lang="en-US" sz="2000" dirty="0">
              <a:solidFill>
                <a:srgbClr val="FFFF00"/>
              </a:solidFill>
              <a:latin typeface="Comic Sans MS" pitchFamily="66" charset="0"/>
            </a:endParaRPr>
          </a:p>
          <a:p>
            <a:pPr>
              <a:buClr>
                <a:srgbClr val="FF0000"/>
              </a:buClr>
              <a:buFont typeface="Wingdings" pitchFamily="2" charset="2"/>
              <a:buChar char="§"/>
            </a:pPr>
            <a:r>
              <a:rPr lang="en-US" sz="2000" dirty="0" err="1">
                <a:solidFill>
                  <a:srgbClr val="FFFF00"/>
                </a:solidFill>
                <a:latin typeface="Comic Sans MS" pitchFamily="66" charset="0"/>
              </a:rPr>
              <a:t>respon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positif</a:t>
            </a:r>
            <a:endParaRPr lang="en-US" sz="2000" dirty="0">
              <a:solidFill>
                <a:srgbClr val="FFFF00"/>
              </a:solidFill>
              <a:latin typeface="Comic Sans MS" pitchFamily="66" charset="0"/>
            </a:endParaRPr>
          </a:p>
          <a:p>
            <a:pPr lvl="1">
              <a:buClr>
                <a:srgbClr val="CC3300"/>
              </a:buClr>
              <a:buFont typeface="Wingdings" pitchFamily="2" charset="2"/>
              <a:buChar char="Ø"/>
            </a:pPr>
            <a:r>
              <a:rPr lang="en-US" sz="2000" dirty="0" err="1">
                <a:solidFill>
                  <a:srgbClr val="FFFF00"/>
                </a:solidFill>
                <a:latin typeface="Comic Sans MS" pitchFamily="66" charset="0"/>
              </a:rPr>
              <a:t>hubungan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saling</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mempercayai</a:t>
            </a:r>
            <a:endParaRPr lang="en-US" sz="2000" dirty="0">
              <a:solidFill>
                <a:srgbClr val="FFFF00"/>
              </a:solidFill>
              <a:latin typeface="Comic Sans MS" pitchFamily="66" charset="0"/>
            </a:endParaRPr>
          </a:p>
          <a:p>
            <a:pPr lvl="1">
              <a:buClr>
                <a:srgbClr val="CC3300"/>
              </a:buClr>
              <a:buFont typeface="Wingdings" pitchFamily="2" charset="2"/>
              <a:buChar char="Ø"/>
            </a:pPr>
            <a:r>
              <a:rPr lang="en-US" sz="2000" dirty="0" err="1">
                <a:solidFill>
                  <a:srgbClr val="FFFF00"/>
                </a:solidFill>
                <a:latin typeface="Comic Sans MS" pitchFamily="66" charset="0"/>
              </a:rPr>
              <a:t>kesiapan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membantu</a:t>
            </a:r>
            <a:endParaRPr lang="en-US" sz="2000" dirty="0">
              <a:solidFill>
                <a:srgbClr val="FFFF00"/>
              </a:solidFill>
              <a:latin typeface="Comic Sans MS" pitchFamily="66" charset="0"/>
            </a:endParaRPr>
          </a:p>
          <a:p>
            <a:pPr lvl="1">
              <a:buClr>
                <a:srgbClr val="CC3300"/>
              </a:buClr>
              <a:buFont typeface="Wingdings" pitchFamily="2" charset="2"/>
              <a:buChar char="Ø"/>
            </a:pPr>
            <a:r>
              <a:rPr lang="en-US" sz="2000" dirty="0" err="1">
                <a:solidFill>
                  <a:srgbClr val="FFFF00"/>
                </a:solidFill>
                <a:latin typeface="Comic Sans MS" pitchFamily="66" charset="0"/>
              </a:rPr>
              <a:t>menerima</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perasaan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siswa</a:t>
            </a:r>
            <a:endParaRPr lang="en-US" sz="2000" dirty="0">
              <a:solidFill>
                <a:srgbClr val="FFFF00"/>
              </a:solidFill>
              <a:latin typeface="Comic Sans MS" pitchFamily="66" charset="0"/>
            </a:endParaRPr>
          </a:p>
          <a:p>
            <a:pPr lvl="1">
              <a:buClr>
                <a:srgbClr val="CC3300"/>
              </a:buClr>
              <a:buFont typeface="Wingdings" pitchFamily="2" charset="2"/>
              <a:buChar char="Ø"/>
            </a:pPr>
            <a:r>
              <a:rPr lang="en-US" sz="2000" dirty="0" err="1">
                <a:solidFill>
                  <a:srgbClr val="FFFF00"/>
                </a:solidFill>
                <a:latin typeface="Comic Sans MS" pitchFamily="66" charset="0"/>
              </a:rPr>
              <a:t>mengendalikan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situasi</a:t>
            </a:r>
            <a:endParaRPr lang="en-US" sz="2000" dirty="0">
              <a:solidFill>
                <a:srgbClr val="FFFF00"/>
              </a:solidFill>
              <a:latin typeface="Arial" charset="0"/>
            </a:endParaRPr>
          </a:p>
        </p:txBody>
      </p:sp>
      <p:sp>
        <p:nvSpPr>
          <p:cNvPr id="38918" name="Line 6"/>
          <p:cNvSpPr>
            <a:spLocks noChangeShapeType="1"/>
          </p:cNvSpPr>
          <p:nvPr/>
        </p:nvSpPr>
        <p:spPr bwMode="auto">
          <a:xfrm>
            <a:off x="2555875" y="2618054"/>
            <a:ext cx="0" cy="359833"/>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38919" name="Rectangle 7"/>
          <p:cNvSpPr>
            <a:spLocks noChangeArrowheads="1"/>
          </p:cNvSpPr>
          <p:nvPr/>
        </p:nvSpPr>
        <p:spPr bwMode="auto">
          <a:xfrm>
            <a:off x="5435603" y="2977889"/>
            <a:ext cx="3527425" cy="2554545"/>
          </a:xfrm>
          <a:prstGeom prst="rect">
            <a:avLst/>
          </a:prstGeom>
          <a:solidFill>
            <a:schemeClr val="bg1">
              <a:lumMod val="50000"/>
            </a:schemeClr>
          </a:solidFill>
          <a:ln w="9525">
            <a:solidFill>
              <a:schemeClr val="bg1"/>
            </a:solidFill>
            <a:miter lim="800000"/>
            <a:headEnd/>
            <a:tailEnd/>
          </a:ln>
          <a:effectLst/>
        </p:spPr>
        <p:txBody>
          <a:bodyPr>
            <a:spAutoFit/>
          </a:bodyPr>
          <a:lstStyle/>
          <a:p>
            <a:pPr marL="346075" indent="-346075">
              <a:buClr>
                <a:srgbClr val="FF0000"/>
              </a:buClr>
              <a:buFont typeface="Wingdings" pitchFamily="2" charset="2"/>
              <a:buChar char="§"/>
            </a:pPr>
            <a:r>
              <a:rPr lang="id-ID" sz="2000" dirty="0" smtClean="0">
                <a:solidFill>
                  <a:srgbClr val="FFFF00"/>
                </a:solidFill>
                <a:latin typeface="Comic Sans MS" pitchFamily="66" charset="0"/>
              </a:rPr>
              <a:t>Memberikan </a:t>
            </a:r>
            <a:r>
              <a:rPr lang="en-US" sz="2000" dirty="0" err="1" smtClean="0">
                <a:solidFill>
                  <a:srgbClr val="FFFF00"/>
                </a:solidFill>
                <a:latin typeface="Comic Sans MS" pitchFamily="66" charset="0"/>
              </a:rPr>
              <a:t>orientasi</a:t>
            </a:r>
            <a:r>
              <a:rPr lang="en-US" sz="2000" dirty="0" smtClean="0">
                <a:solidFill>
                  <a:srgbClr val="FFFF00"/>
                </a:solidFill>
                <a:latin typeface="Comic Sans MS" pitchFamily="66" charset="0"/>
              </a:rPr>
              <a:t> </a:t>
            </a:r>
            <a:r>
              <a:rPr lang="en-US" sz="2000" dirty="0" err="1" smtClean="0">
                <a:solidFill>
                  <a:srgbClr val="FFFF00"/>
                </a:solidFill>
                <a:latin typeface="Comic Sans MS" pitchFamily="66" charset="0"/>
              </a:rPr>
              <a:t>umum</a:t>
            </a:r>
            <a:r>
              <a:rPr lang="id-ID" sz="2000" dirty="0" smtClean="0">
                <a:solidFill>
                  <a:srgbClr val="FFFF00"/>
                </a:solidFill>
                <a:latin typeface="Comic Sans MS" pitchFamily="66" charset="0"/>
              </a:rPr>
              <a:t> </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en-US" sz="2000" dirty="0" err="1">
                <a:solidFill>
                  <a:srgbClr val="FFFF00"/>
                </a:solidFill>
                <a:latin typeface="Comic Sans MS" pitchFamily="66" charset="0"/>
              </a:rPr>
              <a:t>variasi</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kegiatan</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id-ID" sz="2000" dirty="0" smtClean="0">
                <a:solidFill>
                  <a:srgbClr val="FFFF00"/>
                </a:solidFill>
                <a:latin typeface="Comic Sans MS" pitchFamily="66" charset="0"/>
              </a:rPr>
              <a:t>Membentuk </a:t>
            </a:r>
            <a:r>
              <a:rPr lang="en-US" sz="2000" dirty="0" err="1" smtClean="0">
                <a:solidFill>
                  <a:srgbClr val="FFFF00"/>
                </a:solidFill>
                <a:latin typeface="Comic Sans MS" pitchFamily="66" charset="0"/>
              </a:rPr>
              <a:t>kelompok</a:t>
            </a:r>
            <a:r>
              <a:rPr lang="en-US" sz="2000" dirty="0" smtClean="0">
                <a:solidFill>
                  <a:srgbClr val="FFFF00"/>
                </a:solidFill>
                <a:latin typeface="Comic Sans MS" pitchFamily="66" charset="0"/>
              </a:rPr>
              <a:t> </a:t>
            </a:r>
            <a:r>
              <a:rPr lang="en-US" sz="2000" dirty="0">
                <a:solidFill>
                  <a:srgbClr val="FFFF00"/>
                </a:solidFill>
                <a:latin typeface="Comic Sans MS" pitchFamily="66" charset="0"/>
              </a:rPr>
              <a:t>yang </a:t>
            </a:r>
            <a:r>
              <a:rPr lang="en-US" sz="2000" dirty="0" err="1">
                <a:solidFill>
                  <a:srgbClr val="FFFF00"/>
                </a:solidFill>
                <a:latin typeface="Comic Sans MS" pitchFamily="66" charset="0"/>
              </a:rPr>
              <a:t>tepat</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en-US" sz="2000" dirty="0" err="1">
                <a:solidFill>
                  <a:srgbClr val="FFFF00"/>
                </a:solidFill>
                <a:latin typeface="Comic Sans MS" pitchFamily="66" charset="0"/>
              </a:rPr>
              <a:t>koordinasi</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kegiatan</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en-US" sz="2000" dirty="0" err="1">
                <a:solidFill>
                  <a:srgbClr val="FFFF00"/>
                </a:solidFill>
                <a:latin typeface="Comic Sans MS" pitchFamily="66" charset="0"/>
              </a:rPr>
              <a:t>membagi</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perhatian</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en-US" sz="2000" dirty="0" err="1">
                <a:solidFill>
                  <a:srgbClr val="FFFF00"/>
                </a:solidFill>
                <a:latin typeface="Comic Sans MS" pitchFamily="66" charset="0"/>
              </a:rPr>
              <a:t>mengakhiri</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kegiatan</a:t>
            </a:r>
            <a:endParaRPr lang="en-US" sz="2000" dirty="0">
              <a:solidFill>
                <a:srgbClr val="FFFF00"/>
              </a:solidFill>
              <a:latin typeface="Comic Sans MS" pitchFamily="66" charset="0"/>
            </a:endParaRPr>
          </a:p>
        </p:txBody>
      </p:sp>
      <p:sp>
        <p:nvSpPr>
          <p:cNvPr id="38920" name="Line 8"/>
          <p:cNvSpPr>
            <a:spLocks noChangeShapeType="1"/>
          </p:cNvSpPr>
          <p:nvPr/>
        </p:nvSpPr>
        <p:spPr bwMode="auto">
          <a:xfrm>
            <a:off x="7092950" y="2497668"/>
            <a:ext cx="0" cy="419365"/>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38921" name="Text Box 9"/>
          <p:cNvSpPr txBox="1">
            <a:spLocks noChangeArrowheads="1"/>
          </p:cNvSpPr>
          <p:nvPr/>
        </p:nvSpPr>
        <p:spPr bwMode="auto">
          <a:xfrm>
            <a:off x="539750" y="1836210"/>
            <a:ext cx="4103688" cy="1015663"/>
          </a:xfrm>
          <a:prstGeom prst="rect">
            <a:avLst/>
          </a:prstGeom>
          <a:solidFill>
            <a:srgbClr val="155F33"/>
          </a:solidFill>
          <a:ln w="9525">
            <a:solidFill>
              <a:schemeClr val="bg1"/>
            </a:solidFill>
            <a:miter lim="800000"/>
            <a:headEnd/>
            <a:tailEnd/>
          </a:ln>
          <a:effectLst/>
        </p:spPr>
        <p:txBody>
          <a:bodyPr>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000" b="1">
                <a:solidFill>
                  <a:schemeClr val="bg1"/>
                </a:solidFill>
                <a:latin typeface="Comic Sans MS" pitchFamily="66" charset="0"/>
              </a:rPr>
              <a:t>MENGADAKAN PENDEKATAN SECARA PRIBADI  </a:t>
            </a:r>
          </a:p>
          <a:p>
            <a:pPr algn="ctr"/>
            <a:r>
              <a:rPr lang="en-US" sz="2000" b="1">
                <a:solidFill>
                  <a:schemeClr val="bg1"/>
                </a:solidFill>
                <a:latin typeface="Comic Sans MS" pitchFamily="66" charset="0"/>
              </a:rPr>
              <a:t>(1)</a:t>
            </a:r>
          </a:p>
        </p:txBody>
      </p:sp>
      <p:sp>
        <p:nvSpPr>
          <p:cNvPr id="38922" name="Text Box 10"/>
          <p:cNvSpPr txBox="1">
            <a:spLocks noChangeArrowheads="1"/>
          </p:cNvSpPr>
          <p:nvPr/>
        </p:nvSpPr>
        <p:spPr bwMode="auto">
          <a:xfrm>
            <a:off x="5292725" y="1955271"/>
            <a:ext cx="3563938" cy="707886"/>
          </a:xfrm>
          <a:prstGeom prst="rect">
            <a:avLst/>
          </a:prstGeom>
          <a:solidFill>
            <a:srgbClr val="155F33"/>
          </a:solidFill>
          <a:ln w="9525">
            <a:solidFill>
              <a:schemeClr val="bg1"/>
            </a:solidFill>
            <a:miter lim="800000"/>
            <a:headEnd/>
            <a:tailEnd/>
          </a:ln>
          <a:effectLst/>
        </p:spPr>
        <p:txBody>
          <a:bodyPr>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000" b="1">
                <a:solidFill>
                  <a:schemeClr val="bg1"/>
                </a:solidFill>
                <a:latin typeface="Comic Sans MS" pitchFamily="66" charset="0"/>
              </a:rPr>
              <a:t>MENGORGANISASIKAN</a:t>
            </a:r>
          </a:p>
          <a:p>
            <a:pPr algn="ctr"/>
            <a:r>
              <a:rPr lang="en-US" sz="2000" b="1">
                <a:solidFill>
                  <a:schemeClr val="bg1"/>
                </a:solidFill>
                <a:latin typeface="Comic Sans MS" pitchFamily="66" charset="0"/>
              </a:rPr>
              <a:t>(2)</a:t>
            </a:r>
          </a:p>
        </p:txBody>
      </p:sp>
      <p:grpSp>
        <p:nvGrpSpPr>
          <p:cNvPr id="38923" name="Group 11"/>
          <p:cNvGrpSpPr>
            <a:grpSpLocks/>
          </p:cNvGrpSpPr>
          <p:nvPr/>
        </p:nvGrpSpPr>
        <p:grpSpPr bwMode="auto">
          <a:xfrm>
            <a:off x="2578113" y="1236934"/>
            <a:ext cx="4537075" cy="720989"/>
            <a:chOff x="1624" y="935"/>
            <a:chExt cx="2858" cy="545"/>
          </a:xfrm>
        </p:grpSpPr>
        <p:sp>
          <p:nvSpPr>
            <p:cNvPr id="23562" name="Line 12"/>
            <p:cNvSpPr>
              <a:spLocks noChangeShapeType="1"/>
            </p:cNvSpPr>
            <p:nvPr/>
          </p:nvSpPr>
          <p:spPr bwMode="auto">
            <a:xfrm>
              <a:off x="3061" y="935"/>
              <a:ext cx="0" cy="227"/>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3563" name="Line 13"/>
            <p:cNvSpPr>
              <a:spLocks noChangeShapeType="1"/>
            </p:cNvSpPr>
            <p:nvPr/>
          </p:nvSpPr>
          <p:spPr bwMode="auto">
            <a:xfrm>
              <a:off x="1624" y="1162"/>
              <a:ext cx="2858" cy="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3564" name="Line 14"/>
            <p:cNvSpPr>
              <a:spLocks noChangeShapeType="1"/>
            </p:cNvSpPr>
            <p:nvPr/>
          </p:nvSpPr>
          <p:spPr bwMode="auto">
            <a:xfrm>
              <a:off x="1624" y="1162"/>
              <a:ext cx="0" cy="227"/>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sp>
          <p:nvSpPr>
            <p:cNvPr id="23565" name="Line 15"/>
            <p:cNvSpPr>
              <a:spLocks noChangeShapeType="1"/>
            </p:cNvSpPr>
            <p:nvPr/>
          </p:nvSpPr>
          <p:spPr bwMode="auto">
            <a:xfrm>
              <a:off x="4468" y="1162"/>
              <a:ext cx="0" cy="318"/>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solidFill>
                  <a:schemeClr val="bg1"/>
                </a:solidFill>
              </a:endParaRPr>
            </a:p>
          </p:txBody>
        </p:sp>
      </p:grpSp>
      <p:sp>
        <p:nvSpPr>
          <p:cNvPr id="16" name="Rectangle 2"/>
          <p:cNvSpPr txBox="1">
            <a:spLocks noChangeArrowheads="1"/>
          </p:cNvSpPr>
          <p:nvPr/>
        </p:nvSpPr>
        <p:spPr>
          <a:xfrm>
            <a:off x="215913" y="180390"/>
            <a:ext cx="8928099" cy="592676"/>
          </a:xfrm>
          <a:prstGeom prst="rect">
            <a:avLst/>
          </a:prstGeom>
        </p:spPr>
        <p:txBody>
          <a:bodyPr/>
          <a:lst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a:lstStyle>
          <a:p>
            <a:r>
              <a:rPr lang="id-ID" sz="2800" dirty="0" smtClean="0">
                <a:solidFill>
                  <a:schemeClr val="bg1"/>
                </a:solidFill>
              </a:rPr>
              <a:t>H. Keterampilan Mengajar Kelompok Kecil dan Perorangan</a:t>
            </a:r>
            <a:endParaRPr lang="en-US" sz="2800" dirty="0">
              <a:solidFill>
                <a:schemeClr val="bg1"/>
              </a:solidFill>
            </a:endParaRPr>
          </a:p>
        </p:txBody>
      </p:sp>
    </p:spTree>
    <p:extLst>
      <p:ext uri="{BB962C8B-B14F-4D97-AF65-F5344CB8AC3E}">
        <p14:creationId xmlns:p14="http://schemas.microsoft.com/office/powerpoint/2010/main" val="103662358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33267" y="3014075"/>
            <a:ext cx="4503810" cy="2677656"/>
          </a:xfrm>
          <a:prstGeom prst="rect">
            <a:avLst/>
          </a:prstGeom>
          <a:solidFill>
            <a:schemeClr val="bg1">
              <a:lumMod val="50000"/>
            </a:schemeClr>
          </a:solidFill>
          <a:ln w="9525">
            <a:solidFill>
              <a:schemeClr val="bg1"/>
            </a:solidFill>
            <a:miter lim="800000"/>
            <a:headEnd/>
            <a:tailEnd/>
          </a:ln>
          <a:effectLst/>
        </p:spPr>
        <p:txBody>
          <a:bodyPr wrap="square">
            <a:spAutoFit/>
          </a:bodyPr>
          <a:lstStyle>
            <a:lvl1pPr marL="346075" indent="-346075">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buClr>
                <a:srgbClr val="FF0000"/>
              </a:buClr>
              <a:buFont typeface="Wingdings" pitchFamily="2" charset="2"/>
              <a:buChar char="§"/>
            </a:pPr>
            <a:r>
              <a:rPr lang="id-ID" sz="2400" dirty="0" err="1" smtClean="0">
                <a:solidFill>
                  <a:srgbClr val="FFFF00"/>
                </a:solidFill>
                <a:latin typeface="Comic Sans MS" pitchFamily="66" charset="0"/>
              </a:rPr>
              <a:t>M</a:t>
            </a:r>
            <a:r>
              <a:rPr lang="en-US" sz="2400" dirty="0" err="1" smtClean="0">
                <a:solidFill>
                  <a:srgbClr val="FFFF00"/>
                </a:solidFill>
                <a:latin typeface="Comic Sans MS" pitchFamily="66" charset="0"/>
              </a:rPr>
              <a:t>emberi</a:t>
            </a:r>
            <a:r>
              <a:rPr lang="en-US" sz="2400" dirty="0" smtClean="0">
                <a:solidFill>
                  <a:srgbClr val="FFFF00"/>
                </a:solidFill>
                <a:latin typeface="Comic Sans MS" pitchFamily="66" charset="0"/>
              </a:rPr>
              <a:t> </a:t>
            </a:r>
            <a:r>
              <a:rPr lang="en-US" sz="2400" dirty="0" err="1">
                <a:solidFill>
                  <a:srgbClr val="FFFF00"/>
                </a:solidFill>
                <a:latin typeface="Comic Sans MS" pitchFamily="66" charset="0"/>
              </a:rPr>
              <a:t>penguatan</a:t>
            </a:r>
            <a:endParaRPr lang="en-US" sz="2400" dirty="0">
              <a:solidFill>
                <a:srgbClr val="FFFF00"/>
              </a:solidFill>
              <a:latin typeface="Comic Sans MS" pitchFamily="66" charset="0"/>
            </a:endParaRPr>
          </a:p>
          <a:p>
            <a:pPr>
              <a:buClr>
                <a:srgbClr val="FF0000"/>
              </a:buClr>
              <a:buFont typeface="Wingdings" pitchFamily="2" charset="2"/>
              <a:buChar char="§"/>
            </a:pPr>
            <a:r>
              <a:rPr lang="id-ID" sz="2400" dirty="0" smtClean="0">
                <a:solidFill>
                  <a:srgbClr val="FFFF00"/>
                </a:solidFill>
                <a:latin typeface="Comic Sans MS" pitchFamily="66" charset="0"/>
              </a:rPr>
              <a:t>Mengembangkan </a:t>
            </a:r>
            <a:r>
              <a:rPr lang="en-US" sz="2400" dirty="0" err="1" smtClean="0">
                <a:solidFill>
                  <a:srgbClr val="FFFF00"/>
                </a:solidFill>
                <a:latin typeface="Comic Sans MS" pitchFamily="66" charset="0"/>
              </a:rPr>
              <a:t>supervisi</a:t>
            </a:r>
            <a:r>
              <a:rPr lang="en-US" sz="2400" dirty="0" smtClean="0">
                <a:solidFill>
                  <a:srgbClr val="FFFF00"/>
                </a:solidFill>
                <a:latin typeface="Comic Sans MS" pitchFamily="66" charset="0"/>
              </a:rPr>
              <a:t> </a:t>
            </a:r>
            <a:r>
              <a:rPr lang="en-US" sz="2400" dirty="0">
                <a:solidFill>
                  <a:srgbClr val="FFFF00"/>
                </a:solidFill>
                <a:latin typeface="Comic Sans MS" pitchFamily="66" charset="0"/>
              </a:rPr>
              <a:t>proses </a:t>
            </a:r>
            <a:r>
              <a:rPr lang="en-US" sz="2400" dirty="0" err="1">
                <a:solidFill>
                  <a:srgbClr val="FFFF00"/>
                </a:solidFill>
                <a:latin typeface="Comic Sans MS" pitchFamily="66" charset="0"/>
              </a:rPr>
              <a:t>awal</a:t>
            </a:r>
            <a:endParaRPr lang="en-US" sz="2400" dirty="0">
              <a:solidFill>
                <a:srgbClr val="FFFF00"/>
              </a:solidFill>
              <a:latin typeface="Comic Sans MS" pitchFamily="66" charset="0"/>
            </a:endParaRPr>
          </a:p>
          <a:p>
            <a:pPr>
              <a:buClr>
                <a:srgbClr val="FF0000"/>
              </a:buClr>
              <a:buFont typeface="Wingdings" pitchFamily="2" charset="2"/>
              <a:buChar char="§"/>
            </a:pPr>
            <a:r>
              <a:rPr lang="id-ID" sz="2400" dirty="0" smtClean="0">
                <a:solidFill>
                  <a:srgbClr val="FFFF00"/>
                </a:solidFill>
                <a:latin typeface="Comic Sans MS" pitchFamily="66" charset="0"/>
              </a:rPr>
              <a:t>Mengadakan </a:t>
            </a:r>
            <a:r>
              <a:rPr lang="en-US" sz="2400" dirty="0" err="1" smtClean="0">
                <a:solidFill>
                  <a:srgbClr val="FFFF00"/>
                </a:solidFill>
                <a:latin typeface="Comic Sans MS" pitchFamily="66" charset="0"/>
              </a:rPr>
              <a:t>supervisi</a:t>
            </a:r>
            <a:r>
              <a:rPr lang="en-US" sz="2400" dirty="0" smtClean="0">
                <a:solidFill>
                  <a:srgbClr val="FFFF00"/>
                </a:solidFill>
                <a:latin typeface="Comic Sans MS" pitchFamily="66" charset="0"/>
              </a:rPr>
              <a:t> </a:t>
            </a:r>
            <a:r>
              <a:rPr lang="en-US" sz="2400" dirty="0">
                <a:solidFill>
                  <a:srgbClr val="FFFF00"/>
                </a:solidFill>
                <a:latin typeface="Comic Sans MS" pitchFamily="66" charset="0"/>
              </a:rPr>
              <a:t>proses </a:t>
            </a:r>
            <a:r>
              <a:rPr lang="en-US" sz="2400" dirty="0" err="1">
                <a:solidFill>
                  <a:srgbClr val="FFFF00"/>
                </a:solidFill>
                <a:latin typeface="Comic Sans MS" pitchFamily="66" charset="0"/>
              </a:rPr>
              <a:t>lanjut</a:t>
            </a:r>
            <a:endParaRPr lang="en-US" sz="2400" dirty="0">
              <a:solidFill>
                <a:srgbClr val="FFFF00"/>
              </a:solidFill>
              <a:latin typeface="Comic Sans MS" pitchFamily="66" charset="0"/>
            </a:endParaRPr>
          </a:p>
          <a:p>
            <a:pPr>
              <a:buClr>
                <a:srgbClr val="FF0000"/>
              </a:buClr>
              <a:buFont typeface="Wingdings" pitchFamily="2" charset="2"/>
              <a:buChar char="§"/>
            </a:pPr>
            <a:r>
              <a:rPr lang="id-ID" sz="2400" dirty="0" smtClean="0">
                <a:solidFill>
                  <a:srgbClr val="FFFF00"/>
                </a:solidFill>
                <a:latin typeface="Comic Sans MS" pitchFamily="66" charset="0"/>
              </a:rPr>
              <a:t>Mengadakan </a:t>
            </a:r>
            <a:r>
              <a:rPr lang="en-US" sz="2400" dirty="0" err="1" smtClean="0">
                <a:solidFill>
                  <a:srgbClr val="FFFF00"/>
                </a:solidFill>
                <a:latin typeface="Comic Sans MS" pitchFamily="66" charset="0"/>
              </a:rPr>
              <a:t>supervisi</a:t>
            </a:r>
            <a:r>
              <a:rPr lang="en-US" sz="2400" dirty="0" smtClean="0">
                <a:solidFill>
                  <a:srgbClr val="FFFF00"/>
                </a:solidFill>
                <a:latin typeface="Comic Sans MS" pitchFamily="66" charset="0"/>
              </a:rPr>
              <a:t> </a:t>
            </a:r>
            <a:r>
              <a:rPr lang="en-US" sz="2400" dirty="0" err="1">
                <a:solidFill>
                  <a:srgbClr val="FFFF00"/>
                </a:solidFill>
                <a:latin typeface="Comic Sans MS" pitchFamily="66" charset="0"/>
              </a:rPr>
              <a:t>pemaduan</a:t>
            </a:r>
            <a:endParaRPr lang="en-US" sz="2400" dirty="0">
              <a:solidFill>
                <a:srgbClr val="FFFF00"/>
              </a:solidFill>
              <a:latin typeface="Comic Sans MS" pitchFamily="66" charset="0"/>
            </a:endParaRPr>
          </a:p>
        </p:txBody>
      </p:sp>
      <p:sp>
        <p:nvSpPr>
          <p:cNvPr id="40963" name="Line 3"/>
          <p:cNvSpPr>
            <a:spLocks noChangeShapeType="1"/>
          </p:cNvSpPr>
          <p:nvPr/>
        </p:nvSpPr>
        <p:spPr bwMode="auto">
          <a:xfrm>
            <a:off x="2533650" y="2353940"/>
            <a:ext cx="0" cy="613833"/>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40964" name="Rectangle 4"/>
          <p:cNvSpPr>
            <a:spLocks noChangeArrowheads="1"/>
          </p:cNvSpPr>
          <p:nvPr/>
        </p:nvSpPr>
        <p:spPr bwMode="auto">
          <a:xfrm>
            <a:off x="5232534" y="3014075"/>
            <a:ext cx="3635127" cy="1938992"/>
          </a:xfrm>
          <a:prstGeom prst="rect">
            <a:avLst/>
          </a:prstGeom>
          <a:solidFill>
            <a:schemeClr val="bg1">
              <a:lumMod val="50000"/>
            </a:schemeClr>
          </a:solidFill>
          <a:ln w="9525">
            <a:solidFill>
              <a:schemeClr val="bg1"/>
            </a:solidFill>
            <a:miter lim="800000"/>
            <a:headEnd/>
            <a:tailEnd/>
          </a:ln>
          <a:effectLst/>
        </p:spPr>
        <p:txBody>
          <a:bodyPr wrap="square">
            <a:spAutoFit/>
          </a:bodyPr>
          <a:lstStyle/>
          <a:p>
            <a:pPr marL="346075" indent="-346075">
              <a:buClr>
                <a:srgbClr val="FF0000"/>
              </a:buClr>
              <a:buFont typeface="Wingdings" pitchFamily="2" charset="2"/>
              <a:buChar char="§"/>
            </a:pPr>
            <a:r>
              <a:rPr lang="id-ID" sz="2000" dirty="0" smtClean="0">
                <a:solidFill>
                  <a:srgbClr val="FFFF00"/>
                </a:solidFill>
                <a:latin typeface="Comic Sans MS" pitchFamily="66" charset="0"/>
              </a:rPr>
              <a:t>Menetapkan </a:t>
            </a:r>
            <a:r>
              <a:rPr lang="en-US" sz="2000" dirty="0" err="1" smtClean="0">
                <a:solidFill>
                  <a:srgbClr val="FFFF00"/>
                </a:solidFill>
                <a:latin typeface="Comic Sans MS" pitchFamily="66" charset="0"/>
              </a:rPr>
              <a:t>tujuan</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id-ID" sz="2000" dirty="0" smtClean="0">
                <a:solidFill>
                  <a:srgbClr val="FFFF00"/>
                </a:solidFill>
                <a:latin typeface="Comic Sans MS" pitchFamily="66" charset="0"/>
              </a:rPr>
              <a:t>Merencanakan </a:t>
            </a:r>
            <a:r>
              <a:rPr lang="en-US" sz="2000" dirty="0" err="1" smtClean="0">
                <a:solidFill>
                  <a:srgbClr val="FFFF00"/>
                </a:solidFill>
                <a:latin typeface="Comic Sans MS" pitchFamily="66" charset="0"/>
              </a:rPr>
              <a:t>kegiatan</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id-ID" sz="2000" dirty="0" smtClean="0">
                <a:solidFill>
                  <a:srgbClr val="FFFF00"/>
                </a:solidFill>
                <a:latin typeface="Comic Sans MS" pitchFamily="66" charset="0"/>
              </a:rPr>
              <a:t>Berperan sebagai </a:t>
            </a:r>
            <a:r>
              <a:rPr lang="en-US" sz="2000" dirty="0" err="1" smtClean="0">
                <a:solidFill>
                  <a:srgbClr val="FFFF00"/>
                </a:solidFill>
                <a:latin typeface="Comic Sans MS" pitchFamily="66" charset="0"/>
              </a:rPr>
              <a:t>penasehat</a:t>
            </a:r>
            <a:endParaRPr lang="en-US" sz="2000" dirty="0">
              <a:solidFill>
                <a:srgbClr val="FFFF00"/>
              </a:solidFill>
              <a:latin typeface="Comic Sans MS" pitchFamily="66" charset="0"/>
            </a:endParaRPr>
          </a:p>
          <a:p>
            <a:pPr marL="346075" indent="-346075">
              <a:buClr>
                <a:srgbClr val="FF0000"/>
              </a:buClr>
              <a:buFont typeface="Wingdings" pitchFamily="2" charset="2"/>
              <a:buChar char="§"/>
            </a:pPr>
            <a:r>
              <a:rPr lang="id-ID" sz="2000" dirty="0" err="1" smtClean="0">
                <a:solidFill>
                  <a:srgbClr val="FFFF00"/>
                </a:solidFill>
                <a:latin typeface="Comic Sans MS" pitchFamily="66" charset="0"/>
              </a:rPr>
              <a:t>M</a:t>
            </a:r>
            <a:r>
              <a:rPr lang="en-US" sz="2000" dirty="0" err="1" smtClean="0">
                <a:solidFill>
                  <a:srgbClr val="FFFF00"/>
                </a:solidFill>
                <a:latin typeface="Comic Sans MS" pitchFamily="66" charset="0"/>
              </a:rPr>
              <a:t>embantu</a:t>
            </a:r>
            <a:r>
              <a:rPr lang="en-US" sz="2000" dirty="0" smtClean="0">
                <a:solidFill>
                  <a:srgbClr val="FFFF00"/>
                </a:solidFill>
                <a:latin typeface="Comic Sans MS" pitchFamily="66" charset="0"/>
              </a:rPr>
              <a:t> </a:t>
            </a:r>
            <a:r>
              <a:rPr lang="en-US" sz="2000" dirty="0" err="1">
                <a:solidFill>
                  <a:srgbClr val="FFFF00"/>
                </a:solidFill>
                <a:latin typeface="Comic Sans MS" pitchFamily="66" charset="0"/>
              </a:rPr>
              <a:t>siswa</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menilai</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kemajuan</a:t>
            </a:r>
            <a:r>
              <a:rPr lang="en-US" sz="2000" dirty="0">
                <a:solidFill>
                  <a:srgbClr val="FFFF00"/>
                </a:solidFill>
                <a:latin typeface="Comic Sans MS" pitchFamily="66" charset="0"/>
              </a:rPr>
              <a:t> </a:t>
            </a:r>
            <a:r>
              <a:rPr lang="en-US" sz="2000" dirty="0" err="1">
                <a:solidFill>
                  <a:srgbClr val="FFFF00"/>
                </a:solidFill>
                <a:latin typeface="Comic Sans MS" pitchFamily="66" charset="0"/>
              </a:rPr>
              <a:t>sendiri</a:t>
            </a:r>
            <a:endParaRPr lang="en-US" sz="2000" dirty="0">
              <a:solidFill>
                <a:srgbClr val="FFFF00"/>
              </a:solidFill>
              <a:latin typeface="Comic Sans MS" pitchFamily="66" charset="0"/>
            </a:endParaRPr>
          </a:p>
        </p:txBody>
      </p:sp>
      <p:sp>
        <p:nvSpPr>
          <p:cNvPr id="40965" name="Line 5"/>
          <p:cNvSpPr>
            <a:spLocks noChangeShapeType="1"/>
          </p:cNvSpPr>
          <p:nvPr/>
        </p:nvSpPr>
        <p:spPr bwMode="auto">
          <a:xfrm>
            <a:off x="7050088" y="2174029"/>
            <a:ext cx="0" cy="780521"/>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40966" name="Text Box 6"/>
          <p:cNvSpPr txBox="1">
            <a:spLocks noChangeArrowheads="1"/>
          </p:cNvSpPr>
          <p:nvPr/>
        </p:nvSpPr>
        <p:spPr bwMode="auto">
          <a:xfrm>
            <a:off x="827088" y="1627660"/>
            <a:ext cx="3384550" cy="1015663"/>
          </a:xfrm>
          <a:prstGeom prst="rect">
            <a:avLst/>
          </a:prstGeom>
          <a:solidFill>
            <a:srgbClr val="155F33"/>
          </a:solidFill>
          <a:ln w="9525">
            <a:solidFill>
              <a:schemeClr val="bg1"/>
            </a:solidFill>
            <a:miter lim="800000"/>
            <a:headEnd/>
            <a:tailEnd/>
          </a:ln>
          <a:effectLst/>
        </p:spPr>
        <p:txBody>
          <a:bodyPr>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000" b="1" dirty="0">
                <a:latin typeface="Comic Sans MS" pitchFamily="66" charset="0"/>
              </a:rPr>
              <a:t>MEMBIMBING DAN MEMUDAHKAN BELAJAR  (3)</a:t>
            </a:r>
          </a:p>
        </p:txBody>
      </p:sp>
      <p:sp>
        <p:nvSpPr>
          <p:cNvPr id="40967" name="Text Box 7"/>
          <p:cNvSpPr txBox="1">
            <a:spLocks noChangeArrowheads="1"/>
          </p:cNvSpPr>
          <p:nvPr/>
        </p:nvSpPr>
        <p:spPr bwMode="auto">
          <a:xfrm>
            <a:off x="5435600" y="1631630"/>
            <a:ext cx="3240088" cy="1015663"/>
          </a:xfrm>
          <a:prstGeom prst="rect">
            <a:avLst/>
          </a:prstGeom>
          <a:solidFill>
            <a:srgbClr val="155F33"/>
          </a:solidFill>
          <a:ln w="9525">
            <a:solidFill>
              <a:schemeClr val="bg1"/>
            </a:solidFill>
            <a:miter lim="800000"/>
            <a:headEnd/>
            <a:tailEnd/>
          </a:ln>
          <a:effectLst/>
        </p:spPr>
        <p:txBody>
          <a:bodyPr>
            <a:spAutoFit/>
          </a:bodyP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a:r>
              <a:rPr lang="en-US" sz="2000" b="1">
                <a:latin typeface="Comic Sans MS" pitchFamily="66" charset="0"/>
              </a:rPr>
              <a:t>MERENCANAKAN DAN MELAKSANAKAN KBM (4)</a:t>
            </a:r>
          </a:p>
        </p:txBody>
      </p:sp>
      <p:grpSp>
        <p:nvGrpSpPr>
          <p:cNvPr id="40968" name="Group 8"/>
          <p:cNvGrpSpPr>
            <a:grpSpLocks/>
          </p:cNvGrpSpPr>
          <p:nvPr/>
        </p:nvGrpSpPr>
        <p:grpSpPr bwMode="auto">
          <a:xfrm>
            <a:off x="2555875" y="913290"/>
            <a:ext cx="4464050" cy="720989"/>
            <a:chOff x="1701" y="935"/>
            <a:chExt cx="2812" cy="545"/>
          </a:xfrm>
        </p:grpSpPr>
        <p:sp>
          <p:nvSpPr>
            <p:cNvPr id="24588" name="Line 9"/>
            <p:cNvSpPr>
              <a:spLocks noChangeShapeType="1"/>
            </p:cNvSpPr>
            <p:nvPr/>
          </p:nvSpPr>
          <p:spPr bwMode="auto">
            <a:xfrm>
              <a:off x="3061" y="935"/>
              <a:ext cx="0" cy="227"/>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24589" name="Line 10"/>
            <p:cNvSpPr>
              <a:spLocks noChangeShapeType="1"/>
            </p:cNvSpPr>
            <p:nvPr/>
          </p:nvSpPr>
          <p:spPr bwMode="auto">
            <a:xfrm>
              <a:off x="1701" y="1162"/>
              <a:ext cx="2812" cy="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24590" name="Line 11"/>
            <p:cNvSpPr>
              <a:spLocks noChangeShapeType="1"/>
            </p:cNvSpPr>
            <p:nvPr/>
          </p:nvSpPr>
          <p:spPr bwMode="auto">
            <a:xfrm>
              <a:off x="1701" y="1162"/>
              <a:ext cx="0" cy="318"/>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24591" name="Line 12"/>
            <p:cNvSpPr>
              <a:spLocks noChangeShapeType="1"/>
            </p:cNvSpPr>
            <p:nvPr/>
          </p:nvSpPr>
          <p:spPr bwMode="auto">
            <a:xfrm>
              <a:off x="4499" y="1162"/>
              <a:ext cx="0" cy="318"/>
            </a:xfrm>
            <a:prstGeom prst="line">
              <a:avLst/>
            </a:prstGeom>
            <a:noFill/>
            <a:ln w="381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grpSp>
      <p:sp>
        <p:nvSpPr>
          <p:cNvPr id="16" name="Rectangle 2"/>
          <p:cNvSpPr txBox="1">
            <a:spLocks noChangeArrowheads="1"/>
          </p:cNvSpPr>
          <p:nvPr/>
        </p:nvSpPr>
        <p:spPr>
          <a:xfrm>
            <a:off x="33266" y="-2500"/>
            <a:ext cx="9110734" cy="699760"/>
          </a:xfrm>
          <a:prstGeom prst="rect">
            <a:avLst/>
          </a:prstGeom>
        </p:spPr>
        <p:txBody>
          <a:bodyPr/>
          <a:lst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a:lstStyle>
          <a:p>
            <a:pPr algn="ctr"/>
            <a:r>
              <a:rPr lang="id-ID" dirty="0" smtClean="0">
                <a:solidFill>
                  <a:schemeClr val="bg1"/>
                </a:solidFill>
              </a:rPr>
              <a:t>Komponen Keterampilan Mengajar Kelompok Kecil dan Perorangan</a:t>
            </a:r>
            <a:endParaRPr lang="en-US" dirty="0">
              <a:solidFill>
                <a:schemeClr val="bg1"/>
              </a:solidFill>
            </a:endParaRPr>
          </a:p>
        </p:txBody>
      </p:sp>
    </p:spTree>
    <p:extLst>
      <p:ext uri="{BB962C8B-B14F-4D97-AF65-F5344CB8AC3E}">
        <p14:creationId xmlns:p14="http://schemas.microsoft.com/office/powerpoint/2010/main" val="3646980771"/>
      </p:ext>
    </p:extLst>
  </p:cSld>
  <p:clrMapOvr>
    <a:masterClrMapping/>
  </p:clrMapOvr>
  <p:transition spd="slow">
    <p:cov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179512" y="1777386"/>
            <a:ext cx="6767512" cy="3268587"/>
          </a:xfrm>
          <a:prstGeom prst="rect">
            <a:avLst/>
          </a:prstGeom>
          <a:noFill/>
          <a:ln w="9525">
            <a:noFill/>
            <a:miter lim="800000"/>
            <a:headEnd/>
            <a:tailEnd/>
          </a:ln>
          <a:effectLst/>
        </p:spPr>
        <p:txBody>
          <a:bodyPr>
            <a:spAutoFit/>
          </a:bodyPr>
          <a:lstStyle/>
          <a:p>
            <a:pPr marL="346075" indent="-346075">
              <a:spcBef>
                <a:spcPct val="20000"/>
              </a:spcBef>
              <a:spcAft>
                <a:spcPct val="20000"/>
              </a:spcAft>
              <a:buClr>
                <a:srgbClr val="FF0000"/>
              </a:buClr>
              <a:buFont typeface="Wingdings" pitchFamily="2" charset="2"/>
              <a:buChar char="§"/>
            </a:pPr>
            <a:r>
              <a:rPr lang="en-US" sz="2400" dirty="0" err="1">
                <a:solidFill>
                  <a:srgbClr val="FFFF00"/>
                </a:solidFill>
                <a:latin typeface="Comic Sans MS" pitchFamily="66" charset="0"/>
              </a:rPr>
              <a:t>variasi</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pengorganisasian</a:t>
            </a:r>
            <a:r>
              <a:rPr lang="en-US" sz="2400" dirty="0">
                <a:solidFill>
                  <a:srgbClr val="FFFF00"/>
                </a:solidFill>
                <a:latin typeface="Comic Sans MS" pitchFamily="66" charset="0"/>
              </a:rPr>
              <a:t> </a:t>
            </a:r>
          </a:p>
          <a:p>
            <a:pPr marL="346075" indent="-346075">
              <a:spcBef>
                <a:spcPct val="20000"/>
              </a:spcBef>
              <a:spcAft>
                <a:spcPct val="20000"/>
              </a:spcAft>
              <a:buClr>
                <a:srgbClr val="FF0000"/>
              </a:buClr>
              <a:buFont typeface="Wingdings" pitchFamily="2" charset="2"/>
              <a:buChar char="§"/>
            </a:pPr>
            <a:r>
              <a:rPr lang="en-US" sz="2400" dirty="0" err="1">
                <a:solidFill>
                  <a:srgbClr val="FFFF00"/>
                </a:solidFill>
                <a:latin typeface="Comic Sans MS" pitchFamily="66" charset="0"/>
              </a:rPr>
              <a:t>pilih</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topik</a:t>
            </a:r>
            <a:r>
              <a:rPr lang="en-US" sz="2400" dirty="0">
                <a:solidFill>
                  <a:srgbClr val="FFFF00"/>
                </a:solidFill>
                <a:latin typeface="Comic Sans MS" pitchFamily="66" charset="0"/>
              </a:rPr>
              <a:t> yang </a:t>
            </a:r>
            <a:r>
              <a:rPr lang="en-US" sz="2400" dirty="0" err="1">
                <a:solidFill>
                  <a:srgbClr val="FFFF00"/>
                </a:solidFill>
                <a:latin typeface="Comic Sans MS" pitchFamily="66" charset="0"/>
              </a:rPr>
              <a:t>sesuai</a:t>
            </a:r>
            <a:endParaRPr lang="en-US" sz="2400" dirty="0">
              <a:solidFill>
                <a:srgbClr val="FFFF00"/>
              </a:solidFill>
              <a:latin typeface="Comic Sans MS" pitchFamily="66" charset="0"/>
            </a:endParaRPr>
          </a:p>
          <a:p>
            <a:pPr marL="346075" indent="-346075">
              <a:spcBef>
                <a:spcPct val="20000"/>
              </a:spcBef>
              <a:spcAft>
                <a:spcPct val="20000"/>
              </a:spcAft>
              <a:buClr>
                <a:srgbClr val="FF0000"/>
              </a:buClr>
              <a:buFont typeface="Wingdings" pitchFamily="2" charset="2"/>
              <a:buChar char="§"/>
            </a:pPr>
            <a:r>
              <a:rPr lang="en-US" sz="2400" dirty="0" err="1">
                <a:solidFill>
                  <a:srgbClr val="FFFF00"/>
                </a:solidFill>
                <a:latin typeface="Comic Sans MS" pitchFamily="66" charset="0"/>
              </a:rPr>
              <a:t>akhiri</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dengan</a:t>
            </a:r>
            <a:r>
              <a:rPr lang="en-US" sz="2400" dirty="0">
                <a:solidFill>
                  <a:srgbClr val="FFFF00"/>
                </a:solidFill>
                <a:latin typeface="Comic Sans MS" pitchFamily="66" charset="0"/>
              </a:rPr>
              <a:t> </a:t>
            </a:r>
            <a:r>
              <a:rPr lang="en-US" sz="2400" dirty="0" err="1" smtClean="0">
                <a:solidFill>
                  <a:srgbClr val="FFFF00"/>
                </a:solidFill>
                <a:latin typeface="Comic Sans MS" pitchFamily="66" charset="0"/>
              </a:rPr>
              <a:t>rangkuman</a:t>
            </a:r>
            <a:r>
              <a:rPr lang="id-ID" sz="2400" dirty="0" smtClean="0">
                <a:solidFill>
                  <a:srgbClr val="FFFF00"/>
                </a:solidFill>
                <a:latin typeface="Comic Sans MS" pitchFamily="66" charset="0"/>
              </a:rPr>
              <a:t> atau kesimpulan</a:t>
            </a:r>
            <a:r>
              <a:rPr lang="en-US" sz="2400" dirty="0" smtClean="0">
                <a:solidFill>
                  <a:srgbClr val="FFFF00"/>
                </a:solidFill>
                <a:latin typeface="Comic Sans MS" pitchFamily="66" charset="0"/>
              </a:rPr>
              <a:t>, </a:t>
            </a:r>
            <a:r>
              <a:rPr lang="en-US" sz="2400" dirty="0" err="1">
                <a:solidFill>
                  <a:srgbClr val="FFFF00"/>
                </a:solidFill>
                <a:latin typeface="Comic Sans MS" pitchFamily="66" charset="0"/>
              </a:rPr>
              <a:t>pemantapan</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laporan</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dll</a:t>
            </a:r>
            <a:r>
              <a:rPr lang="en-US" sz="2400" dirty="0">
                <a:solidFill>
                  <a:srgbClr val="FFFF00"/>
                </a:solidFill>
                <a:latin typeface="Comic Sans MS" pitchFamily="66" charset="0"/>
              </a:rPr>
              <a:t>.</a:t>
            </a:r>
          </a:p>
          <a:p>
            <a:pPr marL="346075" indent="-346075">
              <a:spcBef>
                <a:spcPct val="20000"/>
              </a:spcBef>
              <a:spcAft>
                <a:spcPct val="20000"/>
              </a:spcAft>
              <a:buClr>
                <a:srgbClr val="FF0000"/>
              </a:buClr>
              <a:buFont typeface="Wingdings" pitchFamily="2" charset="2"/>
              <a:buChar char="§"/>
            </a:pPr>
            <a:r>
              <a:rPr lang="en-US" sz="2400" dirty="0" err="1">
                <a:solidFill>
                  <a:srgbClr val="FFFF00"/>
                </a:solidFill>
                <a:latin typeface="Comic Sans MS" pitchFamily="66" charset="0"/>
              </a:rPr>
              <a:t>kenali</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siswa</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secara</a:t>
            </a:r>
            <a:r>
              <a:rPr lang="en-US" sz="2400" dirty="0">
                <a:solidFill>
                  <a:srgbClr val="FFFF00"/>
                </a:solidFill>
                <a:latin typeface="Comic Sans MS" pitchFamily="66" charset="0"/>
              </a:rPr>
              <a:t> individual</a:t>
            </a:r>
          </a:p>
          <a:p>
            <a:pPr marL="346075" indent="-346075">
              <a:spcBef>
                <a:spcPct val="20000"/>
              </a:spcBef>
              <a:spcAft>
                <a:spcPct val="20000"/>
              </a:spcAft>
              <a:buClr>
                <a:srgbClr val="FF0000"/>
              </a:buClr>
              <a:buFont typeface="Wingdings" pitchFamily="2" charset="2"/>
              <a:buChar char="§"/>
            </a:pPr>
            <a:r>
              <a:rPr lang="en-US" sz="2400" dirty="0" err="1">
                <a:solidFill>
                  <a:srgbClr val="FFFF00"/>
                </a:solidFill>
                <a:latin typeface="Comic Sans MS" pitchFamily="66" charset="0"/>
              </a:rPr>
              <a:t>beri</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kesempatan</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kepada</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siswa</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bekerja</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secara</a:t>
            </a:r>
            <a:r>
              <a:rPr lang="en-US" sz="2400" dirty="0">
                <a:solidFill>
                  <a:srgbClr val="FFFF00"/>
                </a:solidFill>
                <a:latin typeface="Comic Sans MS" pitchFamily="66" charset="0"/>
              </a:rPr>
              <a:t> </a:t>
            </a:r>
            <a:r>
              <a:rPr lang="en-US" sz="2400" dirty="0" err="1">
                <a:solidFill>
                  <a:srgbClr val="FFFF00"/>
                </a:solidFill>
                <a:latin typeface="Comic Sans MS" pitchFamily="66" charset="0"/>
              </a:rPr>
              <a:t>bebas</a:t>
            </a:r>
            <a:endParaRPr lang="en-US" sz="2400" dirty="0">
              <a:solidFill>
                <a:srgbClr val="FFFF00"/>
              </a:solidFill>
            </a:endParaRPr>
          </a:p>
        </p:txBody>
      </p:sp>
      <p:grpSp>
        <p:nvGrpSpPr>
          <p:cNvPr id="43013" name="Group 5"/>
          <p:cNvGrpSpPr>
            <a:grpSpLocks/>
          </p:cNvGrpSpPr>
          <p:nvPr/>
        </p:nvGrpSpPr>
        <p:grpSpPr bwMode="auto">
          <a:xfrm>
            <a:off x="611201" y="396882"/>
            <a:ext cx="8066087" cy="480219"/>
            <a:chOff x="1086" y="192"/>
            <a:chExt cx="3596" cy="720"/>
          </a:xfrm>
        </p:grpSpPr>
        <p:sp>
          <p:nvSpPr>
            <p:cNvPr id="25606" name="Rectangle 6"/>
            <p:cNvSpPr>
              <a:spLocks noChangeArrowheads="1"/>
            </p:cNvSpPr>
            <p:nvPr/>
          </p:nvSpPr>
          <p:spPr bwMode="auto">
            <a:xfrm>
              <a:off x="1086" y="217"/>
              <a:ext cx="3596" cy="695"/>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lstStyle/>
            <a:p>
              <a:endParaRPr lang="id-ID"/>
            </a:p>
          </p:txBody>
        </p:sp>
        <p:sp>
          <p:nvSpPr>
            <p:cNvPr id="25607" name="Rectangle 7"/>
            <p:cNvSpPr>
              <a:spLocks noChangeArrowheads="1"/>
            </p:cNvSpPr>
            <p:nvPr/>
          </p:nvSpPr>
          <p:spPr bwMode="auto">
            <a:xfrm>
              <a:off x="1131" y="192"/>
              <a:ext cx="3504" cy="720"/>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7" tIns="44450" rIns="90487" bIns="44450" anchor="ctr"/>
            <a:lstStyle/>
            <a:p>
              <a:pPr algn="ctr"/>
              <a:endParaRPr lang="id-ID" sz="2600" b="1">
                <a:latin typeface="Comic Sans MS" pitchFamily="66" charset="0"/>
              </a:endParaRPr>
            </a:p>
          </p:txBody>
        </p:sp>
      </p:grpSp>
      <p:sp>
        <p:nvSpPr>
          <p:cNvPr id="8" name="Rectangle 2"/>
          <p:cNvSpPr txBox="1">
            <a:spLocks noChangeArrowheads="1"/>
          </p:cNvSpPr>
          <p:nvPr/>
        </p:nvSpPr>
        <p:spPr>
          <a:xfrm>
            <a:off x="179512" y="180389"/>
            <a:ext cx="8964488" cy="696705"/>
          </a:xfrm>
          <a:prstGeom prst="rect">
            <a:avLst/>
          </a:prstGeom>
        </p:spPr>
        <p:txBody>
          <a:bodyPr/>
          <a:lstStyle>
            <a:lvl1pPr algn="l" rtl="0" eaLnBrk="1" fontAlgn="base" hangingPunct="1">
              <a:spcBef>
                <a:spcPct val="0"/>
              </a:spcBef>
              <a:spcAft>
                <a:spcPct val="0"/>
              </a:spcAft>
              <a:defRPr sz="3200" b="1">
                <a:solidFill>
                  <a:schemeClr val="tx2"/>
                </a:solidFill>
                <a:latin typeface="+mj-lt"/>
                <a:ea typeface="+mj-ea"/>
                <a:cs typeface="+mj-cs"/>
              </a:defRPr>
            </a:lvl1pPr>
            <a:lvl2pPr algn="l" rtl="0" eaLnBrk="1" fontAlgn="base" hangingPunct="1">
              <a:spcBef>
                <a:spcPct val="0"/>
              </a:spcBef>
              <a:spcAft>
                <a:spcPct val="0"/>
              </a:spcAft>
              <a:defRPr sz="3200" b="1">
                <a:solidFill>
                  <a:schemeClr val="tx2"/>
                </a:solidFill>
                <a:latin typeface="Arial" charset="0"/>
              </a:defRPr>
            </a:lvl2pPr>
            <a:lvl3pPr algn="l" rtl="0" eaLnBrk="1" fontAlgn="base" hangingPunct="1">
              <a:spcBef>
                <a:spcPct val="0"/>
              </a:spcBef>
              <a:spcAft>
                <a:spcPct val="0"/>
              </a:spcAft>
              <a:defRPr sz="3200" b="1">
                <a:solidFill>
                  <a:schemeClr val="tx2"/>
                </a:solidFill>
                <a:latin typeface="Arial" charset="0"/>
              </a:defRPr>
            </a:lvl3pPr>
            <a:lvl4pPr algn="l" rtl="0" eaLnBrk="1" fontAlgn="base" hangingPunct="1">
              <a:spcBef>
                <a:spcPct val="0"/>
              </a:spcBef>
              <a:spcAft>
                <a:spcPct val="0"/>
              </a:spcAft>
              <a:defRPr sz="3200" b="1">
                <a:solidFill>
                  <a:schemeClr val="tx2"/>
                </a:solidFill>
                <a:latin typeface="Arial" charset="0"/>
              </a:defRPr>
            </a:lvl4pPr>
            <a:lvl5pPr algn="l" rtl="0" eaLnBrk="1" fontAlgn="base" hangingPunct="1">
              <a:spcBef>
                <a:spcPct val="0"/>
              </a:spcBef>
              <a:spcAft>
                <a:spcPct val="0"/>
              </a:spcAft>
              <a:defRPr sz="3200" b="1">
                <a:solidFill>
                  <a:schemeClr val="tx2"/>
                </a:solidFill>
                <a:latin typeface="Arial" charset="0"/>
              </a:defRPr>
            </a:lvl5pPr>
            <a:lvl6pPr marL="457200" algn="l" rtl="0" eaLnBrk="1" fontAlgn="base" hangingPunct="1">
              <a:spcBef>
                <a:spcPct val="0"/>
              </a:spcBef>
              <a:spcAft>
                <a:spcPct val="0"/>
              </a:spcAft>
              <a:defRPr sz="3200" b="1">
                <a:solidFill>
                  <a:schemeClr val="tx2"/>
                </a:solidFill>
                <a:latin typeface="Arial" charset="0"/>
              </a:defRPr>
            </a:lvl6pPr>
            <a:lvl7pPr marL="914400" algn="l" rtl="0" eaLnBrk="1" fontAlgn="base" hangingPunct="1">
              <a:spcBef>
                <a:spcPct val="0"/>
              </a:spcBef>
              <a:spcAft>
                <a:spcPct val="0"/>
              </a:spcAft>
              <a:defRPr sz="3200" b="1">
                <a:solidFill>
                  <a:schemeClr val="tx2"/>
                </a:solidFill>
                <a:latin typeface="Arial" charset="0"/>
              </a:defRPr>
            </a:lvl7pPr>
            <a:lvl8pPr marL="1371600" algn="l" rtl="0" eaLnBrk="1" fontAlgn="base" hangingPunct="1">
              <a:spcBef>
                <a:spcPct val="0"/>
              </a:spcBef>
              <a:spcAft>
                <a:spcPct val="0"/>
              </a:spcAft>
              <a:defRPr sz="3200" b="1">
                <a:solidFill>
                  <a:schemeClr val="tx2"/>
                </a:solidFill>
                <a:latin typeface="Arial" charset="0"/>
              </a:defRPr>
            </a:lvl8pPr>
            <a:lvl9pPr marL="1828800" algn="l" rtl="0" eaLnBrk="1" fontAlgn="base" hangingPunct="1">
              <a:spcBef>
                <a:spcPct val="0"/>
              </a:spcBef>
              <a:spcAft>
                <a:spcPct val="0"/>
              </a:spcAft>
              <a:defRPr sz="3200" b="1">
                <a:solidFill>
                  <a:schemeClr val="tx2"/>
                </a:solidFill>
                <a:latin typeface="Arial" charset="0"/>
              </a:defRPr>
            </a:lvl9pPr>
          </a:lstStyle>
          <a:p>
            <a:r>
              <a:rPr lang="id-ID" sz="3600" dirty="0" smtClean="0">
                <a:solidFill>
                  <a:schemeClr val="bg1"/>
                </a:solidFill>
              </a:rPr>
              <a:t>Prinsip Keterampilan Mengajar Kelompok Kecil dan Perorangan</a:t>
            </a:r>
            <a:endParaRPr lang="en-US" sz="3600" dirty="0">
              <a:solidFill>
                <a:schemeClr val="bg1"/>
              </a:solidFill>
            </a:endParaRPr>
          </a:p>
        </p:txBody>
      </p:sp>
    </p:spTree>
    <p:extLst>
      <p:ext uri="{BB962C8B-B14F-4D97-AF65-F5344CB8AC3E}">
        <p14:creationId xmlns:p14="http://schemas.microsoft.com/office/powerpoint/2010/main" val="1975574470"/>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efault Design">
  <a:themeElements>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470</TotalTime>
  <Words>1542</Words>
  <Application>Microsoft Office PowerPoint</Application>
  <PresentationFormat>On-screen Show (16:10)</PresentationFormat>
  <Paragraphs>269</Paragraphs>
  <Slides>35</Slides>
  <Notes>6</Notes>
  <HiddenSlides>0</HiddenSlides>
  <MMClips>0</MMClips>
  <ScaleCrop>false</ScaleCrop>
  <HeadingPairs>
    <vt:vector size="4" baseType="variant">
      <vt:variant>
        <vt:lpstr>Theme</vt:lpstr>
      </vt:variant>
      <vt:variant>
        <vt:i4>5</vt:i4>
      </vt:variant>
      <vt:variant>
        <vt:lpstr>Slide Titles</vt:lpstr>
      </vt:variant>
      <vt:variant>
        <vt:i4>35</vt:i4>
      </vt:variant>
    </vt:vector>
  </HeadingPairs>
  <TitlesOfParts>
    <vt:vector size="40" baseType="lpstr">
      <vt:lpstr>Office Theme</vt:lpstr>
      <vt:lpstr>Default Design</vt:lpstr>
      <vt:lpstr>1_Default Design</vt:lpstr>
      <vt:lpstr>2_Default Design</vt:lpstr>
      <vt:lpstr>3_Default Design</vt:lpstr>
      <vt:lpstr>Ketrampilan Mengajar  Teaching Skill  Nyai Cintang, M.Pd </vt:lpstr>
      <vt:lpstr>Keterampilan Dasar Mengajar</vt:lpstr>
      <vt:lpstr>A. Keterampilan Bertanya Dasar</vt:lpstr>
      <vt:lpstr>Komponen  Keterampilan Bertanya Dasar</vt:lpstr>
      <vt:lpstr>Komponen  Keterampilan Bertanya Dasar</vt:lpstr>
      <vt:lpstr>Keterampilan Bertanya Lanjut</vt:lpstr>
      <vt:lpstr>Komponen  Keterampilan Bertanya Lanjut</vt:lpstr>
      <vt:lpstr>Faktor yang harus diperhatikan dalam mengajukan pertanyaan dalam ketrampilan dasar : </vt:lpstr>
      <vt:lpstr>Manfaat pemberian waktu selang / pause yaitu:</vt:lpstr>
      <vt:lpstr>Hal-hal yang perlu diperhatikan</vt:lpstr>
      <vt:lpstr>Arah dan distribusi penunjukan,</vt:lpstr>
      <vt:lpstr>PowerPoint Presentation</vt:lpstr>
      <vt:lpstr>B. Keterampilan Memberi Penguatan</vt:lpstr>
      <vt:lpstr>Komponen  Keterampilan Memberi Penguatan</vt:lpstr>
      <vt:lpstr>Tujuannya :</vt:lpstr>
      <vt:lpstr>PowerPoint Presentation</vt:lpstr>
      <vt:lpstr>Penguatan Verbal</vt:lpstr>
      <vt:lpstr>Penguatan Gestural  </vt:lpstr>
      <vt:lpstr>Penguatan Gestural</vt:lpstr>
      <vt:lpstr>C. Keterampilan Mengadakan Variasi</vt:lpstr>
      <vt:lpstr>Prinsip Keterampilan Mengadakan Variasi</vt:lpstr>
      <vt:lpstr>Komponen Keterampilan Mengadakan variasi</vt:lpstr>
      <vt:lpstr>D. Ketrampilan Menjelaskan </vt:lpstr>
      <vt:lpstr>Komponen Keterampilan Menjelaskan</vt:lpstr>
      <vt:lpstr>Prinsip Keterampilan Menjelaskan</vt:lpstr>
      <vt:lpstr>PowerPoint Presentation</vt:lpstr>
      <vt:lpstr>F. Keterampilan Memimpin Diskusi Kelompok Kecil</vt:lpstr>
      <vt:lpstr>Komponen Keterampilan Memimpin Diskusi Kelompok Kecil</vt:lpstr>
      <vt:lpstr>Komponen Keterampilan Memimpin Diskusi Kelompok Kecil</vt:lpstr>
      <vt:lpstr>Keterampilan Memimpin Diskusi Kelompok Kecil</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ALBY</dc:creator>
  <cp:lastModifiedBy>Windows 8.1</cp:lastModifiedBy>
  <cp:revision>33</cp:revision>
  <dcterms:created xsi:type="dcterms:W3CDTF">2011-07-12T13:49:15Z</dcterms:created>
  <dcterms:modified xsi:type="dcterms:W3CDTF">2018-03-05T07:14:14Z</dcterms:modified>
</cp:coreProperties>
</file>