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notesSlides/notesSlide3.xml" ContentType="application/vnd.openxmlformats-officedocument.presentationml.notesSlide+xml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embeddings/Microsoft_Equation1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5" r:id="rId4"/>
    <p:sldId id="271" r:id="rId5"/>
    <p:sldId id="261" r:id="rId6"/>
    <p:sldId id="270" r:id="rId7"/>
    <p:sldId id="266" r:id="rId8"/>
    <p:sldId id="268" r:id="rId9"/>
    <p:sldId id="267" r:id="rId10"/>
    <p:sldId id="269" r:id="rId1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858">
          <p15:clr>
            <a:srgbClr val="A4A3A4"/>
          </p15:clr>
        </p15:guide>
        <p15:guide id="2" orient="horz" pos="1423">
          <p15:clr>
            <a:srgbClr val="A4A3A4"/>
          </p15:clr>
        </p15:guide>
        <p15:guide id="3" pos="283">
          <p15:clr>
            <a:srgbClr val="A4A3A4"/>
          </p15:clr>
        </p15:guide>
        <p15:guide id="4" pos="2951">
          <p15:clr>
            <a:srgbClr val="A4A3A4"/>
          </p15:clr>
        </p15:guide>
        <p15:guide id="5" pos="3042">
          <p15:clr>
            <a:srgbClr val="A4A3A4"/>
          </p15:clr>
        </p15:guide>
        <p15:guide id="6" pos="568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03" autoAdjust="0"/>
    <p:restoredTop sz="94660"/>
  </p:normalViewPr>
  <p:slideViewPr>
    <p:cSldViewPr snapToGrid="0">
      <p:cViewPr varScale="1">
        <p:scale>
          <a:sx n="80" d="100"/>
          <a:sy n="80" d="100"/>
        </p:scale>
        <p:origin x="-1080" y="-96"/>
      </p:cViewPr>
      <p:guideLst>
        <p:guide orient="horz" pos="3858"/>
        <p:guide orient="horz" pos="1423"/>
        <p:guide pos="283"/>
        <p:guide pos="2951"/>
        <p:guide pos="3042"/>
        <p:guide pos="568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Relationship Id="rId2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Relationship Id="rId2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Relationship Id="rId2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Relationship Id="rId2" Type="http://schemas.openxmlformats.org/officeDocument/2006/relationships/image" Target="../media/image15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4686919A-6C86-4217-B6FC-F9D82ECCD34C}" type="datetimeFigureOut">
              <a:rPr lang="en-US" altLang="en-US"/>
              <a:pPr>
                <a:defRPr/>
              </a:pPr>
              <a:t>4/3/17</a:t>
            </a:fld>
            <a:endParaRPr lang="en-US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B919566C-49AE-4879-BADD-FA28B3A9FA7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867866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7290D2E-9590-425A-AB59-BD5F4FF2CF02}" type="slidenum">
              <a:rPr lang="en-US" altLang="en-US"/>
              <a:pPr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715409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4160595-CC83-4B97-9B62-7FD21004A782}" type="slidenum">
              <a:rPr lang="en-US" altLang="en-US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823287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2085471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Placeholder 1"/>
          <p:cNvSpPr>
            <a:spLocks noGrp="1"/>
          </p:cNvSpPr>
          <p:nvPr>
            <p:ph type="ctrTitle"/>
          </p:nvPr>
        </p:nvSpPr>
        <p:spPr>
          <a:xfrm>
            <a:off x="454025" y="2266950"/>
            <a:ext cx="4621213" cy="1162050"/>
          </a:xfrm>
        </p:spPr>
        <p:txBody>
          <a:bodyPr anchor="b"/>
          <a:lstStyle>
            <a:lvl1pPr>
              <a:defRPr sz="3600" smtClean="0">
                <a:solidFill>
                  <a:schemeClr val="tx2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>
          <a:xfrm>
            <a:off x="454025" y="3627438"/>
            <a:ext cx="4627563" cy="534987"/>
          </a:xfrm>
        </p:spPr>
        <p:txBody>
          <a:bodyPr/>
          <a:lstStyle>
            <a:lvl1pPr>
              <a:defRPr sz="2600" smtClean="0">
                <a:effectLst/>
                <a:latin typeface="Arial" panose="020B0604020202020204" pitchFamily="34" charset="0"/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59925024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F8DC7F-CE77-42AE-9644-FD9B2905741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8310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061A80-0C79-4DDE-8BA5-D5DD9F7DC50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20683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906FB-3C28-4A6A-9223-5643C429F46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20786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3CABD-3896-493D-B9FF-D07F24A2876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02695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329BB3-BB8D-49FB-A5B6-233E4F4E15A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97686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81420-D7F6-4150-9F7A-0B9C4B60100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5349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765D4-9E17-44FC-BC7A-4A4C921F8FE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0931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lIns="91440" tIns="45720" rIns="91440" bIns="4572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75D6C-A937-45F5-8360-9000E0EEC74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06241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3B808-19D4-47F7-B28A-E9F8EE7F583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06936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3620A-5D3E-4F78-9B00-8A2549A250C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2049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4025" y="341313"/>
            <a:ext cx="8689975" cy="106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4025" y="2247900"/>
            <a:ext cx="8591550" cy="390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2013" y="6330950"/>
            <a:ext cx="56356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0E498BAE-1615-4EC0-AD5B-DBDB9621801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bg1"/>
          </a:solidFill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Arial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defRPr sz="2200" b="1" kern="12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+mn-ea"/>
          <a:cs typeface="+mn-cs"/>
        </a:defRPr>
      </a:lvl1pPr>
      <a:lvl2pPr marL="268288" indent="-2667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è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550863" indent="-280988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§"/>
        <a:defRPr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820738" indent="-268288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–"/>
        <a:defRPr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1062038" indent="-239713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3.emf"/><Relationship Id="rId6" Type="http://schemas.openxmlformats.org/officeDocument/2006/relationships/oleObject" Target="../embeddings/oleObject2.bin"/><Relationship Id="rId7" Type="http://schemas.openxmlformats.org/officeDocument/2006/relationships/image" Target="../media/image4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4" Type="http://schemas.openxmlformats.org/officeDocument/2006/relationships/image" Target="../media/image5.emf"/><Relationship Id="rId5" Type="http://schemas.openxmlformats.org/officeDocument/2006/relationships/oleObject" Target="../embeddings/oleObject4.bin"/><Relationship Id="rId6" Type="http://schemas.openxmlformats.org/officeDocument/2006/relationships/image" Target="../media/image6.e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4" Type="http://schemas.openxmlformats.org/officeDocument/2006/relationships/image" Target="../media/image9.png"/><Relationship Id="rId5" Type="http://schemas.openxmlformats.org/officeDocument/2006/relationships/oleObject" Target="../embeddings/oleObject5.bin"/><Relationship Id="rId6" Type="http://schemas.openxmlformats.org/officeDocument/2006/relationships/image" Target="../media/image8.e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4" Type="http://schemas.openxmlformats.org/officeDocument/2006/relationships/image" Target="../media/image10.e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oleObject" Target="../embeddings/oleObject7.bin"/><Relationship Id="rId5" Type="http://schemas.openxmlformats.org/officeDocument/2006/relationships/image" Target="../media/image11.emf"/><Relationship Id="rId6" Type="http://schemas.openxmlformats.org/officeDocument/2006/relationships/oleObject" Target="../embeddings/oleObject8.bin"/><Relationship Id="rId7" Type="http://schemas.openxmlformats.org/officeDocument/2006/relationships/image" Target="../media/image12.emf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4" Type="http://schemas.openxmlformats.org/officeDocument/2006/relationships/image" Target="../media/image14.emf"/><Relationship Id="rId5" Type="http://schemas.openxmlformats.org/officeDocument/2006/relationships/oleObject" Target="../embeddings/oleObject10.bin"/><Relationship Id="rId6" Type="http://schemas.openxmlformats.org/officeDocument/2006/relationships/image" Target="../media/image15.emf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4" Type="http://schemas.openxmlformats.org/officeDocument/2006/relationships/image" Target="../media/image16.emf"/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quation1.bin"/><Relationship Id="rId4" Type="http://schemas.openxmlformats.org/officeDocument/2006/relationships/image" Target="../media/image17.emf"/><Relationship Id="rId1" Type="http://schemas.openxmlformats.org/officeDocument/2006/relationships/vmlDrawing" Target="../drawings/vmlDrawing8.vml"/><Relationship Id="rId2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525" y="995363"/>
            <a:ext cx="6126163" cy="409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0" y="0"/>
            <a:ext cx="9144000" cy="2082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en-US" smtClean="0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4724400"/>
            <a:ext cx="9144000" cy="2411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en-US" smtClean="0">
              <a:solidFill>
                <a:srgbClr val="FFFFFF"/>
              </a:solidFill>
            </a:endParaRPr>
          </a:p>
        </p:txBody>
      </p:sp>
      <p:grpSp>
        <p:nvGrpSpPr>
          <p:cNvPr id="4" name="Group 66"/>
          <p:cNvGrpSpPr>
            <a:grpSpLocks/>
          </p:cNvGrpSpPr>
          <p:nvPr/>
        </p:nvGrpSpPr>
        <p:grpSpPr bwMode="auto">
          <a:xfrm>
            <a:off x="774700" y="4991100"/>
            <a:ext cx="9817100" cy="1866900"/>
            <a:chOff x="774700" y="4991100"/>
            <a:chExt cx="9817100" cy="1866900"/>
          </a:xfrm>
        </p:grpSpPr>
        <p:sp>
          <p:nvSpPr>
            <p:cNvPr id="62" name="Bent Arrow 61"/>
            <p:cNvSpPr/>
            <p:nvPr/>
          </p:nvSpPr>
          <p:spPr>
            <a:xfrm rot="16200000">
              <a:off x="5095875" y="669925"/>
              <a:ext cx="1174750" cy="9817100"/>
            </a:xfrm>
            <a:prstGeom prst="bentArrow">
              <a:avLst>
                <a:gd name="adj1" fmla="val 22297"/>
                <a:gd name="adj2" fmla="val 46622"/>
                <a:gd name="adj3" fmla="val 34460"/>
                <a:gd name="adj4" fmla="val 3158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GB" altLang="en-US" smtClean="0"/>
            </a:p>
          </p:txBody>
        </p:sp>
        <p:sp>
          <p:nvSpPr>
            <p:cNvPr id="4162" name="TextBox 64"/>
            <p:cNvSpPr txBox="1">
              <a:spLocks noChangeArrowheads="1"/>
            </p:cNvSpPr>
            <p:nvPr/>
          </p:nvSpPr>
          <p:spPr bwMode="auto">
            <a:xfrm flipH="1">
              <a:off x="4838696" y="5822771"/>
              <a:ext cx="4305303" cy="603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defRPr sz="2200" b="1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anose="05000000000000000000" pitchFamily="2" charset="2"/>
                <a:buChar char="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2"/>
                </a:buClr>
                <a:buFont typeface="Arial" panose="020B0604020202020204" pitchFamily="34" charset="0"/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Font typeface="Arial" panose="020B0604020202020204" pitchFamily="34" charset="0"/>
                <a:buChar char="–"/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>
                  <a:solidFill>
                    <a:srgbClr val="969696"/>
                  </a:solidFill>
                </a:rPr>
                <a:t>Harto Nuroso</a:t>
              </a:r>
            </a:p>
          </p:txBody>
        </p:sp>
        <p:sp>
          <p:nvSpPr>
            <p:cNvPr id="4163" name="TextBox 65"/>
            <p:cNvSpPr txBox="1">
              <a:spLocks noChangeArrowheads="1"/>
            </p:cNvSpPr>
            <p:nvPr/>
          </p:nvSpPr>
          <p:spPr bwMode="auto">
            <a:xfrm flipH="1">
              <a:off x="4813296" y="6254571"/>
              <a:ext cx="4305303" cy="603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defRPr sz="2200" b="1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anose="05000000000000000000" pitchFamily="2" charset="2"/>
                <a:buChar char="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2"/>
                </a:buClr>
                <a:buFont typeface="Arial" panose="020B0604020202020204" pitchFamily="34" charset="0"/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Font typeface="Arial" panose="020B0604020202020204" pitchFamily="34" charset="0"/>
                <a:buChar char="–"/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>
                  <a:solidFill>
                    <a:schemeClr val="bg1"/>
                  </a:solidFill>
                </a:rPr>
                <a:t>3 April 2017</a:t>
              </a:r>
            </a:p>
          </p:txBody>
        </p:sp>
      </p:grpSp>
      <p:sp>
        <p:nvSpPr>
          <p:cNvPr id="3109" name="Rectangle 3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Fluks Listrik dan Hukum Gauss</a:t>
            </a:r>
          </a:p>
        </p:txBody>
      </p:sp>
      <p:sp>
        <p:nvSpPr>
          <p:cNvPr id="3111" name="Freeform 39"/>
          <p:cNvSpPr>
            <a:spLocks/>
          </p:cNvSpPr>
          <p:nvPr/>
        </p:nvSpPr>
        <p:spPr bwMode="auto">
          <a:xfrm>
            <a:off x="6378575" y="3451225"/>
            <a:ext cx="2400300" cy="517525"/>
          </a:xfrm>
          <a:custGeom>
            <a:avLst/>
            <a:gdLst>
              <a:gd name="T0" fmla="*/ 0 w 1512"/>
              <a:gd name="T1" fmla="*/ 377825 h 326"/>
              <a:gd name="T2" fmla="*/ 1092200 w 1512"/>
              <a:gd name="T3" fmla="*/ 517525 h 326"/>
              <a:gd name="T4" fmla="*/ 1225550 w 1512"/>
              <a:gd name="T5" fmla="*/ 479425 h 326"/>
              <a:gd name="T6" fmla="*/ 1219200 w 1512"/>
              <a:gd name="T7" fmla="*/ 406400 h 326"/>
              <a:gd name="T8" fmla="*/ 1403350 w 1512"/>
              <a:gd name="T9" fmla="*/ 127000 h 326"/>
              <a:gd name="T10" fmla="*/ 1546225 w 1512"/>
              <a:gd name="T11" fmla="*/ 377825 h 326"/>
              <a:gd name="T12" fmla="*/ 1552575 w 1512"/>
              <a:gd name="T13" fmla="*/ 428625 h 326"/>
              <a:gd name="T14" fmla="*/ 2111375 w 1512"/>
              <a:gd name="T15" fmla="*/ 260350 h 326"/>
              <a:gd name="T16" fmla="*/ 2117725 w 1512"/>
              <a:gd name="T17" fmla="*/ 69850 h 326"/>
              <a:gd name="T18" fmla="*/ 2251075 w 1512"/>
              <a:gd name="T19" fmla="*/ 34925 h 326"/>
              <a:gd name="T20" fmla="*/ 2298700 w 1512"/>
              <a:gd name="T21" fmla="*/ 161925 h 326"/>
              <a:gd name="T22" fmla="*/ 2400300 w 1512"/>
              <a:gd name="T23" fmla="*/ 104775 h 32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512" h="326">
                <a:moveTo>
                  <a:pt x="0" y="238"/>
                </a:moveTo>
                <a:cubicBezTo>
                  <a:pt x="115" y="253"/>
                  <a:pt x="559" y="315"/>
                  <a:pt x="688" y="326"/>
                </a:cubicBezTo>
                <a:cubicBezTo>
                  <a:pt x="762" y="306"/>
                  <a:pt x="759" y="314"/>
                  <a:pt x="772" y="302"/>
                </a:cubicBezTo>
                <a:lnTo>
                  <a:pt x="768" y="256"/>
                </a:lnTo>
                <a:cubicBezTo>
                  <a:pt x="787" y="219"/>
                  <a:pt x="796" y="86"/>
                  <a:pt x="884" y="80"/>
                </a:cubicBezTo>
                <a:cubicBezTo>
                  <a:pt x="972" y="74"/>
                  <a:pt x="963" y="205"/>
                  <a:pt x="974" y="238"/>
                </a:cubicBezTo>
                <a:lnTo>
                  <a:pt x="978" y="270"/>
                </a:lnTo>
                <a:cubicBezTo>
                  <a:pt x="1037" y="258"/>
                  <a:pt x="1214" y="194"/>
                  <a:pt x="1330" y="164"/>
                </a:cubicBezTo>
                <a:cubicBezTo>
                  <a:pt x="1318" y="118"/>
                  <a:pt x="1319" y="68"/>
                  <a:pt x="1334" y="44"/>
                </a:cubicBezTo>
                <a:cubicBezTo>
                  <a:pt x="1345" y="20"/>
                  <a:pt x="1378" y="0"/>
                  <a:pt x="1418" y="22"/>
                </a:cubicBezTo>
                <a:cubicBezTo>
                  <a:pt x="1458" y="44"/>
                  <a:pt x="1433" y="94"/>
                  <a:pt x="1448" y="102"/>
                </a:cubicBezTo>
                <a:lnTo>
                  <a:pt x="1512" y="66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12" name="Freeform 40"/>
          <p:cNvSpPr>
            <a:spLocks/>
          </p:cNvSpPr>
          <p:nvPr/>
        </p:nvSpPr>
        <p:spPr bwMode="auto">
          <a:xfrm>
            <a:off x="6356350" y="2714625"/>
            <a:ext cx="2438400" cy="1089025"/>
          </a:xfrm>
          <a:custGeom>
            <a:avLst/>
            <a:gdLst>
              <a:gd name="T0" fmla="*/ 15875 w 1536"/>
              <a:gd name="T1" fmla="*/ 1089025 h 686"/>
              <a:gd name="T2" fmla="*/ 19050 w 1536"/>
              <a:gd name="T3" fmla="*/ 1044575 h 686"/>
              <a:gd name="T4" fmla="*/ 133350 w 1536"/>
              <a:gd name="T5" fmla="*/ 1009650 h 686"/>
              <a:gd name="T6" fmla="*/ 127000 w 1536"/>
              <a:gd name="T7" fmla="*/ 796925 h 686"/>
              <a:gd name="T8" fmla="*/ 209550 w 1536"/>
              <a:gd name="T9" fmla="*/ 809625 h 686"/>
              <a:gd name="T10" fmla="*/ 260350 w 1536"/>
              <a:gd name="T11" fmla="*/ 746125 h 686"/>
              <a:gd name="T12" fmla="*/ 241300 w 1536"/>
              <a:gd name="T13" fmla="*/ 673100 h 686"/>
              <a:gd name="T14" fmla="*/ 177800 w 1536"/>
              <a:gd name="T15" fmla="*/ 644525 h 686"/>
              <a:gd name="T16" fmla="*/ 606425 w 1536"/>
              <a:gd name="T17" fmla="*/ 498475 h 686"/>
              <a:gd name="T18" fmla="*/ 777875 w 1536"/>
              <a:gd name="T19" fmla="*/ 136525 h 686"/>
              <a:gd name="T20" fmla="*/ 984250 w 1536"/>
              <a:gd name="T21" fmla="*/ 34925 h 686"/>
              <a:gd name="T22" fmla="*/ 1279525 w 1536"/>
              <a:gd name="T23" fmla="*/ 0 h 686"/>
              <a:gd name="T24" fmla="*/ 1692275 w 1536"/>
              <a:gd name="T25" fmla="*/ 3175 h 686"/>
              <a:gd name="T26" fmla="*/ 1974850 w 1536"/>
              <a:gd name="T27" fmla="*/ 22225 h 686"/>
              <a:gd name="T28" fmla="*/ 2181225 w 1536"/>
              <a:gd name="T29" fmla="*/ 123825 h 686"/>
              <a:gd name="T30" fmla="*/ 2257425 w 1536"/>
              <a:gd name="T31" fmla="*/ 412750 h 686"/>
              <a:gd name="T32" fmla="*/ 2286000 w 1536"/>
              <a:gd name="T33" fmla="*/ 434975 h 686"/>
              <a:gd name="T34" fmla="*/ 2305050 w 1536"/>
              <a:gd name="T35" fmla="*/ 476250 h 686"/>
              <a:gd name="T36" fmla="*/ 2393950 w 1536"/>
              <a:gd name="T37" fmla="*/ 539750 h 686"/>
              <a:gd name="T38" fmla="*/ 2381250 w 1536"/>
              <a:gd name="T39" fmla="*/ 800100 h 686"/>
              <a:gd name="T40" fmla="*/ 2438400 w 1536"/>
              <a:gd name="T41" fmla="*/ 800100 h 686"/>
              <a:gd name="T42" fmla="*/ 2435225 w 1536"/>
              <a:gd name="T43" fmla="*/ 828675 h 68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1536" h="686">
                <a:moveTo>
                  <a:pt x="10" y="686"/>
                </a:moveTo>
                <a:cubicBezTo>
                  <a:pt x="10" y="681"/>
                  <a:pt x="0" y="666"/>
                  <a:pt x="12" y="658"/>
                </a:cubicBezTo>
                <a:cubicBezTo>
                  <a:pt x="24" y="650"/>
                  <a:pt x="46" y="650"/>
                  <a:pt x="84" y="636"/>
                </a:cubicBezTo>
                <a:cubicBezTo>
                  <a:pt x="82" y="569"/>
                  <a:pt x="80" y="502"/>
                  <a:pt x="80" y="502"/>
                </a:cubicBezTo>
                <a:cubicBezTo>
                  <a:pt x="106" y="522"/>
                  <a:pt x="118" y="515"/>
                  <a:pt x="132" y="510"/>
                </a:cubicBezTo>
                <a:cubicBezTo>
                  <a:pt x="146" y="505"/>
                  <a:pt x="160" y="486"/>
                  <a:pt x="164" y="470"/>
                </a:cubicBezTo>
                <a:cubicBezTo>
                  <a:pt x="168" y="454"/>
                  <a:pt x="161" y="435"/>
                  <a:pt x="152" y="424"/>
                </a:cubicBezTo>
                <a:cubicBezTo>
                  <a:pt x="143" y="413"/>
                  <a:pt x="140" y="416"/>
                  <a:pt x="112" y="406"/>
                </a:cubicBezTo>
                <a:cubicBezTo>
                  <a:pt x="148" y="389"/>
                  <a:pt x="300" y="360"/>
                  <a:pt x="382" y="314"/>
                </a:cubicBezTo>
                <a:cubicBezTo>
                  <a:pt x="432" y="248"/>
                  <a:pt x="452" y="135"/>
                  <a:pt x="490" y="86"/>
                </a:cubicBezTo>
                <a:cubicBezTo>
                  <a:pt x="531" y="35"/>
                  <a:pt x="567" y="36"/>
                  <a:pt x="620" y="22"/>
                </a:cubicBezTo>
                <a:cubicBezTo>
                  <a:pt x="673" y="8"/>
                  <a:pt x="728" y="5"/>
                  <a:pt x="806" y="0"/>
                </a:cubicBezTo>
                <a:lnTo>
                  <a:pt x="1066" y="2"/>
                </a:lnTo>
                <a:lnTo>
                  <a:pt x="1244" y="14"/>
                </a:lnTo>
                <a:cubicBezTo>
                  <a:pt x="1295" y="27"/>
                  <a:pt x="1344" y="37"/>
                  <a:pt x="1374" y="78"/>
                </a:cubicBezTo>
                <a:cubicBezTo>
                  <a:pt x="1392" y="115"/>
                  <a:pt x="1411" y="227"/>
                  <a:pt x="1422" y="260"/>
                </a:cubicBezTo>
                <a:lnTo>
                  <a:pt x="1440" y="274"/>
                </a:lnTo>
                <a:lnTo>
                  <a:pt x="1452" y="300"/>
                </a:lnTo>
                <a:cubicBezTo>
                  <a:pt x="1463" y="311"/>
                  <a:pt x="1500" y="306"/>
                  <a:pt x="1508" y="340"/>
                </a:cubicBezTo>
                <a:cubicBezTo>
                  <a:pt x="1516" y="374"/>
                  <a:pt x="1495" y="477"/>
                  <a:pt x="1500" y="504"/>
                </a:cubicBezTo>
                <a:lnTo>
                  <a:pt x="1536" y="504"/>
                </a:lnTo>
                <a:lnTo>
                  <a:pt x="1534" y="522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13" name="Oval 41"/>
          <p:cNvSpPr>
            <a:spLocks noChangeArrowheads="1"/>
          </p:cNvSpPr>
          <p:nvPr/>
        </p:nvSpPr>
        <p:spPr bwMode="auto">
          <a:xfrm rot="395641">
            <a:off x="6472238" y="3362325"/>
            <a:ext cx="122237" cy="163513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 altLang="en-US"/>
          </a:p>
        </p:txBody>
      </p:sp>
      <p:sp>
        <p:nvSpPr>
          <p:cNvPr id="3114" name="Oval 42"/>
          <p:cNvSpPr>
            <a:spLocks noChangeArrowheads="1"/>
          </p:cNvSpPr>
          <p:nvPr/>
        </p:nvSpPr>
        <p:spPr bwMode="auto">
          <a:xfrm rot="228844">
            <a:off x="7361238" y="3449638"/>
            <a:ext cx="146050" cy="15875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 altLang="en-US"/>
          </a:p>
        </p:txBody>
      </p:sp>
      <p:sp>
        <p:nvSpPr>
          <p:cNvPr id="3115" name="Freeform 43"/>
          <p:cNvSpPr>
            <a:spLocks/>
          </p:cNvSpPr>
          <p:nvPr/>
        </p:nvSpPr>
        <p:spPr bwMode="auto">
          <a:xfrm>
            <a:off x="6892925" y="3206750"/>
            <a:ext cx="1771650" cy="644525"/>
          </a:xfrm>
          <a:custGeom>
            <a:avLst/>
            <a:gdLst>
              <a:gd name="T0" fmla="*/ 0 w 1116"/>
              <a:gd name="T1" fmla="*/ 603250 h 406"/>
              <a:gd name="T2" fmla="*/ 241300 w 1116"/>
              <a:gd name="T3" fmla="*/ 625475 h 406"/>
              <a:gd name="T4" fmla="*/ 282575 w 1116"/>
              <a:gd name="T5" fmla="*/ 238125 h 406"/>
              <a:gd name="T6" fmla="*/ 523875 w 1116"/>
              <a:gd name="T7" fmla="*/ 146050 h 406"/>
              <a:gd name="T8" fmla="*/ 949325 w 1116"/>
              <a:gd name="T9" fmla="*/ 117475 h 406"/>
              <a:gd name="T10" fmla="*/ 1485900 w 1116"/>
              <a:gd name="T11" fmla="*/ 139700 h 406"/>
              <a:gd name="T12" fmla="*/ 1524000 w 1116"/>
              <a:gd name="T13" fmla="*/ 34925 h 406"/>
              <a:gd name="T14" fmla="*/ 1771650 w 1116"/>
              <a:gd name="T15" fmla="*/ 0 h 40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116" h="406">
                <a:moveTo>
                  <a:pt x="0" y="380"/>
                </a:moveTo>
                <a:cubicBezTo>
                  <a:pt x="42" y="386"/>
                  <a:pt x="140" y="406"/>
                  <a:pt x="152" y="394"/>
                </a:cubicBezTo>
                <a:cubicBezTo>
                  <a:pt x="164" y="382"/>
                  <a:pt x="170" y="174"/>
                  <a:pt x="178" y="150"/>
                </a:cubicBezTo>
                <a:cubicBezTo>
                  <a:pt x="186" y="126"/>
                  <a:pt x="260" y="105"/>
                  <a:pt x="330" y="92"/>
                </a:cubicBezTo>
                <a:lnTo>
                  <a:pt x="598" y="74"/>
                </a:lnTo>
                <a:cubicBezTo>
                  <a:pt x="699" y="73"/>
                  <a:pt x="926" y="98"/>
                  <a:pt x="936" y="88"/>
                </a:cubicBezTo>
                <a:cubicBezTo>
                  <a:pt x="946" y="78"/>
                  <a:pt x="930" y="37"/>
                  <a:pt x="960" y="22"/>
                </a:cubicBezTo>
                <a:lnTo>
                  <a:pt x="1116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16" name="Oval 44"/>
          <p:cNvSpPr>
            <a:spLocks noChangeArrowheads="1"/>
          </p:cNvSpPr>
          <p:nvPr/>
        </p:nvSpPr>
        <p:spPr bwMode="auto">
          <a:xfrm rot="317278">
            <a:off x="7610475" y="3619500"/>
            <a:ext cx="252413" cy="47783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 altLang="en-US"/>
          </a:p>
        </p:txBody>
      </p:sp>
      <p:sp>
        <p:nvSpPr>
          <p:cNvPr id="3117" name="Oval 45"/>
          <p:cNvSpPr>
            <a:spLocks noChangeArrowheads="1"/>
          </p:cNvSpPr>
          <p:nvPr/>
        </p:nvSpPr>
        <p:spPr bwMode="auto">
          <a:xfrm rot="317278">
            <a:off x="7659688" y="3727450"/>
            <a:ext cx="150812" cy="28575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 altLang="en-US"/>
          </a:p>
        </p:txBody>
      </p:sp>
      <p:sp>
        <p:nvSpPr>
          <p:cNvPr id="3118" name="Freeform 46"/>
          <p:cNvSpPr>
            <a:spLocks/>
          </p:cNvSpPr>
          <p:nvPr/>
        </p:nvSpPr>
        <p:spPr bwMode="auto">
          <a:xfrm>
            <a:off x="7508875" y="3968750"/>
            <a:ext cx="190500" cy="139700"/>
          </a:xfrm>
          <a:custGeom>
            <a:avLst/>
            <a:gdLst>
              <a:gd name="T0" fmla="*/ 0 w 120"/>
              <a:gd name="T1" fmla="*/ 0 h 88"/>
              <a:gd name="T2" fmla="*/ 60325 w 120"/>
              <a:gd name="T3" fmla="*/ 123825 h 88"/>
              <a:gd name="T4" fmla="*/ 190500 w 120"/>
              <a:gd name="T5" fmla="*/ 130175 h 8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20" h="88">
                <a:moveTo>
                  <a:pt x="0" y="0"/>
                </a:moveTo>
                <a:cubicBezTo>
                  <a:pt x="7" y="13"/>
                  <a:pt x="18" y="64"/>
                  <a:pt x="38" y="78"/>
                </a:cubicBezTo>
                <a:cubicBezTo>
                  <a:pt x="52" y="88"/>
                  <a:pt x="103" y="81"/>
                  <a:pt x="120" y="82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grpSp>
        <p:nvGrpSpPr>
          <p:cNvPr id="3199" name="Group 127"/>
          <p:cNvGrpSpPr>
            <a:grpSpLocks/>
          </p:cNvGrpSpPr>
          <p:nvPr/>
        </p:nvGrpSpPr>
        <p:grpSpPr bwMode="auto">
          <a:xfrm>
            <a:off x="7512050" y="3963988"/>
            <a:ext cx="161925" cy="125412"/>
            <a:chOff x="4732" y="2497"/>
            <a:chExt cx="102" cy="79"/>
          </a:xfrm>
        </p:grpSpPr>
        <p:sp>
          <p:nvSpPr>
            <p:cNvPr id="4159" name="Freeform 48"/>
            <p:cNvSpPr>
              <a:spLocks/>
            </p:cNvSpPr>
            <p:nvPr/>
          </p:nvSpPr>
          <p:spPr bwMode="auto">
            <a:xfrm>
              <a:off x="4732" y="2497"/>
              <a:ext cx="81" cy="46"/>
            </a:xfrm>
            <a:custGeom>
              <a:avLst/>
              <a:gdLst>
                <a:gd name="T0" fmla="*/ 8 w 97"/>
                <a:gd name="T1" fmla="*/ 1 h 67"/>
                <a:gd name="T2" fmla="*/ 52 w 97"/>
                <a:gd name="T3" fmla="*/ 2 h 67"/>
                <a:gd name="T4" fmla="*/ 42 w 97"/>
                <a:gd name="T5" fmla="*/ 5 h 67"/>
                <a:gd name="T6" fmla="*/ 30 w 97"/>
                <a:gd name="T7" fmla="*/ 9 h 67"/>
                <a:gd name="T8" fmla="*/ 23 w 97"/>
                <a:gd name="T9" fmla="*/ 10 h 67"/>
                <a:gd name="T10" fmla="*/ 35 w 97"/>
                <a:gd name="T11" fmla="*/ 9 h 67"/>
                <a:gd name="T12" fmla="*/ 40 w 97"/>
                <a:gd name="T13" fmla="*/ 8 h 67"/>
                <a:gd name="T14" fmla="*/ 47 w 97"/>
                <a:gd name="T15" fmla="*/ 6 h 67"/>
                <a:gd name="T16" fmla="*/ 42 w 97"/>
                <a:gd name="T17" fmla="*/ 8 h 67"/>
                <a:gd name="T18" fmla="*/ 42 w 97"/>
                <a:gd name="T19" fmla="*/ 8 h 67"/>
                <a:gd name="T20" fmla="*/ 22 w 97"/>
                <a:gd name="T21" fmla="*/ 14 h 67"/>
                <a:gd name="T22" fmla="*/ 23 w 97"/>
                <a:gd name="T23" fmla="*/ 24 h 67"/>
                <a:gd name="T24" fmla="*/ 47 w 97"/>
                <a:gd name="T25" fmla="*/ 20 h 67"/>
                <a:gd name="T26" fmla="*/ 52 w 97"/>
                <a:gd name="T27" fmla="*/ 17 h 67"/>
                <a:gd name="T28" fmla="*/ 28 w 97"/>
                <a:gd name="T29" fmla="*/ 24 h 67"/>
                <a:gd name="T30" fmla="*/ 17 w 97"/>
                <a:gd name="T31" fmla="*/ 27 h 67"/>
                <a:gd name="T32" fmla="*/ 37 w 97"/>
                <a:gd name="T33" fmla="*/ 25 h 67"/>
                <a:gd name="T34" fmla="*/ 53 w 97"/>
                <a:gd name="T35" fmla="*/ 17 h 67"/>
                <a:gd name="T36" fmla="*/ 27 w 97"/>
                <a:gd name="T37" fmla="*/ 31 h 67"/>
                <a:gd name="T38" fmla="*/ 50 w 97"/>
                <a:gd name="T39" fmla="*/ 30 h 67"/>
                <a:gd name="T40" fmla="*/ 45 w 97"/>
                <a:gd name="T41" fmla="*/ 34 h 67"/>
                <a:gd name="T42" fmla="*/ 37 w 97"/>
                <a:gd name="T43" fmla="*/ 36 h 67"/>
                <a:gd name="T44" fmla="*/ 53 w 97"/>
                <a:gd name="T45" fmla="*/ 41 h 67"/>
                <a:gd name="T46" fmla="*/ 70 w 97"/>
                <a:gd name="T47" fmla="*/ 35 h 67"/>
                <a:gd name="T48" fmla="*/ 50 w 97"/>
                <a:gd name="T49" fmla="*/ 42 h 67"/>
                <a:gd name="T50" fmla="*/ 43 w 97"/>
                <a:gd name="T51" fmla="*/ 45 h 67"/>
                <a:gd name="T52" fmla="*/ 60 w 97"/>
                <a:gd name="T53" fmla="*/ 46 h 6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97" h="67">
                  <a:moveTo>
                    <a:pt x="10" y="1"/>
                  </a:moveTo>
                  <a:cubicBezTo>
                    <a:pt x="27" y="2"/>
                    <a:pt x="45" y="0"/>
                    <a:pt x="62" y="3"/>
                  </a:cubicBezTo>
                  <a:cubicBezTo>
                    <a:pt x="66" y="4"/>
                    <a:pt x="54" y="6"/>
                    <a:pt x="50" y="7"/>
                  </a:cubicBezTo>
                  <a:cubicBezTo>
                    <a:pt x="18" y="18"/>
                    <a:pt x="60" y="6"/>
                    <a:pt x="36" y="13"/>
                  </a:cubicBezTo>
                  <a:cubicBezTo>
                    <a:pt x="33" y="14"/>
                    <a:pt x="25" y="15"/>
                    <a:pt x="28" y="15"/>
                  </a:cubicBezTo>
                  <a:cubicBezTo>
                    <a:pt x="33" y="15"/>
                    <a:pt x="37" y="14"/>
                    <a:pt x="42" y="13"/>
                  </a:cubicBezTo>
                  <a:cubicBezTo>
                    <a:pt x="44" y="12"/>
                    <a:pt x="46" y="12"/>
                    <a:pt x="48" y="11"/>
                  </a:cubicBezTo>
                  <a:cubicBezTo>
                    <a:pt x="51" y="10"/>
                    <a:pt x="59" y="8"/>
                    <a:pt x="56" y="9"/>
                  </a:cubicBezTo>
                  <a:cubicBezTo>
                    <a:pt x="54" y="10"/>
                    <a:pt x="52" y="10"/>
                    <a:pt x="50" y="11"/>
                  </a:cubicBezTo>
                  <a:cubicBezTo>
                    <a:pt x="42" y="15"/>
                    <a:pt x="34" y="18"/>
                    <a:pt x="26" y="21"/>
                  </a:cubicBezTo>
                  <a:cubicBezTo>
                    <a:pt x="21" y="35"/>
                    <a:pt x="18" y="32"/>
                    <a:pt x="28" y="35"/>
                  </a:cubicBezTo>
                  <a:cubicBezTo>
                    <a:pt x="38" y="33"/>
                    <a:pt x="46" y="31"/>
                    <a:pt x="56" y="29"/>
                  </a:cubicBezTo>
                  <a:cubicBezTo>
                    <a:pt x="58" y="28"/>
                    <a:pt x="64" y="25"/>
                    <a:pt x="62" y="25"/>
                  </a:cubicBezTo>
                  <a:cubicBezTo>
                    <a:pt x="52" y="25"/>
                    <a:pt x="44" y="33"/>
                    <a:pt x="34" y="35"/>
                  </a:cubicBezTo>
                  <a:cubicBezTo>
                    <a:pt x="18" y="39"/>
                    <a:pt x="18" y="39"/>
                    <a:pt x="20" y="39"/>
                  </a:cubicBezTo>
                  <a:cubicBezTo>
                    <a:pt x="28" y="39"/>
                    <a:pt x="36" y="38"/>
                    <a:pt x="44" y="37"/>
                  </a:cubicBezTo>
                  <a:cubicBezTo>
                    <a:pt x="51" y="33"/>
                    <a:pt x="57" y="29"/>
                    <a:pt x="64" y="25"/>
                  </a:cubicBezTo>
                  <a:cubicBezTo>
                    <a:pt x="55" y="38"/>
                    <a:pt x="46" y="40"/>
                    <a:pt x="32" y="45"/>
                  </a:cubicBezTo>
                  <a:cubicBezTo>
                    <a:pt x="42" y="48"/>
                    <a:pt x="51" y="46"/>
                    <a:pt x="60" y="43"/>
                  </a:cubicBezTo>
                  <a:cubicBezTo>
                    <a:pt x="58" y="45"/>
                    <a:pt x="56" y="48"/>
                    <a:pt x="54" y="49"/>
                  </a:cubicBezTo>
                  <a:cubicBezTo>
                    <a:pt x="51" y="51"/>
                    <a:pt x="47" y="52"/>
                    <a:pt x="44" y="53"/>
                  </a:cubicBezTo>
                  <a:cubicBezTo>
                    <a:pt x="19" y="64"/>
                    <a:pt x="0" y="62"/>
                    <a:pt x="64" y="59"/>
                  </a:cubicBezTo>
                  <a:cubicBezTo>
                    <a:pt x="64" y="59"/>
                    <a:pt x="86" y="53"/>
                    <a:pt x="84" y="51"/>
                  </a:cubicBezTo>
                  <a:cubicBezTo>
                    <a:pt x="82" y="49"/>
                    <a:pt x="68" y="57"/>
                    <a:pt x="60" y="61"/>
                  </a:cubicBezTo>
                  <a:cubicBezTo>
                    <a:pt x="57" y="62"/>
                    <a:pt x="52" y="65"/>
                    <a:pt x="52" y="65"/>
                  </a:cubicBezTo>
                  <a:cubicBezTo>
                    <a:pt x="91" y="67"/>
                    <a:pt x="97" y="67"/>
                    <a:pt x="72" y="6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60" name="Freeform 51"/>
            <p:cNvSpPr>
              <a:spLocks/>
            </p:cNvSpPr>
            <p:nvPr/>
          </p:nvSpPr>
          <p:spPr bwMode="auto">
            <a:xfrm>
              <a:off x="4744" y="2539"/>
              <a:ext cx="90" cy="37"/>
            </a:xfrm>
            <a:custGeom>
              <a:avLst/>
              <a:gdLst>
                <a:gd name="T0" fmla="*/ 13 w 90"/>
                <a:gd name="T1" fmla="*/ 7 h 37"/>
                <a:gd name="T2" fmla="*/ 43 w 90"/>
                <a:gd name="T3" fmla="*/ 5 h 37"/>
                <a:gd name="T4" fmla="*/ 56 w 90"/>
                <a:gd name="T5" fmla="*/ 2 h 37"/>
                <a:gd name="T6" fmla="*/ 32 w 90"/>
                <a:gd name="T7" fmla="*/ 11 h 37"/>
                <a:gd name="T8" fmla="*/ 26 w 90"/>
                <a:gd name="T9" fmla="*/ 14 h 37"/>
                <a:gd name="T10" fmla="*/ 50 w 90"/>
                <a:gd name="T11" fmla="*/ 16 h 37"/>
                <a:gd name="T12" fmla="*/ 29 w 90"/>
                <a:gd name="T13" fmla="*/ 17 h 37"/>
                <a:gd name="T14" fmla="*/ 53 w 90"/>
                <a:gd name="T15" fmla="*/ 17 h 37"/>
                <a:gd name="T16" fmla="*/ 38 w 90"/>
                <a:gd name="T17" fmla="*/ 23 h 37"/>
                <a:gd name="T18" fmla="*/ 20 w 90"/>
                <a:gd name="T19" fmla="*/ 29 h 37"/>
                <a:gd name="T20" fmla="*/ 50 w 90"/>
                <a:gd name="T21" fmla="*/ 25 h 37"/>
                <a:gd name="T22" fmla="*/ 80 w 90"/>
                <a:gd name="T23" fmla="*/ 25 h 37"/>
                <a:gd name="T24" fmla="*/ 38 w 90"/>
                <a:gd name="T25" fmla="*/ 26 h 37"/>
                <a:gd name="T26" fmla="*/ 68 w 90"/>
                <a:gd name="T27" fmla="*/ 25 h 37"/>
                <a:gd name="T28" fmla="*/ 76 w 90"/>
                <a:gd name="T29" fmla="*/ 23 h 37"/>
                <a:gd name="T30" fmla="*/ 80 w 90"/>
                <a:gd name="T31" fmla="*/ 25 h 37"/>
                <a:gd name="T32" fmla="*/ 52 w 90"/>
                <a:gd name="T33" fmla="*/ 28 h 37"/>
                <a:gd name="T34" fmla="*/ 70 w 90"/>
                <a:gd name="T35" fmla="*/ 29 h 37"/>
                <a:gd name="T36" fmla="*/ 62 w 90"/>
                <a:gd name="T37" fmla="*/ 31 h 37"/>
                <a:gd name="T38" fmla="*/ 47 w 90"/>
                <a:gd name="T39" fmla="*/ 32 h 37"/>
                <a:gd name="T40" fmla="*/ 74 w 90"/>
                <a:gd name="T41" fmla="*/ 37 h 3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90" h="37">
                  <a:moveTo>
                    <a:pt x="13" y="7"/>
                  </a:moveTo>
                  <a:cubicBezTo>
                    <a:pt x="30" y="8"/>
                    <a:pt x="30" y="8"/>
                    <a:pt x="43" y="5"/>
                  </a:cubicBezTo>
                  <a:cubicBezTo>
                    <a:pt x="47" y="4"/>
                    <a:pt x="60" y="0"/>
                    <a:pt x="56" y="2"/>
                  </a:cubicBezTo>
                  <a:cubicBezTo>
                    <a:pt x="49" y="6"/>
                    <a:pt x="40" y="9"/>
                    <a:pt x="32" y="11"/>
                  </a:cubicBezTo>
                  <a:cubicBezTo>
                    <a:pt x="30" y="12"/>
                    <a:pt x="26" y="12"/>
                    <a:pt x="26" y="14"/>
                  </a:cubicBezTo>
                  <a:cubicBezTo>
                    <a:pt x="26" y="18"/>
                    <a:pt x="35" y="17"/>
                    <a:pt x="50" y="16"/>
                  </a:cubicBezTo>
                  <a:cubicBezTo>
                    <a:pt x="73" y="7"/>
                    <a:pt x="0" y="13"/>
                    <a:pt x="29" y="17"/>
                  </a:cubicBezTo>
                  <a:cubicBezTo>
                    <a:pt x="31" y="17"/>
                    <a:pt x="52" y="14"/>
                    <a:pt x="53" y="17"/>
                  </a:cubicBezTo>
                  <a:cubicBezTo>
                    <a:pt x="55" y="20"/>
                    <a:pt x="41" y="22"/>
                    <a:pt x="38" y="23"/>
                  </a:cubicBezTo>
                  <a:cubicBezTo>
                    <a:pt x="32" y="26"/>
                    <a:pt x="26" y="28"/>
                    <a:pt x="20" y="29"/>
                  </a:cubicBezTo>
                  <a:cubicBezTo>
                    <a:pt x="28" y="32"/>
                    <a:pt x="41" y="26"/>
                    <a:pt x="50" y="25"/>
                  </a:cubicBezTo>
                  <a:cubicBezTo>
                    <a:pt x="59" y="21"/>
                    <a:pt x="90" y="23"/>
                    <a:pt x="80" y="25"/>
                  </a:cubicBezTo>
                  <a:cubicBezTo>
                    <a:pt x="66" y="27"/>
                    <a:pt x="52" y="26"/>
                    <a:pt x="38" y="26"/>
                  </a:cubicBezTo>
                  <a:cubicBezTo>
                    <a:pt x="28" y="26"/>
                    <a:pt x="58" y="25"/>
                    <a:pt x="68" y="25"/>
                  </a:cubicBezTo>
                  <a:cubicBezTo>
                    <a:pt x="71" y="24"/>
                    <a:pt x="73" y="23"/>
                    <a:pt x="76" y="23"/>
                  </a:cubicBezTo>
                  <a:cubicBezTo>
                    <a:pt x="77" y="23"/>
                    <a:pt x="81" y="24"/>
                    <a:pt x="80" y="25"/>
                  </a:cubicBezTo>
                  <a:cubicBezTo>
                    <a:pt x="71" y="28"/>
                    <a:pt x="61" y="27"/>
                    <a:pt x="52" y="28"/>
                  </a:cubicBezTo>
                  <a:cubicBezTo>
                    <a:pt x="58" y="28"/>
                    <a:pt x="64" y="27"/>
                    <a:pt x="70" y="29"/>
                  </a:cubicBezTo>
                  <a:cubicBezTo>
                    <a:pt x="73" y="30"/>
                    <a:pt x="65" y="31"/>
                    <a:pt x="62" y="31"/>
                  </a:cubicBezTo>
                  <a:cubicBezTo>
                    <a:pt x="57" y="32"/>
                    <a:pt x="52" y="32"/>
                    <a:pt x="47" y="32"/>
                  </a:cubicBezTo>
                  <a:cubicBezTo>
                    <a:pt x="39" y="36"/>
                    <a:pt x="65" y="37"/>
                    <a:pt x="74" y="3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129" name="Freeform 57"/>
          <p:cNvSpPr>
            <a:spLocks/>
          </p:cNvSpPr>
          <p:nvPr/>
        </p:nvSpPr>
        <p:spPr bwMode="auto">
          <a:xfrm>
            <a:off x="8448675" y="3479800"/>
            <a:ext cx="173038" cy="392113"/>
          </a:xfrm>
          <a:custGeom>
            <a:avLst/>
            <a:gdLst>
              <a:gd name="T0" fmla="*/ 0 w 109"/>
              <a:gd name="T1" fmla="*/ 250825 h 247"/>
              <a:gd name="T2" fmla="*/ 77788 w 109"/>
              <a:gd name="T3" fmla="*/ 368300 h 247"/>
              <a:gd name="T4" fmla="*/ 155575 w 109"/>
              <a:gd name="T5" fmla="*/ 111125 h 247"/>
              <a:gd name="T6" fmla="*/ 104775 w 109"/>
              <a:gd name="T7" fmla="*/ 0 h 24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9" h="247">
                <a:moveTo>
                  <a:pt x="0" y="158"/>
                </a:moveTo>
                <a:cubicBezTo>
                  <a:pt x="8" y="170"/>
                  <a:pt x="33" y="247"/>
                  <a:pt x="49" y="232"/>
                </a:cubicBezTo>
                <a:cubicBezTo>
                  <a:pt x="89" y="232"/>
                  <a:pt x="109" y="110"/>
                  <a:pt x="98" y="70"/>
                </a:cubicBezTo>
                <a:cubicBezTo>
                  <a:pt x="87" y="30"/>
                  <a:pt x="73" y="15"/>
                  <a:pt x="66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30" name="Freeform 58"/>
          <p:cNvSpPr>
            <a:spLocks/>
          </p:cNvSpPr>
          <p:nvPr/>
        </p:nvSpPr>
        <p:spPr bwMode="auto">
          <a:xfrm>
            <a:off x="8347075" y="3759200"/>
            <a:ext cx="165100" cy="117475"/>
          </a:xfrm>
          <a:custGeom>
            <a:avLst/>
            <a:gdLst>
              <a:gd name="T0" fmla="*/ 0 w 104"/>
              <a:gd name="T1" fmla="*/ 0 h 74"/>
              <a:gd name="T2" fmla="*/ 50800 w 104"/>
              <a:gd name="T3" fmla="*/ 101600 h 74"/>
              <a:gd name="T4" fmla="*/ 165100 w 104"/>
              <a:gd name="T5" fmla="*/ 95250 h 7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4" h="74">
                <a:moveTo>
                  <a:pt x="0" y="0"/>
                </a:moveTo>
                <a:cubicBezTo>
                  <a:pt x="5" y="11"/>
                  <a:pt x="15" y="54"/>
                  <a:pt x="32" y="64"/>
                </a:cubicBezTo>
                <a:cubicBezTo>
                  <a:pt x="46" y="74"/>
                  <a:pt x="89" y="61"/>
                  <a:pt x="104" y="6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31" name="Freeform 59"/>
          <p:cNvSpPr>
            <a:spLocks/>
          </p:cNvSpPr>
          <p:nvPr/>
        </p:nvSpPr>
        <p:spPr bwMode="auto">
          <a:xfrm>
            <a:off x="8359775" y="3748088"/>
            <a:ext cx="128588" cy="98425"/>
          </a:xfrm>
          <a:custGeom>
            <a:avLst/>
            <a:gdLst>
              <a:gd name="T0" fmla="*/ 13256 w 97"/>
              <a:gd name="T1" fmla="*/ 1469 h 67"/>
              <a:gd name="T2" fmla="*/ 82190 w 97"/>
              <a:gd name="T3" fmla="*/ 4407 h 67"/>
              <a:gd name="T4" fmla="*/ 66282 w 97"/>
              <a:gd name="T5" fmla="*/ 10283 h 67"/>
              <a:gd name="T6" fmla="*/ 47723 w 97"/>
              <a:gd name="T7" fmla="*/ 19097 h 67"/>
              <a:gd name="T8" fmla="*/ 37118 w 97"/>
              <a:gd name="T9" fmla="*/ 22035 h 67"/>
              <a:gd name="T10" fmla="*/ 55677 w 97"/>
              <a:gd name="T11" fmla="*/ 19097 h 67"/>
              <a:gd name="T12" fmla="*/ 63631 w 97"/>
              <a:gd name="T13" fmla="*/ 16159 h 67"/>
              <a:gd name="T14" fmla="*/ 74236 w 97"/>
              <a:gd name="T15" fmla="*/ 13221 h 67"/>
              <a:gd name="T16" fmla="*/ 66282 w 97"/>
              <a:gd name="T17" fmla="*/ 16159 h 67"/>
              <a:gd name="T18" fmla="*/ 66282 w 97"/>
              <a:gd name="T19" fmla="*/ 16159 h 67"/>
              <a:gd name="T20" fmla="*/ 34467 w 97"/>
              <a:gd name="T21" fmla="*/ 30850 h 67"/>
              <a:gd name="T22" fmla="*/ 37118 w 97"/>
              <a:gd name="T23" fmla="*/ 51416 h 67"/>
              <a:gd name="T24" fmla="*/ 74236 w 97"/>
              <a:gd name="T25" fmla="*/ 42602 h 67"/>
              <a:gd name="T26" fmla="*/ 82190 w 97"/>
              <a:gd name="T27" fmla="*/ 36726 h 67"/>
              <a:gd name="T28" fmla="*/ 45072 w 97"/>
              <a:gd name="T29" fmla="*/ 51416 h 67"/>
              <a:gd name="T30" fmla="*/ 26513 w 97"/>
              <a:gd name="T31" fmla="*/ 57292 h 67"/>
              <a:gd name="T32" fmla="*/ 58329 w 97"/>
              <a:gd name="T33" fmla="*/ 54354 h 67"/>
              <a:gd name="T34" fmla="*/ 84842 w 97"/>
              <a:gd name="T35" fmla="*/ 36726 h 67"/>
              <a:gd name="T36" fmla="*/ 42421 w 97"/>
              <a:gd name="T37" fmla="*/ 66106 h 67"/>
              <a:gd name="T38" fmla="*/ 79539 w 97"/>
              <a:gd name="T39" fmla="*/ 63168 h 67"/>
              <a:gd name="T40" fmla="*/ 71585 w 97"/>
              <a:gd name="T41" fmla="*/ 71982 h 67"/>
              <a:gd name="T42" fmla="*/ 58329 w 97"/>
              <a:gd name="T43" fmla="*/ 77859 h 67"/>
              <a:gd name="T44" fmla="*/ 84842 w 97"/>
              <a:gd name="T45" fmla="*/ 86673 h 67"/>
              <a:gd name="T46" fmla="*/ 111355 w 97"/>
              <a:gd name="T47" fmla="*/ 74921 h 67"/>
              <a:gd name="T48" fmla="*/ 79539 w 97"/>
              <a:gd name="T49" fmla="*/ 89611 h 67"/>
              <a:gd name="T50" fmla="*/ 68934 w 97"/>
              <a:gd name="T51" fmla="*/ 95487 h 67"/>
              <a:gd name="T52" fmla="*/ 95447 w 97"/>
              <a:gd name="T53" fmla="*/ 98425 h 67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97" h="67">
                <a:moveTo>
                  <a:pt x="10" y="1"/>
                </a:moveTo>
                <a:cubicBezTo>
                  <a:pt x="27" y="2"/>
                  <a:pt x="45" y="0"/>
                  <a:pt x="62" y="3"/>
                </a:cubicBezTo>
                <a:cubicBezTo>
                  <a:pt x="66" y="4"/>
                  <a:pt x="54" y="6"/>
                  <a:pt x="50" y="7"/>
                </a:cubicBezTo>
                <a:cubicBezTo>
                  <a:pt x="18" y="18"/>
                  <a:pt x="60" y="6"/>
                  <a:pt x="36" y="13"/>
                </a:cubicBezTo>
                <a:cubicBezTo>
                  <a:pt x="33" y="14"/>
                  <a:pt x="25" y="15"/>
                  <a:pt x="28" y="15"/>
                </a:cubicBezTo>
                <a:cubicBezTo>
                  <a:pt x="33" y="15"/>
                  <a:pt x="37" y="14"/>
                  <a:pt x="42" y="13"/>
                </a:cubicBezTo>
                <a:cubicBezTo>
                  <a:pt x="44" y="12"/>
                  <a:pt x="46" y="12"/>
                  <a:pt x="48" y="11"/>
                </a:cubicBezTo>
                <a:cubicBezTo>
                  <a:pt x="51" y="10"/>
                  <a:pt x="59" y="8"/>
                  <a:pt x="56" y="9"/>
                </a:cubicBezTo>
                <a:cubicBezTo>
                  <a:pt x="54" y="10"/>
                  <a:pt x="52" y="10"/>
                  <a:pt x="50" y="11"/>
                </a:cubicBezTo>
                <a:cubicBezTo>
                  <a:pt x="42" y="15"/>
                  <a:pt x="34" y="18"/>
                  <a:pt x="26" y="21"/>
                </a:cubicBezTo>
                <a:cubicBezTo>
                  <a:pt x="21" y="35"/>
                  <a:pt x="18" y="32"/>
                  <a:pt x="28" y="35"/>
                </a:cubicBezTo>
                <a:cubicBezTo>
                  <a:pt x="38" y="33"/>
                  <a:pt x="46" y="31"/>
                  <a:pt x="56" y="29"/>
                </a:cubicBezTo>
                <a:cubicBezTo>
                  <a:pt x="58" y="28"/>
                  <a:pt x="64" y="25"/>
                  <a:pt x="62" y="25"/>
                </a:cubicBezTo>
                <a:cubicBezTo>
                  <a:pt x="52" y="25"/>
                  <a:pt x="44" y="33"/>
                  <a:pt x="34" y="35"/>
                </a:cubicBezTo>
                <a:cubicBezTo>
                  <a:pt x="18" y="39"/>
                  <a:pt x="18" y="39"/>
                  <a:pt x="20" y="39"/>
                </a:cubicBezTo>
                <a:cubicBezTo>
                  <a:pt x="28" y="39"/>
                  <a:pt x="36" y="38"/>
                  <a:pt x="44" y="37"/>
                </a:cubicBezTo>
                <a:cubicBezTo>
                  <a:pt x="51" y="33"/>
                  <a:pt x="57" y="29"/>
                  <a:pt x="64" y="25"/>
                </a:cubicBezTo>
                <a:cubicBezTo>
                  <a:pt x="55" y="38"/>
                  <a:pt x="46" y="40"/>
                  <a:pt x="32" y="45"/>
                </a:cubicBezTo>
                <a:cubicBezTo>
                  <a:pt x="42" y="48"/>
                  <a:pt x="51" y="46"/>
                  <a:pt x="60" y="43"/>
                </a:cubicBezTo>
                <a:cubicBezTo>
                  <a:pt x="58" y="45"/>
                  <a:pt x="56" y="48"/>
                  <a:pt x="54" y="49"/>
                </a:cubicBezTo>
                <a:cubicBezTo>
                  <a:pt x="51" y="51"/>
                  <a:pt x="47" y="52"/>
                  <a:pt x="44" y="53"/>
                </a:cubicBezTo>
                <a:cubicBezTo>
                  <a:pt x="19" y="64"/>
                  <a:pt x="0" y="62"/>
                  <a:pt x="64" y="59"/>
                </a:cubicBezTo>
                <a:cubicBezTo>
                  <a:pt x="64" y="59"/>
                  <a:pt x="86" y="53"/>
                  <a:pt x="84" y="51"/>
                </a:cubicBezTo>
                <a:cubicBezTo>
                  <a:pt x="82" y="49"/>
                  <a:pt x="68" y="57"/>
                  <a:pt x="60" y="61"/>
                </a:cubicBezTo>
                <a:cubicBezTo>
                  <a:pt x="57" y="62"/>
                  <a:pt x="52" y="65"/>
                  <a:pt x="52" y="65"/>
                </a:cubicBezTo>
                <a:cubicBezTo>
                  <a:pt x="91" y="67"/>
                  <a:pt x="97" y="67"/>
                  <a:pt x="72" y="67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33" name="Oval 61"/>
          <p:cNvSpPr>
            <a:spLocks noChangeArrowheads="1"/>
          </p:cNvSpPr>
          <p:nvPr/>
        </p:nvSpPr>
        <p:spPr bwMode="auto">
          <a:xfrm>
            <a:off x="8488363" y="3533775"/>
            <a:ext cx="92075" cy="2540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 altLang="en-US"/>
          </a:p>
        </p:txBody>
      </p:sp>
      <p:sp>
        <p:nvSpPr>
          <p:cNvPr id="3138" name="Freeform 66"/>
          <p:cNvSpPr>
            <a:spLocks/>
          </p:cNvSpPr>
          <p:nvPr/>
        </p:nvSpPr>
        <p:spPr bwMode="auto">
          <a:xfrm>
            <a:off x="7086600" y="2860675"/>
            <a:ext cx="831850" cy="200025"/>
          </a:xfrm>
          <a:custGeom>
            <a:avLst/>
            <a:gdLst>
              <a:gd name="T0" fmla="*/ 0 w 524"/>
              <a:gd name="T1" fmla="*/ 133350 h 126"/>
              <a:gd name="T2" fmla="*/ 60325 w 524"/>
              <a:gd name="T3" fmla="*/ 12700 h 126"/>
              <a:gd name="T4" fmla="*/ 812800 w 524"/>
              <a:gd name="T5" fmla="*/ 53975 h 126"/>
              <a:gd name="T6" fmla="*/ 800100 w 524"/>
              <a:gd name="T7" fmla="*/ 200025 h 12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24" h="126">
                <a:moveTo>
                  <a:pt x="0" y="84"/>
                </a:moveTo>
                <a:cubicBezTo>
                  <a:pt x="6" y="71"/>
                  <a:pt x="22" y="16"/>
                  <a:pt x="38" y="8"/>
                </a:cubicBezTo>
                <a:cubicBezTo>
                  <a:pt x="54" y="0"/>
                  <a:pt x="500" y="14"/>
                  <a:pt x="512" y="34"/>
                </a:cubicBezTo>
                <a:cubicBezTo>
                  <a:pt x="524" y="54"/>
                  <a:pt x="506" y="107"/>
                  <a:pt x="504" y="126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39" name="Freeform 67"/>
          <p:cNvSpPr>
            <a:spLocks/>
          </p:cNvSpPr>
          <p:nvPr/>
        </p:nvSpPr>
        <p:spPr bwMode="auto">
          <a:xfrm>
            <a:off x="7042150" y="2997200"/>
            <a:ext cx="847725" cy="209550"/>
          </a:xfrm>
          <a:custGeom>
            <a:avLst/>
            <a:gdLst>
              <a:gd name="T0" fmla="*/ 44450 w 534"/>
              <a:gd name="T1" fmla="*/ 0 h 132"/>
              <a:gd name="T2" fmla="*/ 12700 w 534"/>
              <a:gd name="T3" fmla="*/ 127000 h 132"/>
              <a:gd name="T4" fmla="*/ 771525 w 534"/>
              <a:gd name="T5" fmla="*/ 196850 h 132"/>
              <a:gd name="T6" fmla="*/ 847725 w 534"/>
              <a:gd name="T7" fmla="*/ 63500 h 13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34" h="132">
                <a:moveTo>
                  <a:pt x="28" y="0"/>
                </a:moveTo>
                <a:cubicBezTo>
                  <a:pt x="28" y="0"/>
                  <a:pt x="0" y="72"/>
                  <a:pt x="8" y="80"/>
                </a:cubicBezTo>
                <a:cubicBezTo>
                  <a:pt x="16" y="88"/>
                  <a:pt x="456" y="132"/>
                  <a:pt x="486" y="124"/>
                </a:cubicBezTo>
                <a:cubicBezTo>
                  <a:pt x="516" y="116"/>
                  <a:pt x="522" y="57"/>
                  <a:pt x="534" y="4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grpSp>
        <p:nvGrpSpPr>
          <p:cNvPr id="3151" name="Group 79"/>
          <p:cNvGrpSpPr>
            <a:grpSpLocks/>
          </p:cNvGrpSpPr>
          <p:nvPr/>
        </p:nvGrpSpPr>
        <p:grpSpPr bwMode="auto">
          <a:xfrm>
            <a:off x="7096125" y="2838450"/>
            <a:ext cx="757238" cy="336550"/>
            <a:chOff x="4460" y="1780"/>
            <a:chExt cx="487" cy="228"/>
          </a:xfrm>
        </p:grpSpPr>
        <p:sp>
          <p:nvSpPr>
            <p:cNvPr id="4152" name="Freeform 68"/>
            <p:cNvSpPr>
              <a:spLocks/>
            </p:cNvSpPr>
            <p:nvPr/>
          </p:nvSpPr>
          <p:spPr bwMode="auto">
            <a:xfrm rot="5738122" flipV="1">
              <a:off x="4445" y="1829"/>
              <a:ext cx="201" cy="103"/>
            </a:xfrm>
            <a:custGeom>
              <a:avLst/>
              <a:gdLst>
                <a:gd name="T0" fmla="*/ 41 w 192"/>
                <a:gd name="T1" fmla="*/ 0 h 210"/>
                <a:gd name="T2" fmla="*/ 177 w 192"/>
                <a:gd name="T3" fmla="*/ 3 h 210"/>
                <a:gd name="T4" fmla="*/ 127 w 192"/>
                <a:gd name="T5" fmla="*/ 7 h 210"/>
                <a:gd name="T6" fmla="*/ 49 w 192"/>
                <a:gd name="T7" fmla="*/ 13 h 210"/>
                <a:gd name="T8" fmla="*/ 173 w 192"/>
                <a:gd name="T9" fmla="*/ 12 h 210"/>
                <a:gd name="T10" fmla="*/ 152 w 192"/>
                <a:gd name="T11" fmla="*/ 14 h 210"/>
                <a:gd name="T12" fmla="*/ 133 w 192"/>
                <a:gd name="T13" fmla="*/ 16 h 210"/>
                <a:gd name="T14" fmla="*/ 72 w 192"/>
                <a:gd name="T15" fmla="*/ 20 h 210"/>
                <a:gd name="T16" fmla="*/ 110 w 192"/>
                <a:gd name="T17" fmla="*/ 25 h 210"/>
                <a:gd name="T18" fmla="*/ 146 w 192"/>
                <a:gd name="T19" fmla="*/ 22 h 210"/>
                <a:gd name="T20" fmla="*/ 158 w 192"/>
                <a:gd name="T21" fmla="*/ 20 h 210"/>
                <a:gd name="T22" fmla="*/ 196 w 192"/>
                <a:gd name="T23" fmla="*/ 21 h 210"/>
                <a:gd name="T24" fmla="*/ 179 w 192"/>
                <a:gd name="T25" fmla="*/ 22 h 210"/>
                <a:gd name="T26" fmla="*/ 146 w 192"/>
                <a:gd name="T27" fmla="*/ 26 h 210"/>
                <a:gd name="T28" fmla="*/ 37 w 192"/>
                <a:gd name="T29" fmla="*/ 36 h 210"/>
                <a:gd name="T30" fmla="*/ 127 w 192"/>
                <a:gd name="T31" fmla="*/ 34 h 210"/>
                <a:gd name="T32" fmla="*/ 169 w 192"/>
                <a:gd name="T33" fmla="*/ 29 h 210"/>
                <a:gd name="T34" fmla="*/ 148 w 192"/>
                <a:gd name="T35" fmla="*/ 31 h 210"/>
                <a:gd name="T36" fmla="*/ 102 w 192"/>
                <a:gd name="T37" fmla="*/ 35 h 210"/>
                <a:gd name="T38" fmla="*/ 58 w 192"/>
                <a:gd name="T39" fmla="*/ 42 h 210"/>
                <a:gd name="T40" fmla="*/ 95 w 192"/>
                <a:gd name="T41" fmla="*/ 47 h 210"/>
                <a:gd name="T42" fmla="*/ 196 w 192"/>
                <a:gd name="T43" fmla="*/ 42 h 210"/>
                <a:gd name="T44" fmla="*/ 39 w 192"/>
                <a:gd name="T45" fmla="*/ 53 h 210"/>
                <a:gd name="T46" fmla="*/ 39 w 192"/>
                <a:gd name="T47" fmla="*/ 57 h 210"/>
                <a:gd name="T48" fmla="*/ 141 w 192"/>
                <a:gd name="T49" fmla="*/ 50 h 210"/>
                <a:gd name="T50" fmla="*/ 187 w 192"/>
                <a:gd name="T51" fmla="*/ 51 h 210"/>
                <a:gd name="T52" fmla="*/ 171 w 192"/>
                <a:gd name="T53" fmla="*/ 55 h 210"/>
                <a:gd name="T54" fmla="*/ 137 w 192"/>
                <a:gd name="T55" fmla="*/ 59 h 210"/>
                <a:gd name="T56" fmla="*/ 95 w 192"/>
                <a:gd name="T57" fmla="*/ 66 h 210"/>
                <a:gd name="T58" fmla="*/ 87 w 192"/>
                <a:gd name="T59" fmla="*/ 68 h 210"/>
                <a:gd name="T60" fmla="*/ 76 w 192"/>
                <a:gd name="T61" fmla="*/ 69 h 210"/>
                <a:gd name="T62" fmla="*/ 143 w 192"/>
                <a:gd name="T63" fmla="*/ 69 h 210"/>
                <a:gd name="T64" fmla="*/ 171 w 192"/>
                <a:gd name="T65" fmla="*/ 66 h 210"/>
                <a:gd name="T66" fmla="*/ 162 w 192"/>
                <a:gd name="T67" fmla="*/ 68 h 210"/>
                <a:gd name="T68" fmla="*/ 152 w 192"/>
                <a:gd name="T69" fmla="*/ 71 h 210"/>
                <a:gd name="T70" fmla="*/ 106 w 192"/>
                <a:gd name="T71" fmla="*/ 77 h 210"/>
                <a:gd name="T72" fmla="*/ 62 w 192"/>
                <a:gd name="T73" fmla="*/ 78 h 210"/>
                <a:gd name="T74" fmla="*/ 150 w 192"/>
                <a:gd name="T75" fmla="*/ 80 h 210"/>
                <a:gd name="T76" fmla="*/ 141 w 192"/>
                <a:gd name="T77" fmla="*/ 81 h 210"/>
                <a:gd name="T78" fmla="*/ 129 w 192"/>
                <a:gd name="T79" fmla="*/ 82 h 210"/>
                <a:gd name="T80" fmla="*/ 99 w 192"/>
                <a:gd name="T81" fmla="*/ 84 h 210"/>
                <a:gd name="T82" fmla="*/ 39 w 192"/>
                <a:gd name="T83" fmla="*/ 87 h 210"/>
                <a:gd name="T84" fmla="*/ 41 w 192"/>
                <a:gd name="T85" fmla="*/ 96 h 210"/>
                <a:gd name="T86" fmla="*/ 166 w 192"/>
                <a:gd name="T87" fmla="*/ 97 h 210"/>
                <a:gd name="T88" fmla="*/ 143 w 192"/>
                <a:gd name="T89" fmla="*/ 98 h 210"/>
                <a:gd name="T90" fmla="*/ 122 w 192"/>
                <a:gd name="T91" fmla="*/ 103 h 210"/>
                <a:gd name="T92" fmla="*/ 171 w 192"/>
                <a:gd name="T93" fmla="*/ 102 h 21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92" h="210">
                  <a:moveTo>
                    <a:pt x="39" y="0"/>
                  </a:moveTo>
                  <a:cubicBezTo>
                    <a:pt x="82" y="1"/>
                    <a:pt x="126" y="1"/>
                    <a:pt x="169" y="6"/>
                  </a:cubicBezTo>
                  <a:cubicBezTo>
                    <a:pt x="156" y="15"/>
                    <a:pt x="136" y="13"/>
                    <a:pt x="121" y="14"/>
                  </a:cubicBezTo>
                  <a:cubicBezTo>
                    <a:pt x="97" y="19"/>
                    <a:pt x="71" y="20"/>
                    <a:pt x="47" y="26"/>
                  </a:cubicBezTo>
                  <a:cubicBezTo>
                    <a:pt x="84" y="2"/>
                    <a:pt x="58" y="17"/>
                    <a:pt x="165" y="24"/>
                  </a:cubicBezTo>
                  <a:cubicBezTo>
                    <a:pt x="172" y="24"/>
                    <a:pt x="152" y="27"/>
                    <a:pt x="145" y="28"/>
                  </a:cubicBezTo>
                  <a:cubicBezTo>
                    <a:pt x="139" y="29"/>
                    <a:pt x="133" y="31"/>
                    <a:pt x="127" y="32"/>
                  </a:cubicBezTo>
                  <a:cubicBezTo>
                    <a:pt x="108" y="35"/>
                    <a:pt x="88" y="37"/>
                    <a:pt x="69" y="40"/>
                  </a:cubicBezTo>
                  <a:cubicBezTo>
                    <a:pt x="27" y="56"/>
                    <a:pt x="0" y="56"/>
                    <a:pt x="105" y="50"/>
                  </a:cubicBezTo>
                  <a:cubicBezTo>
                    <a:pt x="116" y="48"/>
                    <a:pt x="128" y="47"/>
                    <a:pt x="139" y="44"/>
                  </a:cubicBezTo>
                  <a:cubicBezTo>
                    <a:pt x="143" y="43"/>
                    <a:pt x="151" y="40"/>
                    <a:pt x="151" y="40"/>
                  </a:cubicBezTo>
                  <a:cubicBezTo>
                    <a:pt x="163" y="41"/>
                    <a:pt x="175" y="40"/>
                    <a:pt x="187" y="42"/>
                  </a:cubicBezTo>
                  <a:cubicBezTo>
                    <a:pt x="192" y="43"/>
                    <a:pt x="176" y="43"/>
                    <a:pt x="171" y="44"/>
                  </a:cubicBezTo>
                  <a:cubicBezTo>
                    <a:pt x="159" y="47"/>
                    <a:pt x="155" y="51"/>
                    <a:pt x="139" y="54"/>
                  </a:cubicBezTo>
                  <a:cubicBezTo>
                    <a:pt x="105" y="60"/>
                    <a:pt x="68" y="63"/>
                    <a:pt x="35" y="74"/>
                  </a:cubicBezTo>
                  <a:cubicBezTo>
                    <a:pt x="60" y="82"/>
                    <a:pt x="94" y="73"/>
                    <a:pt x="121" y="70"/>
                  </a:cubicBezTo>
                  <a:cubicBezTo>
                    <a:pt x="134" y="66"/>
                    <a:pt x="148" y="64"/>
                    <a:pt x="161" y="60"/>
                  </a:cubicBezTo>
                  <a:cubicBezTo>
                    <a:pt x="184" y="65"/>
                    <a:pt x="166" y="60"/>
                    <a:pt x="141" y="64"/>
                  </a:cubicBezTo>
                  <a:cubicBezTo>
                    <a:pt x="122" y="67"/>
                    <a:pt x="125" y="70"/>
                    <a:pt x="97" y="72"/>
                  </a:cubicBezTo>
                  <a:cubicBezTo>
                    <a:pt x="82" y="75"/>
                    <a:pt x="70" y="82"/>
                    <a:pt x="55" y="86"/>
                  </a:cubicBezTo>
                  <a:cubicBezTo>
                    <a:pt x="63" y="98"/>
                    <a:pt x="77" y="95"/>
                    <a:pt x="91" y="96"/>
                  </a:cubicBezTo>
                  <a:cubicBezTo>
                    <a:pt x="123" y="94"/>
                    <a:pt x="154" y="88"/>
                    <a:pt x="187" y="86"/>
                  </a:cubicBezTo>
                  <a:cubicBezTo>
                    <a:pt x="136" y="99"/>
                    <a:pt x="90" y="106"/>
                    <a:pt x="37" y="108"/>
                  </a:cubicBezTo>
                  <a:cubicBezTo>
                    <a:pt x="33" y="109"/>
                    <a:pt x="20" y="110"/>
                    <a:pt x="37" y="116"/>
                  </a:cubicBezTo>
                  <a:cubicBezTo>
                    <a:pt x="80" y="115"/>
                    <a:pt x="95" y="110"/>
                    <a:pt x="135" y="102"/>
                  </a:cubicBezTo>
                  <a:cubicBezTo>
                    <a:pt x="150" y="103"/>
                    <a:pt x="165" y="101"/>
                    <a:pt x="179" y="104"/>
                  </a:cubicBezTo>
                  <a:cubicBezTo>
                    <a:pt x="185" y="105"/>
                    <a:pt x="169" y="110"/>
                    <a:pt x="163" y="112"/>
                  </a:cubicBezTo>
                  <a:cubicBezTo>
                    <a:pt x="138" y="119"/>
                    <a:pt x="165" y="113"/>
                    <a:pt x="131" y="120"/>
                  </a:cubicBezTo>
                  <a:cubicBezTo>
                    <a:pt x="118" y="126"/>
                    <a:pt x="105" y="132"/>
                    <a:pt x="91" y="134"/>
                  </a:cubicBezTo>
                  <a:cubicBezTo>
                    <a:pt x="88" y="135"/>
                    <a:pt x="86" y="137"/>
                    <a:pt x="83" y="138"/>
                  </a:cubicBezTo>
                  <a:cubicBezTo>
                    <a:pt x="80" y="139"/>
                    <a:pt x="76" y="139"/>
                    <a:pt x="73" y="140"/>
                  </a:cubicBezTo>
                  <a:cubicBezTo>
                    <a:pt x="52" y="145"/>
                    <a:pt x="116" y="141"/>
                    <a:pt x="137" y="140"/>
                  </a:cubicBezTo>
                  <a:cubicBezTo>
                    <a:pt x="155" y="137"/>
                    <a:pt x="147" y="139"/>
                    <a:pt x="163" y="134"/>
                  </a:cubicBezTo>
                  <a:cubicBezTo>
                    <a:pt x="166" y="133"/>
                    <a:pt x="158" y="137"/>
                    <a:pt x="155" y="138"/>
                  </a:cubicBezTo>
                  <a:cubicBezTo>
                    <a:pt x="152" y="140"/>
                    <a:pt x="149" y="143"/>
                    <a:pt x="145" y="144"/>
                  </a:cubicBezTo>
                  <a:cubicBezTo>
                    <a:pt x="137" y="147"/>
                    <a:pt x="111" y="157"/>
                    <a:pt x="101" y="158"/>
                  </a:cubicBezTo>
                  <a:cubicBezTo>
                    <a:pt x="87" y="160"/>
                    <a:pt x="73" y="159"/>
                    <a:pt x="59" y="160"/>
                  </a:cubicBezTo>
                  <a:cubicBezTo>
                    <a:pt x="11" y="167"/>
                    <a:pt x="53" y="160"/>
                    <a:pt x="143" y="164"/>
                  </a:cubicBezTo>
                  <a:cubicBezTo>
                    <a:pt x="146" y="164"/>
                    <a:pt x="138" y="165"/>
                    <a:pt x="135" y="166"/>
                  </a:cubicBezTo>
                  <a:cubicBezTo>
                    <a:pt x="131" y="167"/>
                    <a:pt x="127" y="167"/>
                    <a:pt x="123" y="168"/>
                  </a:cubicBezTo>
                  <a:cubicBezTo>
                    <a:pt x="114" y="169"/>
                    <a:pt x="104" y="171"/>
                    <a:pt x="95" y="172"/>
                  </a:cubicBezTo>
                  <a:cubicBezTo>
                    <a:pt x="75" y="175"/>
                    <a:pt x="58" y="177"/>
                    <a:pt x="37" y="178"/>
                  </a:cubicBezTo>
                  <a:cubicBezTo>
                    <a:pt x="25" y="184"/>
                    <a:pt x="21" y="195"/>
                    <a:pt x="39" y="196"/>
                  </a:cubicBezTo>
                  <a:cubicBezTo>
                    <a:pt x="79" y="197"/>
                    <a:pt x="119" y="197"/>
                    <a:pt x="159" y="198"/>
                  </a:cubicBezTo>
                  <a:cubicBezTo>
                    <a:pt x="144" y="203"/>
                    <a:pt x="151" y="203"/>
                    <a:pt x="137" y="200"/>
                  </a:cubicBezTo>
                  <a:cubicBezTo>
                    <a:pt x="40" y="203"/>
                    <a:pt x="78" y="206"/>
                    <a:pt x="117" y="210"/>
                  </a:cubicBezTo>
                  <a:cubicBezTo>
                    <a:pt x="155" y="208"/>
                    <a:pt x="140" y="208"/>
                    <a:pt x="163" y="208"/>
                  </a:cubicBezTo>
                </a:path>
              </a:pathLst>
            </a:cu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53" name="Freeform 69"/>
            <p:cNvSpPr>
              <a:spLocks/>
            </p:cNvSpPr>
            <p:nvPr/>
          </p:nvSpPr>
          <p:spPr bwMode="auto">
            <a:xfrm rot="5738122" flipV="1">
              <a:off x="4539" y="1836"/>
              <a:ext cx="189" cy="92"/>
            </a:xfrm>
            <a:custGeom>
              <a:avLst/>
              <a:gdLst>
                <a:gd name="T0" fmla="*/ 38 w 192"/>
                <a:gd name="T1" fmla="*/ 0 h 210"/>
                <a:gd name="T2" fmla="*/ 166 w 192"/>
                <a:gd name="T3" fmla="*/ 3 h 210"/>
                <a:gd name="T4" fmla="*/ 119 w 192"/>
                <a:gd name="T5" fmla="*/ 6 h 210"/>
                <a:gd name="T6" fmla="*/ 46 w 192"/>
                <a:gd name="T7" fmla="*/ 11 h 210"/>
                <a:gd name="T8" fmla="*/ 162 w 192"/>
                <a:gd name="T9" fmla="*/ 11 h 210"/>
                <a:gd name="T10" fmla="*/ 143 w 192"/>
                <a:gd name="T11" fmla="*/ 12 h 210"/>
                <a:gd name="T12" fmla="*/ 125 w 192"/>
                <a:gd name="T13" fmla="*/ 14 h 210"/>
                <a:gd name="T14" fmla="*/ 68 w 192"/>
                <a:gd name="T15" fmla="*/ 18 h 210"/>
                <a:gd name="T16" fmla="*/ 103 w 192"/>
                <a:gd name="T17" fmla="*/ 22 h 210"/>
                <a:gd name="T18" fmla="*/ 137 w 192"/>
                <a:gd name="T19" fmla="*/ 19 h 210"/>
                <a:gd name="T20" fmla="*/ 149 w 192"/>
                <a:gd name="T21" fmla="*/ 18 h 210"/>
                <a:gd name="T22" fmla="*/ 184 w 192"/>
                <a:gd name="T23" fmla="*/ 18 h 210"/>
                <a:gd name="T24" fmla="*/ 168 w 192"/>
                <a:gd name="T25" fmla="*/ 19 h 210"/>
                <a:gd name="T26" fmla="*/ 137 w 192"/>
                <a:gd name="T27" fmla="*/ 24 h 210"/>
                <a:gd name="T28" fmla="*/ 34 w 192"/>
                <a:gd name="T29" fmla="*/ 32 h 210"/>
                <a:gd name="T30" fmla="*/ 119 w 192"/>
                <a:gd name="T31" fmla="*/ 31 h 210"/>
                <a:gd name="T32" fmla="*/ 158 w 192"/>
                <a:gd name="T33" fmla="*/ 26 h 210"/>
                <a:gd name="T34" fmla="*/ 139 w 192"/>
                <a:gd name="T35" fmla="*/ 28 h 210"/>
                <a:gd name="T36" fmla="*/ 95 w 192"/>
                <a:gd name="T37" fmla="*/ 32 h 210"/>
                <a:gd name="T38" fmla="*/ 54 w 192"/>
                <a:gd name="T39" fmla="*/ 38 h 210"/>
                <a:gd name="T40" fmla="*/ 90 w 192"/>
                <a:gd name="T41" fmla="*/ 42 h 210"/>
                <a:gd name="T42" fmla="*/ 184 w 192"/>
                <a:gd name="T43" fmla="*/ 38 h 210"/>
                <a:gd name="T44" fmla="*/ 36 w 192"/>
                <a:gd name="T45" fmla="*/ 47 h 210"/>
                <a:gd name="T46" fmla="*/ 36 w 192"/>
                <a:gd name="T47" fmla="*/ 51 h 210"/>
                <a:gd name="T48" fmla="*/ 133 w 192"/>
                <a:gd name="T49" fmla="*/ 45 h 210"/>
                <a:gd name="T50" fmla="*/ 176 w 192"/>
                <a:gd name="T51" fmla="*/ 46 h 210"/>
                <a:gd name="T52" fmla="*/ 160 w 192"/>
                <a:gd name="T53" fmla="*/ 49 h 210"/>
                <a:gd name="T54" fmla="*/ 129 w 192"/>
                <a:gd name="T55" fmla="*/ 53 h 210"/>
                <a:gd name="T56" fmla="*/ 90 w 192"/>
                <a:gd name="T57" fmla="*/ 59 h 210"/>
                <a:gd name="T58" fmla="*/ 82 w 192"/>
                <a:gd name="T59" fmla="*/ 60 h 210"/>
                <a:gd name="T60" fmla="*/ 72 w 192"/>
                <a:gd name="T61" fmla="*/ 61 h 210"/>
                <a:gd name="T62" fmla="*/ 135 w 192"/>
                <a:gd name="T63" fmla="*/ 61 h 210"/>
                <a:gd name="T64" fmla="*/ 160 w 192"/>
                <a:gd name="T65" fmla="*/ 59 h 210"/>
                <a:gd name="T66" fmla="*/ 153 w 192"/>
                <a:gd name="T67" fmla="*/ 60 h 210"/>
                <a:gd name="T68" fmla="*/ 143 w 192"/>
                <a:gd name="T69" fmla="*/ 63 h 210"/>
                <a:gd name="T70" fmla="*/ 99 w 192"/>
                <a:gd name="T71" fmla="*/ 69 h 210"/>
                <a:gd name="T72" fmla="*/ 58 w 192"/>
                <a:gd name="T73" fmla="*/ 70 h 210"/>
                <a:gd name="T74" fmla="*/ 141 w 192"/>
                <a:gd name="T75" fmla="*/ 72 h 210"/>
                <a:gd name="T76" fmla="*/ 133 w 192"/>
                <a:gd name="T77" fmla="*/ 73 h 210"/>
                <a:gd name="T78" fmla="*/ 121 w 192"/>
                <a:gd name="T79" fmla="*/ 74 h 210"/>
                <a:gd name="T80" fmla="*/ 94 w 192"/>
                <a:gd name="T81" fmla="*/ 75 h 210"/>
                <a:gd name="T82" fmla="*/ 36 w 192"/>
                <a:gd name="T83" fmla="*/ 78 h 210"/>
                <a:gd name="T84" fmla="*/ 38 w 192"/>
                <a:gd name="T85" fmla="*/ 86 h 210"/>
                <a:gd name="T86" fmla="*/ 157 w 192"/>
                <a:gd name="T87" fmla="*/ 87 h 210"/>
                <a:gd name="T88" fmla="*/ 135 w 192"/>
                <a:gd name="T89" fmla="*/ 88 h 210"/>
                <a:gd name="T90" fmla="*/ 115 w 192"/>
                <a:gd name="T91" fmla="*/ 92 h 210"/>
                <a:gd name="T92" fmla="*/ 160 w 192"/>
                <a:gd name="T93" fmla="*/ 91 h 21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92" h="210">
                  <a:moveTo>
                    <a:pt x="39" y="0"/>
                  </a:moveTo>
                  <a:cubicBezTo>
                    <a:pt x="82" y="1"/>
                    <a:pt x="126" y="1"/>
                    <a:pt x="169" y="6"/>
                  </a:cubicBezTo>
                  <a:cubicBezTo>
                    <a:pt x="156" y="15"/>
                    <a:pt x="136" y="13"/>
                    <a:pt x="121" y="14"/>
                  </a:cubicBezTo>
                  <a:cubicBezTo>
                    <a:pt x="97" y="19"/>
                    <a:pt x="71" y="20"/>
                    <a:pt x="47" y="26"/>
                  </a:cubicBezTo>
                  <a:cubicBezTo>
                    <a:pt x="84" y="2"/>
                    <a:pt x="58" y="17"/>
                    <a:pt x="165" y="24"/>
                  </a:cubicBezTo>
                  <a:cubicBezTo>
                    <a:pt x="172" y="24"/>
                    <a:pt x="152" y="27"/>
                    <a:pt x="145" y="28"/>
                  </a:cubicBezTo>
                  <a:cubicBezTo>
                    <a:pt x="139" y="29"/>
                    <a:pt x="133" y="31"/>
                    <a:pt x="127" y="32"/>
                  </a:cubicBezTo>
                  <a:cubicBezTo>
                    <a:pt x="108" y="35"/>
                    <a:pt x="88" y="37"/>
                    <a:pt x="69" y="40"/>
                  </a:cubicBezTo>
                  <a:cubicBezTo>
                    <a:pt x="27" y="56"/>
                    <a:pt x="0" y="56"/>
                    <a:pt x="105" y="50"/>
                  </a:cubicBezTo>
                  <a:cubicBezTo>
                    <a:pt x="116" y="48"/>
                    <a:pt x="128" y="47"/>
                    <a:pt x="139" y="44"/>
                  </a:cubicBezTo>
                  <a:cubicBezTo>
                    <a:pt x="143" y="43"/>
                    <a:pt x="151" y="40"/>
                    <a:pt x="151" y="40"/>
                  </a:cubicBezTo>
                  <a:cubicBezTo>
                    <a:pt x="163" y="41"/>
                    <a:pt x="175" y="40"/>
                    <a:pt x="187" y="42"/>
                  </a:cubicBezTo>
                  <a:cubicBezTo>
                    <a:pt x="192" y="43"/>
                    <a:pt x="176" y="43"/>
                    <a:pt x="171" y="44"/>
                  </a:cubicBezTo>
                  <a:cubicBezTo>
                    <a:pt x="159" y="47"/>
                    <a:pt x="155" y="51"/>
                    <a:pt x="139" y="54"/>
                  </a:cubicBezTo>
                  <a:cubicBezTo>
                    <a:pt x="105" y="60"/>
                    <a:pt x="68" y="63"/>
                    <a:pt x="35" y="74"/>
                  </a:cubicBezTo>
                  <a:cubicBezTo>
                    <a:pt x="60" y="82"/>
                    <a:pt x="94" y="73"/>
                    <a:pt x="121" y="70"/>
                  </a:cubicBezTo>
                  <a:cubicBezTo>
                    <a:pt x="134" y="66"/>
                    <a:pt x="148" y="64"/>
                    <a:pt x="161" y="60"/>
                  </a:cubicBezTo>
                  <a:cubicBezTo>
                    <a:pt x="184" y="65"/>
                    <a:pt x="166" y="60"/>
                    <a:pt x="141" y="64"/>
                  </a:cubicBezTo>
                  <a:cubicBezTo>
                    <a:pt x="122" y="67"/>
                    <a:pt x="125" y="70"/>
                    <a:pt x="97" y="72"/>
                  </a:cubicBezTo>
                  <a:cubicBezTo>
                    <a:pt x="82" y="75"/>
                    <a:pt x="70" y="82"/>
                    <a:pt x="55" y="86"/>
                  </a:cubicBezTo>
                  <a:cubicBezTo>
                    <a:pt x="63" y="98"/>
                    <a:pt x="77" y="95"/>
                    <a:pt x="91" y="96"/>
                  </a:cubicBezTo>
                  <a:cubicBezTo>
                    <a:pt x="123" y="94"/>
                    <a:pt x="154" y="88"/>
                    <a:pt x="187" y="86"/>
                  </a:cubicBezTo>
                  <a:cubicBezTo>
                    <a:pt x="136" y="99"/>
                    <a:pt x="90" y="106"/>
                    <a:pt x="37" y="108"/>
                  </a:cubicBezTo>
                  <a:cubicBezTo>
                    <a:pt x="33" y="109"/>
                    <a:pt x="20" y="110"/>
                    <a:pt x="37" y="116"/>
                  </a:cubicBezTo>
                  <a:cubicBezTo>
                    <a:pt x="80" y="115"/>
                    <a:pt x="95" y="110"/>
                    <a:pt x="135" y="102"/>
                  </a:cubicBezTo>
                  <a:cubicBezTo>
                    <a:pt x="150" y="103"/>
                    <a:pt x="165" y="101"/>
                    <a:pt x="179" y="104"/>
                  </a:cubicBezTo>
                  <a:cubicBezTo>
                    <a:pt x="185" y="105"/>
                    <a:pt x="169" y="110"/>
                    <a:pt x="163" y="112"/>
                  </a:cubicBezTo>
                  <a:cubicBezTo>
                    <a:pt x="138" y="119"/>
                    <a:pt x="165" y="113"/>
                    <a:pt x="131" y="120"/>
                  </a:cubicBezTo>
                  <a:cubicBezTo>
                    <a:pt x="118" y="126"/>
                    <a:pt x="105" y="132"/>
                    <a:pt x="91" y="134"/>
                  </a:cubicBezTo>
                  <a:cubicBezTo>
                    <a:pt x="88" y="135"/>
                    <a:pt x="86" y="137"/>
                    <a:pt x="83" y="138"/>
                  </a:cubicBezTo>
                  <a:cubicBezTo>
                    <a:pt x="80" y="139"/>
                    <a:pt x="76" y="139"/>
                    <a:pt x="73" y="140"/>
                  </a:cubicBezTo>
                  <a:cubicBezTo>
                    <a:pt x="52" y="145"/>
                    <a:pt x="116" y="141"/>
                    <a:pt x="137" y="140"/>
                  </a:cubicBezTo>
                  <a:cubicBezTo>
                    <a:pt x="155" y="137"/>
                    <a:pt x="147" y="139"/>
                    <a:pt x="163" y="134"/>
                  </a:cubicBezTo>
                  <a:cubicBezTo>
                    <a:pt x="166" y="133"/>
                    <a:pt x="158" y="137"/>
                    <a:pt x="155" y="138"/>
                  </a:cubicBezTo>
                  <a:cubicBezTo>
                    <a:pt x="152" y="140"/>
                    <a:pt x="149" y="143"/>
                    <a:pt x="145" y="144"/>
                  </a:cubicBezTo>
                  <a:cubicBezTo>
                    <a:pt x="137" y="147"/>
                    <a:pt x="111" y="157"/>
                    <a:pt x="101" y="158"/>
                  </a:cubicBezTo>
                  <a:cubicBezTo>
                    <a:pt x="87" y="160"/>
                    <a:pt x="73" y="159"/>
                    <a:pt x="59" y="160"/>
                  </a:cubicBezTo>
                  <a:cubicBezTo>
                    <a:pt x="11" y="167"/>
                    <a:pt x="53" y="160"/>
                    <a:pt x="143" y="164"/>
                  </a:cubicBezTo>
                  <a:cubicBezTo>
                    <a:pt x="146" y="164"/>
                    <a:pt x="138" y="165"/>
                    <a:pt x="135" y="166"/>
                  </a:cubicBezTo>
                  <a:cubicBezTo>
                    <a:pt x="131" y="167"/>
                    <a:pt x="127" y="167"/>
                    <a:pt x="123" y="168"/>
                  </a:cubicBezTo>
                  <a:cubicBezTo>
                    <a:pt x="114" y="169"/>
                    <a:pt x="104" y="171"/>
                    <a:pt x="95" y="172"/>
                  </a:cubicBezTo>
                  <a:cubicBezTo>
                    <a:pt x="75" y="175"/>
                    <a:pt x="58" y="177"/>
                    <a:pt x="37" y="178"/>
                  </a:cubicBezTo>
                  <a:cubicBezTo>
                    <a:pt x="25" y="184"/>
                    <a:pt x="21" y="195"/>
                    <a:pt x="39" y="196"/>
                  </a:cubicBezTo>
                  <a:cubicBezTo>
                    <a:pt x="79" y="197"/>
                    <a:pt x="119" y="197"/>
                    <a:pt x="159" y="198"/>
                  </a:cubicBezTo>
                  <a:cubicBezTo>
                    <a:pt x="144" y="203"/>
                    <a:pt x="151" y="203"/>
                    <a:pt x="137" y="200"/>
                  </a:cubicBezTo>
                  <a:cubicBezTo>
                    <a:pt x="40" y="203"/>
                    <a:pt x="78" y="206"/>
                    <a:pt x="117" y="210"/>
                  </a:cubicBezTo>
                  <a:cubicBezTo>
                    <a:pt x="155" y="208"/>
                    <a:pt x="140" y="208"/>
                    <a:pt x="163" y="208"/>
                  </a:cubicBezTo>
                </a:path>
              </a:pathLst>
            </a:cu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grpSp>
          <p:nvGrpSpPr>
            <p:cNvPr id="4154" name="Group 71"/>
            <p:cNvGrpSpPr>
              <a:grpSpLocks/>
            </p:cNvGrpSpPr>
            <p:nvPr/>
          </p:nvGrpSpPr>
          <p:grpSpPr bwMode="auto">
            <a:xfrm rot="5738122" flipV="1">
              <a:off x="4666" y="1805"/>
              <a:ext cx="213" cy="186"/>
              <a:chOff x="4509" y="1832"/>
              <a:chExt cx="194" cy="202"/>
            </a:xfrm>
          </p:grpSpPr>
          <p:sp>
            <p:nvSpPr>
              <p:cNvPr id="4157" name="Freeform 72"/>
              <p:cNvSpPr>
                <a:spLocks/>
              </p:cNvSpPr>
              <p:nvPr/>
            </p:nvSpPr>
            <p:spPr bwMode="auto">
              <a:xfrm>
                <a:off x="4511" y="1832"/>
                <a:ext cx="192" cy="100"/>
              </a:xfrm>
              <a:custGeom>
                <a:avLst/>
                <a:gdLst>
                  <a:gd name="T0" fmla="*/ 39 w 192"/>
                  <a:gd name="T1" fmla="*/ 0 h 210"/>
                  <a:gd name="T2" fmla="*/ 169 w 192"/>
                  <a:gd name="T3" fmla="*/ 3 h 210"/>
                  <a:gd name="T4" fmla="*/ 121 w 192"/>
                  <a:gd name="T5" fmla="*/ 7 h 210"/>
                  <a:gd name="T6" fmla="*/ 47 w 192"/>
                  <a:gd name="T7" fmla="*/ 12 h 210"/>
                  <a:gd name="T8" fmla="*/ 165 w 192"/>
                  <a:gd name="T9" fmla="*/ 11 h 210"/>
                  <a:gd name="T10" fmla="*/ 145 w 192"/>
                  <a:gd name="T11" fmla="*/ 13 h 210"/>
                  <a:gd name="T12" fmla="*/ 127 w 192"/>
                  <a:gd name="T13" fmla="*/ 15 h 210"/>
                  <a:gd name="T14" fmla="*/ 69 w 192"/>
                  <a:gd name="T15" fmla="*/ 19 h 210"/>
                  <a:gd name="T16" fmla="*/ 105 w 192"/>
                  <a:gd name="T17" fmla="*/ 24 h 210"/>
                  <a:gd name="T18" fmla="*/ 139 w 192"/>
                  <a:gd name="T19" fmla="*/ 21 h 210"/>
                  <a:gd name="T20" fmla="*/ 151 w 192"/>
                  <a:gd name="T21" fmla="*/ 19 h 210"/>
                  <a:gd name="T22" fmla="*/ 187 w 192"/>
                  <a:gd name="T23" fmla="*/ 20 h 210"/>
                  <a:gd name="T24" fmla="*/ 171 w 192"/>
                  <a:gd name="T25" fmla="*/ 21 h 210"/>
                  <a:gd name="T26" fmla="*/ 139 w 192"/>
                  <a:gd name="T27" fmla="*/ 26 h 210"/>
                  <a:gd name="T28" fmla="*/ 35 w 192"/>
                  <a:gd name="T29" fmla="*/ 35 h 210"/>
                  <a:gd name="T30" fmla="*/ 121 w 192"/>
                  <a:gd name="T31" fmla="*/ 33 h 210"/>
                  <a:gd name="T32" fmla="*/ 161 w 192"/>
                  <a:gd name="T33" fmla="*/ 29 h 210"/>
                  <a:gd name="T34" fmla="*/ 141 w 192"/>
                  <a:gd name="T35" fmla="*/ 30 h 210"/>
                  <a:gd name="T36" fmla="*/ 97 w 192"/>
                  <a:gd name="T37" fmla="*/ 34 h 210"/>
                  <a:gd name="T38" fmla="*/ 55 w 192"/>
                  <a:gd name="T39" fmla="*/ 41 h 210"/>
                  <a:gd name="T40" fmla="*/ 91 w 192"/>
                  <a:gd name="T41" fmla="*/ 46 h 210"/>
                  <a:gd name="T42" fmla="*/ 187 w 192"/>
                  <a:gd name="T43" fmla="*/ 41 h 210"/>
                  <a:gd name="T44" fmla="*/ 37 w 192"/>
                  <a:gd name="T45" fmla="*/ 51 h 210"/>
                  <a:gd name="T46" fmla="*/ 37 w 192"/>
                  <a:gd name="T47" fmla="*/ 55 h 210"/>
                  <a:gd name="T48" fmla="*/ 135 w 192"/>
                  <a:gd name="T49" fmla="*/ 49 h 210"/>
                  <a:gd name="T50" fmla="*/ 179 w 192"/>
                  <a:gd name="T51" fmla="*/ 50 h 210"/>
                  <a:gd name="T52" fmla="*/ 163 w 192"/>
                  <a:gd name="T53" fmla="*/ 53 h 210"/>
                  <a:gd name="T54" fmla="*/ 131 w 192"/>
                  <a:gd name="T55" fmla="*/ 57 h 210"/>
                  <a:gd name="T56" fmla="*/ 91 w 192"/>
                  <a:gd name="T57" fmla="*/ 64 h 210"/>
                  <a:gd name="T58" fmla="*/ 83 w 192"/>
                  <a:gd name="T59" fmla="*/ 66 h 210"/>
                  <a:gd name="T60" fmla="*/ 73 w 192"/>
                  <a:gd name="T61" fmla="*/ 67 h 210"/>
                  <a:gd name="T62" fmla="*/ 137 w 192"/>
                  <a:gd name="T63" fmla="*/ 67 h 210"/>
                  <a:gd name="T64" fmla="*/ 163 w 192"/>
                  <a:gd name="T65" fmla="*/ 64 h 210"/>
                  <a:gd name="T66" fmla="*/ 155 w 192"/>
                  <a:gd name="T67" fmla="*/ 66 h 210"/>
                  <a:gd name="T68" fmla="*/ 145 w 192"/>
                  <a:gd name="T69" fmla="*/ 69 h 210"/>
                  <a:gd name="T70" fmla="*/ 101 w 192"/>
                  <a:gd name="T71" fmla="*/ 75 h 210"/>
                  <a:gd name="T72" fmla="*/ 59 w 192"/>
                  <a:gd name="T73" fmla="*/ 76 h 210"/>
                  <a:gd name="T74" fmla="*/ 143 w 192"/>
                  <a:gd name="T75" fmla="*/ 78 h 210"/>
                  <a:gd name="T76" fmla="*/ 135 w 192"/>
                  <a:gd name="T77" fmla="*/ 79 h 210"/>
                  <a:gd name="T78" fmla="*/ 123 w 192"/>
                  <a:gd name="T79" fmla="*/ 80 h 210"/>
                  <a:gd name="T80" fmla="*/ 95 w 192"/>
                  <a:gd name="T81" fmla="*/ 82 h 210"/>
                  <a:gd name="T82" fmla="*/ 37 w 192"/>
                  <a:gd name="T83" fmla="*/ 85 h 210"/>
                  <a:gd name="T84" fmla="*/ 39 w 192"/>
                  <a:gd name="T85" fmla="*/ 93 h 210"/>
                  <a:gd name="T86" fmla="*/ 159 w 192"/>
                  <a:gd name="T87" fmla="*/ 94 h 210"/>
                  <a:gd name="T88" fmla="*/ 137 w 192"/>
                  <a:gd name="T89" fmla="*/ 95 h 210"/>
                  <a:gd name="T90" fmla="*/ 117 w 192"/>
                  <a:gd name="T91" fmla="*/ 100 h 210"/>
                  <a:gd name="T92" fmla="*/ 163 w 192"/>
                  <a:gd name="T93" fmla="*/ 99 h 210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0" t="0" r="r" b="b"/>
                <a:pathLst>
                  <a:path w="192" h="210">
                    <a:moveTo>
                      <a:pt x="39" y="0"/>
                    </a:moveTo>
                    <a:cubicBezTo>
                      <a:pt x="82" y="1"/>
                      <a:pt x="126" y="1"/>
                      <a:pt x="169" y="6"/>
                    </a:cubicBezTo>
                    <a:cubicBezTo>
                      <a:pt x="156" y="15"/>
                      <a:pt x="136" y="13"/>
                      <a:pt x="121" y="14"/>
                    </a:cubicBezTo>
                    <a:cubicBezTo>
                      <a:pt x="97" y="19"/>
                      <a:pt x="71" y="20"/>
                      <a:pt x="47" y="26"/>
                    </a:cubicBezTo>
                    <a:cubicBezTo>
                      <a:pt x="84" y="2"/>
                      <a:pt x="58" y="17"/>
                      <a:pt x="165" y="24"/>
                    </a:cubicBezTo>
                    <a:cubicBezTo>
                      <a:pt x="172" y="24"/>
                      <a:pt x="152" y="27"/>
                      <a:pt x="145" y="28"/>
                    </a:cubicBezTo>
                    <a:cubicBezTo>
                      <a:pt x="139" y="29"/>
                      <a:pt x="133" y="31"/>
                      <a:pt x="127" y="32"/>
                    </a:cubicBezTo>
                    <a:cubicBezTo>
                      <a:pt x="108" y="35"/>
                      <a:pt x="88" y="37"/>
                      <a:pt x="69" y="40"/>
                    </a:cubicBezTo>
                    <a:cubicBezTo>
                      <a:pt x="27" y="56"/>
                      <a:pt x="0" y="56"/>
                      <a:pt x="105" y="50"/>
                    </a:cubicBezTo>
                    <a:cubicBezTo>
                      <a:pt x="116" y="48"/>
                      <a:pt x="128" y="47"/>
                      <a:pt x="139" y="44"/>
                    </a:cubicBezTo>
                    <a:cubicBezTo>
                      <a:pt x="143" y="43"/>
                      <a:pt x="151" y="40"/>
                      <a:pt x="151" y="40"/>
                    </a:cubicBezTo>
                    <a:cubicBezTo>
                      <a:pt x="163" y="41"/>
                      <a:pt x="175" y="40"/>
                      <a:pt x="187" y="42"/>
                    </a:cubicBezTo>
                    <a:cubicBezTo>
                      <a:pt x="192" y="43"/>
                      <a:pt x="176" y="43"/>
                      <a:pt x="171" y="44"/>
                    </a:cubicBezTo>
                    <a:cubicBezTo>
                      <a:pt x="159" y="47"/>
                      <a:pt x="155" y="51"/>
                      <a:pt x="139" y="54"/>
                    </a:cubicBezTo>
                    <a:cubicBezTo>
                      <a:pt x="105" y="60"/>
                      <a:pt x="68" y="63"/>
                      <a:pt x="35" y="74"/>
                    </a:cubicBezTo>
                    <a:cubicBezTo>
                      <a:pt x="60" y="82"/>
                      <a:pt x="94" y="73"/>
                      <a:pt x="121" y="70"/>
                    </a:cubicBezTo>
                    <a:cubicBezTo>
                      <a:pt x="134" y="66"/>
                      <a:pt x="148" y="64"/>
                      <a:pt x="161" y="60"/>
                    </a:cubicBezTo>
                    <a:cubicBezTo>
                      <a:pt x="184" y="65"/>
                      <a:pt x="166" y="60"/>
                      <a:pt x="141" y="64"/>
                    </a:cubicBezTo>
                    <a:cubicBezTo>
                      <a:pt x="122" y="67"/>
                      <a:pt x="125" y="70"/>
                      <a:pt x="97" y="72"/>
                    </a:cubicBezTo>
                    <a:cubicBezTo>
                      <a:pt x="82" y="75"/>
                      <a:pt x="70" y="82"/>
                      <a:pt x="55" y="86"/>
                    </a:cubicBezTo>
                    <a:cubicBezTo>
                      <a:pt x="63" y="98"/>
                      <a:pt x="77" y="95"/>
                      <a:pt x="91" y="96"/>
                    </a:cubicBezTo>
                    <a:cubicBezTo>
                      <a:pt x="123" y="94"/>
                      <a:pt x="154" y="88"/>
                      <a:pt x="187" y="86"/>
                    </a:cubicBezTo>
                    <a:cubicBezTo>
                      <a:pt x="136" y="99"/>
                      <a:pt x="90" y="106"/>
                      <a:pt x="37" y="108"/>
                    </a:cubicBezTo>
                    <a:cubicBezTo>
                      <a:pt x="33" y="109"/>
                      <a:pt x="20" y="110"/>
                      <a:pt x="37" y="116"/>
                    </a:cubicBezTo>
                    <a:cubicBezTo>
                      <a:pt x="80" y="115"/>
                      <a:pt x="95" y="110"/>
                      <a:pt x="135" y="102"/>
                    </a:cubicBezTo>
                    <a:cubicBezTo>
                      <a:pt x="150" y="103"/>
                      <a:pt x="165" y="101"/>
                      <a:pt x="179" y="104"/>
                    </a:cubicBezTo>
                    <a:cubicBezTo>
                      <a:pt x="185" y="105"/>
                      <a:pt x="169" y="110"/>
                      <a:pt x="163" y="112"/>
                    </a:cubicBezTo>
                    <a:cubicBezTo>
                      <a:pt x="138" y="119"/>
                      <a:pt x="165" y="113"/>
                      <a:pt x="131" y="120"/>
                    </a:cubicBezTo>
                    <a:cubicBezTo>
                      <a:pt x="118" y="126"/>
                      <a:pt x="105" y="132"/>
                      <a:pt x="91" y="134"/>
                    </a:cubicBezTo>
                    <a:cubicBezTo>
                      <a:pt x="88" y="135"/>
                      <a:pt x="86" y="137"/>
                      <a:pt x="83" y="138"/>
                    </a:cubicBezTo>
                    <a:cubicBezTo>
                      <a:pt x="80" y="139"/>
                      <a:pt x="76" y="139"/>
                      <a:pt x="73" y="140"/>
                    </a:cubicBezTo>
                    <a:cubicBezTo>
                      <a:pt x="52" y="145"/>
                      <a:pt x="116" y="141"/>
                      <a:pt x="137" y="140"/>
                    </a:cubicBezTo>
                    <a:cubicBezTo>
                      <a:pt x="155" y="137"/>
                      <a:pt x="147" y="139"/>
                      <a:pt x="163" y="134"/>
                    </a:cubicBezTo>
                    <a:cubicBezTo>
                      <a:pt x="166" y="133"/>
                      <a:pt x="158" y="137"/>
                      <a:pt x="155" y="138"/>
                    </a:cubicBezTo>
                    <a:cubicBezTo>
                      <a:pt x="152" y="140"/>
                      <a:pt x="149" y="143"/>
                      <a:pt x="145" y="144"/>
                    </a:cubicBezTo>
                    <a:cubicBezTo>
                      <a:pt x="137" y="147"/>
                      <a:pt x="111" y="157"/>
                      <a:pt x="101" y="158"/>
                    </a:cubicBezTo>
                    <a:cubicBezTo>
                      <a:pt x="87" y="160"/>
                      <a:pt x="73" y="159"/>
                      <a:pt x="59" y="160"/>
                    </a:cubicBezTo>
                    <a:cubicBezTo>
                      <a:pt x="11" y="167"/>
                      <a:pt x="53" y="160"/>
                      <a:pt x="143" y="164"/>
                    </a:cubicBezTo>
                    <a:cubicBezTo>
                      <a:pt x="146" y="164"/>
                      <a:pt x="138" y="165"/>
                      <a:pt x="135" y="166"/>
                    </a:cubicBezTo>
                    <a:cubicBezTo>
                      <a:pt x="131" y="167"/>
                      <a:pt x="127" y="167"/>
                      <a:pt x="123" y="168"/>
                    </a:cubicBezTo>
                    <a:cubicBezTo>
                      <a:pt x="114" y="169"/>
                      <a:pt x="104" y="171"/>
                      <a:pt x="95" y="172"/>
                    </a:cubicBezTo>
                    <a:cubicBezTo>
                      <a:pt x="75" y="175"/>
                      <a:pt x="58" y="177"/>
                      <a:pt x="37" y="178"/>
                    </a:cubicBezTo>
                    <a:cubicBezTo>
                      <a:pt x="25" y="184"/>
                      <a:pt x="21" y="195"/>
                      <a:pt x="39" y="196"/>
                    </a:cubicBezTo>
                    <a:cubicBezTo>
                      <a:pt x="79" y="197"/>
                      <a:pt x="119" y="197"/>
                      <a:pt x="159" y="198"/>
                    </a:cubicBezTo>
                    <a:cubicBezTo>
                      <a:pt x="144" y="203"/>
                      <a:pt x="151" y="203"/>
                      <a:pt x="137" y="200"/>
                    </a:cubicBezTo>
                    <a:cubicBezTo>
                      <a:pt x="40" y="203"/>
                      <a:pt x="78" y="206"/>
                      <a:pt x="117" y="210"/>
                    </a:cubicBezTo>
                    <a:cubicBezTo>
                      <a:pt x="155" y="208"/>
                      <a:pt x="140" y="208"/>
                      <a:pt x="163" y="208"/>
                    </a:cubicBezTo>
                  </a:path>
                </a:pathLst>
              </a:cu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58" name="Freeform 73"/>
              <p:cNvSpPr>
                <a:spLocks/>
              </p:cNvSpPr>
              <p:nvPr/>
            </p:nvSpPr>
            <p:spPr bwMode="auto">
              <a:xfrm>
                <a:off x="4509" y="1934"/>
                <a:ext cx="192" cy="100"/>
              </a:xfrm>
              <a:custGeom>
                <a:avLst/>
                <a:gdLst>
                  <a:gd name="T0" fmla="*/ 39 w 192"/>
                  <a:gd name="T1" fmla="*/ 0 h 210"/>
                  <a:gd name="T2" fmla="*/ 169 w 192"/>
                  <a:gd name="T3" fmla="*/ 3 h 210"/>
                  <a:gd name="T4" fmla="*/ 121 w 192"/>
                  <a:gd name="T5" fmla="*/ 7 h 210"/>
                  <a:gd name="T6" fmla="*/ 47 w 192"/>
                  <a:gd name="T7" fmla="*/ 12 h 210"/>
                  <a:gd name="T8" fmla="*/ 165 w 192"/>
                  <a:gd name="T9" fmla="*/ 11 h 210"/>
                  <a:gd name="T10" fmla="*/ 145 w 192"/>
                  <a:gd name="T11" fmla="*/ 13 h 210"/>
                  <a:gd name="T12" fmla="*/ 127 w 192"/>
                  <a:gd name="T13" fmla="*/ 15 h 210"/>
                  <a:gd name="T14" fmla="*/ 69 w 192"/>
                  <a:gd name="T15" fmla="*/ 19 h 210"/>
                  <a:gd name="T16" fmla="*/ 105 w 192"/>
                  <a:gd name="T17" fmla="*/ 24 h 210"/>
                  <a:gd name="T18" fmla="*/ 139 w 192"/>
                  <a:gd name="T19" fmla="*/ 21 h 210"/>
                  <a:gd name="T20" fmla="*/ 151 w 192"/>
                  <a:gd name="T21" fmla="*/ 19 h 210"/>
                  <a:gd name="T22" fmla="*/ 187 w 192"/>
                  <a:gd name="T23" fmla="*/ 20 h 210"/>
                  <a:gd name="T24" fmla="*/ 171 w 192"/>
                  <a:gd name="T25" fmla="*/ 21 h 210"/>
                  <a:gd name="T26" fmla="*/ 139 w 192"/>
                  <a:gd name="T27" fmla="*/ 26 h 210"/>
                  <a:gd name="T28" fmla="*/ 35 w 192"/>
                  <a:gd name="T29" fmla="*/ 35 h 210"/>
                  <a:gd name="T30" fmla="*/ 121 w 192"/>
                  <a:gd name="T31" fmla="*/ 33 h 210"/>
                  <a:gd name="T32" fmla="*/ 161 w 192"/>
                  <a:gd name="T33" fmla="*/ 29 h 210"/>
                  <a:gd name="T34" fmla="*/ 141 w 192"/>
                  <a:gd name="T35" fmla="*/ 30 h 210"/>
                  <a:gd name="T36" fmla="*/ 97 w 192"/>
                  <a:gd name="T37" fmla="*/ 34 h 210"/>
                  <a:gd name="T38" fmla="*/ 55 w 192"/>
                  <a:gd name="T39" fmla="*/ 41 h 210"/>
                  <a:gd name="T40" fmla="*/ 91 w 192"/>
                  <a:gd name="T41" fmla="*/ 46 h 210"/>
                  <a:gd name="T42" fmla="*/ 187 w 192"/>
                  <a:gd name="T43" fmla="*/ 41 h 210"/>
                  <a:gd name="T44" fmla="*/ 37 w 192"/>
                  <a:gd name="T45" fmla="*/ 51 h 210"/>
                  <a:gd name="T46" fmla="*/ 37 w 192"/>
                  <a:gd name="T47" fmla="*/ 55 h 210"/>
                  <a:gd name="T48" fmla="*/ 135 w 192"/>
                  <a:gd name="T49" fmla="*/ 49 h 210"/>
                  <a:gd name="T50" fmla="*/ 179 w 192"/>
                  <a:gd name="T51" fmla="*/ 50 h 210"/>
                  <a:gd name="T52" fmla="*/ 163 w 192"/>
                  <a:gd name="T53" fmla="*/ 53 h 210"/>
                  <a:gd name="T54" fmla="*/ 131 w 192"/>
                  <a:gd name="T55" fmla="*/ 57 h 210"/>
                  <a:gd name="T56" fmla="*/ 91 w 192"/>
                  <a:gd name="T57" fmla="*/ 64 h 210"/>
                  <a:gd name="T58" fmla="*/ 83 w 192"/>
                  <a:gd name="T59" fmla="*/ 66 h 210"/>
                  <a:gd name="T60" fmla="*/ 73 w 192"/>
                  <a:gd name="T61" fmla="*/ 67 h 210"/>
                  <a:gd name="T62" fmla="*/ 137 w 192"/>
                  <a:gd name="T63" fmla="*/ 67 h 210"/>
                  <a:gd name="T64" fmla="*/ 163 w 192"/>
                  <a:gd name="T65" fmla="*/ 64 h 210"/>
                  <a:gd name="T66" fmla="*/ 155 w 192"/>
                  <a:gd name="T67" fmla="*/ 66 h 210"/>
                  <a:gd name="T68" fmla="*/ 145 w 192"/>
                  <a:gd name="T69" fmla="*/ 69 h 210"/>
                  <a:gd name="T70" fmla="*/ 101 w 192"/>
                  <a:gd name="T71" fmla="*/ 75 h 210"/>
                  <a:gd name="T72" fmla="*/ 59 w 192"/>
                  <a:gd name="T73" fmla="*/ 76 h 210"/>
                  <a:gd name="T74" fmla="*/ 143 w 192"/>
                  <a:gd name="T75" fmla="*/ 78 h 210"/>
                  <a:gd name="T76" fmla="*/ 135 w 192"/>
                  <a:gd name="T77" fmla="*/ 79 h 210"/>
                  <a:gd name="T78" fmla="*/ 123 w 192"/>
                  <a:gd name="T79" fmla="*/ 80 h 210"/>
                  <a:gd name="T80" fmla="*/ 95 w 192"/>
                  <a:gd name="T81" fmla="*/ 82 h 210"/>
                  <a:gd name="T82" fmla="*/ 37 w 192"/>
                  <a:gd name="T83" fmla="*/ 85 h 210"/>
                  <a:gd name="T84" fmla="*/ 39 w 192"/>
                  <a:gd name="T85" fmla="*/ 93 h 210"/>
                  <a:gd name="T86" fmla="*/ 159 w 192"/>
                  <a:gd name="T87" fmla="*/ 94 h 210"/>
                  <a:gd name="T88" fmla="*/ 137 w 192"/>
                  <a:gd name="T89" fmla="*/ 95 h 210"/>
                  <a:gd name="T90" fmla="*/ 117 w 192"/>
                  <a:gd name="T91" fmla="*/ 100 h 210"/>
                  <a:gd name="T92" fmla="*/ 163 w 192"/>
                  <a:gd name="T93" fmla="*/ 99 h 210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0" t="0" r="r" b="b"/>
                <a:pathLst>
                  <a:path w="192" h="210">
                    <a:moveTo>
                      <a:pt x="39" y="0"/>
                    </a:moveTo>
                    <a:cubicBezTo>
                      <a:pt x="82" y="1"/>
                      <a:pt x="126" y="1"/>
                      <a:pt x="169" y="6"/>
                    </a:cubicBezTo>
                    <a:cubicBezTo>
                      <a:pt x="156" y="15"/>
                      <a:pt x="136" y="13"/>
                      <a:pt x="121" y="14"/>
                    </a:cubicBezTo>
                    <a:cubicBezTo>
                      <a:pt x="97" y="19"/>
                      <a:pt x="71" y="20"/>
                      <a:pt x="47" y="26"/>
                    </a:cubicBezTo>
                    <a:cubicBezTo>
                      <a:pt x="84" y="2"/>
                      <a:pt x="58" y="17"/>
                      <a:pt x="165" y="24"/>
                    </a:cubicBezTo>
                    <a:cubicBezTo>
                      <a:pt x="172" y="24"/>
                      <a:pt x="152" y="27"/>
                      <a:pt x="145" y="28"/>
                    </a:cubicBezTo>
                    <a:cubicBezTo>
                      <a:pt x="139" y="29"/>
                      <a:pt x="133" y="31"/>
                      <a:pt x="127" y="32"/>
                    </a:cubicBezTo>
                    <a:cubicBezTo>
                      <a:pt x="108" y="35"/>
                      <a:pt x="88" y="37"/>
                      <a:pt x="69" y="40"/>
                    </a:cubicBezTo>
                    <a:cubicBezTo>
                      <a:pt x="27" y="56"/>
                      <a:pt x="0" y="56"/>
                      <a:pt x="105" y="50"/>
                    </a:cubicBezTo>
                    <a:cubicBezTo>
                      <a:pt x="116" y="48"/>
                      <a:pt x="128" y="47"/>
                      <a:pt x="139" y="44"/>
                    </a:cubicBezTo>
                    <a:cubicBezTo>
                      <a:pt x="143" y="43"/>
                      <a:pt x="151" y="40"/>
                      <a:pt x="151" y="40"/>
                    </a:cubicBezTo>
                    <a:cubicBezTo>
                      <a:pt x="163" y="41"/>
                      <a:pt x="175" y="40"/>
                      <a:pt x="187" y="42"/>
                    </a:cubicBezTo>
                    <a:cubicBezTo>
                      <a:pt x="192" y="43"/>
                      <a:pt x="176" y="43"/>
                      <a:pt x="171" y="44"/>
                    </a:cubicBezTo>
                    <a:cubicBezTo>
                      <a:pt x="159" y="47"/>
                      <a:pt x="155" y="51"/>
                      <a:pt x="139" y="54"/>
                    </a:cubicBezTo>
                    <a:cubicBezTo>
                      <a:pt x="105" y="60"/>
                      <a:pt x="68" y="63"/>
                      <a:pt x="35" y="74"/>
                    </a:cubicBezTo>
                    <a:cubicBezTo>
                      <a:pt x="60" y="82"/>
                      <a:pt x="94" y="73"/>
                      <a:pt x="121" y="70"/>
                    </a:cubicBezTo>
                    <a:cubicBezTo>
                      <a:pt x="134" y="66"/>
                      <a:pt x="148" y="64"/>
                      <a:pt x="161" y="60"/>
                    </a:cubicBezTo>
                    <a:cubicBezTo>
                      <a:pt x="184" y="65"/>
                      <a:pt x="166" y="60"/>
                      <a:pt x="141" y="64"/>
                    </a:cubicBezTo>
                    <a:cubicBezTo>
                      <a:pt x="122" y="67"/>
                      <a:pt x="125" y="70"/>
                      <a:pt x="97" y="72"/>
                    </a:cubicBezTo>
                    <a:cubicBezTo>
                      <a:pt x="82" y="75"/>
                      <a:pt x="70" y="82"/>
                      <a:pt x="55" y="86"/>
                    </a:cubicBezTo>
                    <a:cubicBezTo>
                      <a:pt x="63" y="98"/>
                      <a:pt x="77" y="95"/>
                      <a:pt x="91" y="96"/>
                    </a:cubicBezTo>
                    <a:cubicBezTo>
                      <a:pt x="123" y="94"/>
                      <a:pt x="154" y="88"/>
                      <a:pt x="187" y="86"/>
                    </a:cubicBezTo>
                    <a:cubicBezTo>
                      <a:pt x="136" y="99"/>
                      <a:pt x="90" y="106"/>
                      <a:pt x="37" y="108"/>
                    </a:cubicBezTo>
                    <a:cubicBezTo>
                      <a:pt x="33" y="109"/>
                      <a:pt x="20" y="110"/>
                      <a:pt x="37" y="116"/>
                    </a:cubicBezTo>
                    <a:cubicBezTo>
                      <a:pt x="80" y="115"/>
                      <a:pt x="95" y="110"/>
                      <a:pt x="135" y="102"/>
                    </a:cubicBezTo>
                    <a:cubicBezTo>
                      <a:pt x="150" y="103"/>
                      <a:pt x="165" y="101"/>
                      <a:pt x="179" y="104"/>
                    </a:cubicBezTo>
                    <a:cubicBezTo>
                      <a:pt x="185" y="105"/>
                      <a:pt x="169" y="110"/>
                      <a:pt x="163" y="112"/>
                    </a:cubicBezTo>
                    <a:cubicBezTo>
                      <a:pt x="138" y="119"/>
                      <a:pt x="165" y="113"/>
                      <a:pt x="131" y="120"/>
                    </a:cubicBezTo>
                    <a:cubicBezTo>
                      <a:pt x="118" y="126"/>
                      <a:pt x="105" y="132"/>
                      <a:pt x="91" y="134"/>
                    </a:cubicBezTo>
                    <a:cubicBezTo>
                      <a:pt x="88" y="135"/>
                      <a:pt x="86" y="137"/>
                      <a:pt x="83" y="138"/>
                    </a:cubicBezTo>
                    <a:cubicBezTo>
                      <a:pt x="80" y="139"/>
                      <a:pt x="76" y="139"/>
                      <a:pt x="73" y="140"/>
                    </a:cubicBezTo>
                    <a:cubicBezTo>
                      <a:pt x="52" y="145"/>
                      <a:pt x="116" y="141"/>
                      <a:pt x="137" y="140"/>
                    </a:cubicBezTo>
                    <a:cubicBezTo>
                      <a:pt x="155" y="137"/>
                      <a:pt x="147" y="139"/>
                      <a:pt x="163" y="134"/>
                    </a:cubicBezTo>
                    <a:cubicBezTo>
                      <a:pt x="166" y="133"/>
                      <a:pt x="158" y="137"/>
                      <a:pt x="155" y="138"/>
                    </a:cubicBezTo>
                    <a:cubicBezTo>
                      <a:pt x="152" y="140"/>
                      <a:pt x="149" y="143"/>
                      <a:pt x="145" y="144"/>
                    </a:cubicBezTo>
                    <a:cubicBezTo>
                      <a:pt x="137" y="147"/>
                      <a:pt x="111" y="157"/>
                      <a:pt x="101" y="158"/>
                    </a:cubicBezTo>
                    <a:cubicBezTo>
                      <a:pt x="87" y="160"/>
                      <a:pt x="73" y="159"/>
                      <a:pt x="59" y="160"/>
                    </a:cubicBezTo>
                    <a:cubicBezTo>
                      <a:pt x="11" y="167"/>
                      <a:pt x="53" y="160"/>
                      <a:pt x="143" y="164"/>
                    </a:cubicBezTo>
                    <a:cubicBezTo>
                      <a:pt x="146" y="164"/>
                      <a:pt x="138" y="165"/>
                      <a:pt x="135" y="166"/>
                    </a:cubicBezTo>
                    <a:cubicBezTo>
                      <a:pt x="131" y="167"/>
                      <a:pt x="127" y="167"/>
                      <a:pt x="123" y="168"/>
                    </a:cubicBezTo>
                    <a:cubicBezTo>
                      <a:pt x="114" y="169"/>
                      <a:pt x="104" y="171"/>
                      <a:pt x="95" y="172"/>
                    </a:cubicBezTo>
                    <a:cubicBezTo>
                      <a:pt x="75" y="175"/>
                      <a:pt x="58" y="177"/>
                      <a:pt x="37" y="178"/>
                    </a:cubicBezTo>
                    <a:cubicBezTo>
                      <a:pt x="25" y="184"/>
                      <a:pt x="21" y="195"/>
                      <a:pt x="39" y="196"/>
                    </a:cubicBezTo>
                    <a:cubicBezTo>
                      <a:pt x="79" y="197"/>
                      <a:pt x="119" y="197"/>
                      <a:pt x="159" y="198"/>
                    </a:cubicBezTo>
                    <a:cubicBezTo>
                      <a:pt x="144" y="203"/>
                      <a:pt x="151" y="203"/>
                      <a:pt x="137" y="200"/>
                    </a:cubicBezTo>
                    <a:cubicBezTo>
                      <a:pt x="40" y="203"/>
                      <a:pt x="78" y="206"/>
                      <a:pt x="117" y="210"/>
                    </a:cubicBezTo>
                    <a:cubicBezTo>
                      <a:pt x="155" y="208"/>
                      <a:pt x="140" y="208"/>
                      <a:pt x="163" y="208"/>
                    </a:cubicBezTo>
                  </a:path>
                </a:pathLst>
              </a:cu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4155" name="Freeform 75"/>
            <p:cNvSpPr>
              <a:spLocks/>
            </p:cNvSpPr>
            <p:nvPr/>
          </p:nvSpPr>
          <p:spPr bwMode="auto">
            <a:xfrm rot="5738122" flipV="1">
              <a:off x="4796" y="1858"/>
              <a:ext cx="209" cy="92"/>
            </a:xfrm>
            <a:custGeom>
              <a:avLst/>
              <a:gdLst>
                <a:gd name="T0" fmla="*/ 42 w 192"/>
                <a:gd name="T1" fmla="*/ 0 h 210"/>
                <a:gd name="T2" fmla="*/ 184 w 192"/>
                <a:gd name="T3" fmla="*/ 3 h 210"/>
                <a:gd name="T4" fmla="*/ 132 w 192"/>
                <a:gd name="T5" fmla="*/ 6 h 210"/>
                <a:gd name="T6" fmla="*/ 51 w 192"/>
                <a:gd name="T7" fmla="*/ 11 h 210"/>
                <a:gd name="T8" fmla="*/ 180 w 192"/>
                <a:gd name="T9" fmla="*/ 11 h 210"/>
                <a:gd name="T10" fmla="*/ 158 w 192"/>
                <a:gd name="T11" fmla="*/ 12 h 210"/>
                <a:gd name="T12" fmla="*/ 138 w 192"/>
                <a:gd name="T13" fmla="*/ 14 h 210"/>
                <a:gd name="T14" fmla="*/ 75 w 192"/>
                <a:gd name="T15" fmla="*/ 18 h 210"/>
                <a:gd name="T16" fmla="*/ 114 w 192"/>
                <a:gd name="T17" fmla="*/ 22 h 210"/>
                <a:gd name="T18" fmla="*/ 151 w 192"/>
                <a:gd name="T19" fmla="*/ 19 h 210"/>
                <a:gd name="T20" fmla="*/ 164 w 192"/>
                <a:gd name="T21" fmla="*/ 18 h 210"/>
                <a:gd name="T22" fmla="*/ 204 w 192"/>
                <a:gd name="T23" fmla="*/ 18 h 210"/>
                <a:gd name="T24" fmla="*/ 186 w 192"/>
                <a:gd name="T25" fmla="*/ 19 h 210"/>
                <a:gd name="T26" fmla="*/ 151 w 192"/>
                <a:gd name="T27" fmla="*/ 24 h 210"/>
                <a:gd name="T28" fmla="*/ 38 w 192"/>
                <a:gd name="T29" fmla="*/ 32 h 210"/>
                <a:gd name="T30" fmla="*/ 132 w 192"/>
                <a:gd name="T31" fmla="*/ 31 h 210"/>
                <a:gd name="T32" fmla="*/ 175 w 192"/>
                <a:gd name="T33" fmla="*/ 26 h 210"/>
                <a:gd name="T34" fmla="*/ 153 w 192"/>
                <a:gd name="T35" fmla="*/ 28 h 210"/>
                <a:gd name="T36" fmla="*/ 106 w 192"/>
                <a:gd name="T37" fmla="*/ 32 h 210"/>
                <a:gd name="T38" fmla="*/ 60 w 192"/>
                <a:gd name="T39" fmla="*/ 38 h 210"/>
                <a:gd name="T40" fmla="*/ 99 w 192"/>
                <a:gd name="T41" fmla="*/ 42 h 210"/>
                <a:gd name="T42" fmla="*/ 204 w 192"/>
                <a:gd name="T43" fmla="*/ 38 h 210"/>
                <a:gd name="T44" fmla="*/ 40 w 192"/>
                <a:gd name="T45" fmla="*/ 47 h 210"/>
                <a:gd name="T46" fmla="*/ 40 w 192"/>
                <a:gd name="T47" fmla="*/ 51 h 210"/>
                <a:gd name="T48" fmla="*/ 147 w 192"/>
                <a:gd name="T49" fmla="*/ 45 h 210"/>
                <a:gd name="T50" fmla="*/ 195 w 192"/>
                <a:gd name="T51" fmla="*/ 46 h 210"/>
                <a:gd name="T52" fmla="*/ 177 w 192"/>
                <a:gd name="T53" fmla="*/ 49 h 210"/>
                <a:gd name="T54" fmla="*/ 143 w 192"/>
                <a:gd name="T55" fmla="*/ 53 h 210"/>
                <a:gd name="T56" fmla="*/ 99 w 192"/>
                <a:gd name="T57" fmla="*/ 59 h 210"/>
                <a:gd name="T58" fmla="*/ 90 w 192"/>
                <a:gd name="T59" fmla="*/ 60 h 210"/>
                <a:gd name="T60" fmla="*/ 79 w 192"/>
                <a:gd name="T61" fmla="*/ 61 h 210"/>
                <a:gd name="T62" fmla="*/ 149 w 192"/>
                <a:gd name="T63" fmla="*/ 61 h 210"/>
                <a:gd name="T64" fmla="*/ 177 w 192"/>
                <a:gd name="T65" fmla="*/ 59 h 210"/>
                <a:gd name="T66" fmla="*/ 169 w 192"/>
                <a:gd name="T67" fmla="*/ 60 h 210"/>
                <a:gd name="T68" fmla="*/ 158 w 192"/>
                <a:gd name="T69" fmla="*/ 63 h 210"/>
                <a:gd name="T70" fmla="*/ 110 w 192"/>
                <a:gd name="T71" fmla="*/ 69 h 210"/>
                <a:gd name="T72" fmla="*/ 64 w 192"/>
                <a:gd name="T73" fmla="*/ 70 h 210"/>
                <a:gd name="T74" fmla="*/ 156 w 192"/>
                <a:gd name="T75" fmla="*/ 72 h 210"/>
                <a:gd name="T76" fmla="*/ 147 w 192"/>
                <a:gd name="T77" fmla="*/ 73 h 210"/>
                <a:gd name="T78" fmla="*/ 134 w 192"/>
                <a:gd name="T79" fmla="*/ 74 h 210"/>
                <a:gd name="T80" fmla="*/ 103 w 192"/>
                <a:gd name="T81" fmla="*/ 75 h 210"/>
                <a:gd name="T82" fmla="*/ 40 w 192"/>
                <a:gd name="T83" fmla="*/ 78 h 210"/>
                <a:gd name="T84" fmla="*/ 42 w 192"/>
                <a:gd name="T85" fmla="*/ 86 h 210"/>
                <a:gd name="T86" fmla="*/ 173 w 192"/>
                <a:gd name="T87" fmla="*/ 87 h 210"/>
                <a:gd name="T88" fmla="*/ 149 w 192"/>
                <a:gd name="T89" fmla="*/ 88 h 210"/>
                <a:gd name="T90" fmla="*/ 127 w 192"/>
                <a:gd name="T91" fmla="*/ 92 h 210"/>
                <a:gd name="T92" fmla="*/ 177 w 192"/>
                <a:gd name="T93" fmla="*/ 91 h 21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92" h="210">
                  <a:moveTo>
                    <a:pt x="39" y="0"/>
                  </a:moveTo>
                  <a:cubicBezTo>
                    <a:pt x="82" y="1"/>
                    <a:pt x="126" y="1"/>
                    <a:pt x="169" y="6"/>
                  </a:cubicBezTo>
                  <a:cubicBezTo>
                    <a:pt x="156" y="15"/>
                    <a:pt x="136" y="13"/>
                    <a:pt x="121" y="14"/>
                  </a:cubicBezTo>
                  <a:cubicBezTo>
                    <a:pt x="97" y="19"/>
                    <a:pt x="71" y="20"/>
                    <a:pt x="47" y="26"/>
                  </a:cubicBezTo>
                  <a:cubicBezTo>
                    <a:pt x="84" y="2"/>
                    <a:pt x="58" y="17"/>
                    <a:pt x="165" y="24"/>
                  </a:cubicBezTo>
                  <a:cubicBezTo>
                    <a:pt x="172" y="24"/>
                    <a:pt x="152" y="27"/>
                    <a:pt x="145" y="28"/>
                  </a:cubicBezTo>
                  <a:cubicBezTo>
                    <a:pt x="139" y="29"/>
                    <a:pt x="133" y="31"/>
                    <a:pt x="127" y="32"/>
                  </a:cubicBezTo>
                  <a:cubicBezTo>
                    <a:pt x="108" y="35"/>
                    <a:pt x="88" y="37"/>
                    <a:pt x="69" y="40"/>
                  </a:cubicBezTo>
                  <a:cubicBezTo>
                    <a:pt x="27" y="56"/>
                    <a:pt x="0" y="56"/>
                    <a:pt x="105" y="50"/>
                  </a:cubicBezTo>
                  <a:cubicBezTo>
                    <a:pt x="116" y="48"/>
                    <a:pt x="128" y="47"/>
                    <a:pt x="139" y="44"/>
                  </a:cubicBezTo>
                  <a:cubicBezTo>
                    <a:pt x="143" y="43"/>
                    <a:pt x="151" y="40"/>
                    <a:pt x="151" y="40"/>
                  </a:cubicBezTo>
                  <a:cubicBezTo>
                    <a:pt x="163" y="41"/>
                    <a:pt x="175" y="40"/>
                    <a:pt x="187" y="42"/>
                  </a:cubicBezTo>
                  <a:cubicBezTo>
                    <a:pt x="192" y="43"/>
                    <a:pt x="176" y="43"/>
                    <a:pt x="171" y="44"/>
                  </a:cubicBezTo>
                  <a:cubicBezTo>
                    <a:pt x="159" y="47"/>
                    <a:pt x="155" y="51"/>
                    <a:pt x="139" y="54"/>
                  </a:cubicBezTo>
                  <a:cubicBezTo>
                    <a:pt x="105" y="60"/>
                    <a:pt x="68" y="63"/>
                    <a:pt x="35" y="74"/>
                  </a:cubicBezTo>
                  <a:cubicBezTo>
                    <a:pt x="60" y="82"/>
                    <a:pt x="94" y="73"/>
                    <a:pt x="121" y="70"/>
                  </a:cubicBezTo>
                  <a:cubicBezTo>
                    <a:pt x="134" y="66"/>
                    <a:pt x="148" y="64"/>
                    <a:pt x="161" y="60"/>
                  </a:cubicBezTo>
                  <a:cubicBezTo>
                    <a:pt x="184" y="65"/>
                    <a:pt x="166" y="60"/>
                    <a:pt x="141" y="64"/>
                  </a:cubicBezTo>
                  <a:cubicBezTo>
                    <a:pt x="122" y="67"/>
                    <a:pt x="125" y="70"/>
                    <a:pt x="97" y="72"/>
                  </a:cubicBezTo>
                  <a:cubicBezTo>
                    <a:pt x="82" y="75"/>
                    <a:pt x="70" y="82"/>
                    <a:pt x="55" y="86"/>
                  </a:cubicBezTo>
                  <a:cubicBezTo>
                    <a:pt x="63" y="98"/>
                    <a:pt x="77" y="95"/>
                    <a:pt x="91" y="96"/>
                  </a:cubicBezTo>
                  <a:cubicBezTo>
                    <a:pt x="123" y="94"/>
                    <a:pt x="154" y="88"/>
                    <a:pt x="187" y="86"/>
                  </a:cubicBezTo>
                  <a:cubicBezTo>
                    <a:pt x="136" y="99"/>
                    <a:pt x="90" y="106"/>
                    <a:pt x="37" y="108"/>
                  </a:cubicBezTo>
                  <a:cubicBezTo>
                    <a:pt x="33" y="109"/>
                    <a:pt x="20" y="110"/>
                    <a:pt x="37" y="116"/>
                  </a:cubicBezTo>
                  <a:cubicBezTo>
                    <a:pt x="80" y="115"/>
                    <a:pt x="95" y="110"/>
                    <a:pt x="135" y="102"/>
                  </a:cubicBezTo>
                  <a:cubicBezTo>
                    <a:pt x="150" y="103"/>
                    <a:pt x="165" y="101"/>
                    <a:pt x="179" y="104"/>
                  </a:cubicBezTo>
                  <a:cubicBezTo>
                    <a:pt x="185" y="105"/>
                    <a:pt x="169" y="110"/>
                    <a:pt x="163" y="112"/>
                  </a:cubicBezTo>
                  <a:cubicBezTo>
                    <a:pt x="138" y="119"/>
                    <a:pt x="165" y="113"/>
                    <a:pt x="131" y="120"/>
                  </a:cubicBezTo>
                  <a:cubicBezTo>
                    <a:pt x="118" y="126"/>
                    <a:pt x="105" y="132"/>
                    <a:pt x="91" y="134"/>
                  </a:cubicBezTo>
                  <a:cubicBezTo>
                    <a:pt x="88" y="135"/>
                    <a:pt x="86" y="137"/>
                    <a:pt x="83" y="138"/>
                  </a:cubicBezTo>
                  <a:cubicBezTo>
                    <a:pt x="80" y="139"/>
                    <a:pt x="76" y="139"/>
                    <a:pt x="73" y="140"/>
                  </a:cubicBezTo>
                  <a:cubicBezTo>
                    <a:pt x="52" y="145"/>
                    <a:pt x="116" y="141"/>
                    <a:pt x="137" y="140"/>
                  </a:cubicBezTo>
                  <a:cubicBezTo>
                    <a:pt x="155" y="137"/>
                    <a:pt x="147" y="139"/>
                    <a:pt x="163" y="134"/>
                  </a:cubicBezTo>
                  <a:cubicBezTo>
                    <a:pt x="166" y="133"/>
                    <a:pt x="158" y="137"/>
                    <a:pt x="155" y="138"/>
                  </a:cubicBezTo>
                  <a:cubicBezTo>
                    <a:pt x="152" y="140"/>
                    <a:pt x="149" y="143"/>
                    <a:pt x="145" y="144"/>
                  </a:cubicBezTo>
                  <a:cubicBezTo>
                    <a:pt x="137" y="147"/>
                    <a:pt x="111" y="157"/>
                    <a:pt x="101" y="158"/>
                  </a:cubicBezTo>
                  <a:cubicBezTo>
                    <a:pt x="87" y="160"/>
                    <a:pt x="73" y="159"/>
                    <a:pt x="59" y="160"/>
                  </a:cubicBezTo>
                  <a:cubicBezTo>
                    <a:pt x="11" y="167"/>
                    <a:pt x="53" y="160"/>
                    <a:pt x="143" y="164"/>
                  </a:cubicBezTo>
                  <a:cubicBezTo>
                    <a:pt x="146" y="164"/>
                    <a:pt x="138" y="165"/>
                    <a:pt x="135" y="166"/>
                  </a:cubicBezTo>
                  <a:cubicBezTo>
                    <a:pt x="131" y="167"/>
                    <a:pt x="127" y="167"/>
                    <a:pt x="123" y="168"/>
                  </a:cubicBezTo>
                  <a:cubicBezTo>
                    <a:pt x="114" y="169"/>
                    <a:pt x="104" y="171"/>
                    <a:pt x="95" y="172"/>
                  </a:cubicBezTo>
                  <a:cubicBezTo>
                    <a:pt x="75" y="175"/>
                    <a:pt x="58" y="177"/>
                    <a:pt x="37" y="178"/>
                  </a:cubicBezTo>
                  <a:cubicBezTo>
                    <a:pt x="25" y="184"/>
                    <a:pt x="21" y="195"/>
                    <a:pt x="39" y="196"/>
                  </a:cubicBezTo>
                  <a:cubicBezTo>
                    <a:pt x="79" y="197"/>
                    <a:pt x="119" y="197"/>
                    <a:pt x="159" y="198"/>
                  </a:cubicBezTo>
                  <a:cubicBezTo>
                    <a:pt x="144" y="203"/>
                    <a:pt x="151" y="203"/>
                    <a:pt x="137" y="200"/>
                  </a:cubicBezTo>
                  <a:cubicBezTo>
                    <a:pt x="40" y="203"/>
                    <a:pt x="78" y="206"/>
                    <a:pt x="117" y="210"/>
                  </a:cubicBezTo>
                  <a:cubicBezTo>
                    <a:pt x="155" y="208"/>
                    <a:pt x="140" y="208"/>
                    <a:pt x="163" y="208"/>
                  </a:cubicBezTo>
                </a:path>
              </a:pathLst>
            </a:cu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56" name="Freeform 78"/>
            <p:cNvSpPr>
              <a:spLocks/>
            </p:cNvSpPr>
            <p:nvPr/>
          </p:nvSpPr>
          <p:spPr bwMode="auto">
            <a:xfrm>
              <a:off x="4460" y="1858"/>
              <a:ext cx="34" cy="123"/>
            </a:xfrm>
            <a:custGeom>
              <a:avLst/>
              <a:gdLst>
                <a:gd name="T0" fmla="*/ 0 w 28"/>
                <a:gd name="T1" fmla="*/ 66 h 123"/>
                <a:gd name="T2" fmla="*/ 7 w 28"/>
                <a:gd name="T3" fmla="*/ 86 h 123"/>
                <a:gd name="T4" fmla="*/ 7 w 28"/>
                <a:gd name="T5" fmla="*/ 18 h 123"/>
                <a:gd name="T6" fmla="*/ 27 w 28"/>
                <a:gd name="T7" fmla="*/ 76 h 123"/>
                <a:gd name="T8" fmla="*/ 17 w 28"/>
                <a:gd name="T9" fmla="*/ 100 h 123"/>
                <a:gd name="T10" fmla="*/ 24 w 28"/>
                <a:gd name="T11" fmla="*/ 72 h 123"/>
                <a:gd name="T12" fmla="*/ 27 w 28"/>
                <a:gd name="T13" fmla="*/ 10 h 123"/>
                <a:gd name="T14" fmla="*/ 29 w 28"/>
                <a:gd name="T15" fmla="*/ 4 h 123"/>
                <a:gd name="T16" fmla="*/ 17 w 28"/>
                <a:gd name="T17" fmla="*/ 52 h 123"/>
                <a:gd name="T18" fmla="*/ 17 w 28"/>
                <a:gd name="T19" fmla="*/ 100 h 123"/>
                <a:gd name="T20" fmla="*/ 22 w 28"/>
                <a:gd name="T21" fmla="*/ 94 h 123"/>
                <a:gd name="T22" fmla="*/ 29 w 28"/>
                <a:gd name="T23" fmla="*/ 78 h 123"/>
                <a:gd name="T24" fmla="*/ 34 w 28"/>
                <a:gd name="T25" fmla="*/ 0 h 12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8" h="123">
                  <a:moveTo>
                    <a:pt x="0" y="66"/>
                  </a:moveTo>
                  <a:cubicBezTo>
                    <a:pt x="2" y="75"/>
                    <a:pt x="1" y="113"/>
                    <a:pt x="6" y="86"/>
                  </a:cubicBezTo>
                  <a:cubicBezTo>
                    <a:pt x="8" y="61"/>
                    <a:pt x="14" y="41"/>
                    <a:pt x="6" y="18"/>
                  </a:cubicBezTo>
                  <a:cubicBezTo>
                    <a:pt x="21" y="13"/>
                    <a:pt x="19" y="61"/>
                    <a:pt x="22" y="76"/>
                  </a:cubicBezTo>
                  <a:cubicBezTo>
                    <a:pt x="20" y="113"/>
                    <a:pt x="22" y="123"/>
                    <a:pt x="14" y="100"/>
                  </a:cubicBezTo>
                  <a:cubicBezTo>
                    <a:pt x="16" y="90"/>
                    <a:pt x="19" y="82"/>
                    <a:pt x="20" y="72"/>
                  </a:cubicBezTo>
                  <a:cubicBezTo>
                    <a:pt x="21" y="51"/>
                    <a:pt x="21" y="31"/>
                    <a:pt x="22" y="10"/>
                  </a:cubicBezTo>
                  <a:cubicBezTo>
                    <a:pt x="22" y="8"/>
                    <a:pt x="24" y="2"/>
                    <a:pt x="24" y="4"/>
                  </a:cubicBezTo>
                  <a:cubicBezTo>
                    <a:pt x="24" y="21"/>
                    <a:pt x="17" y="36"/>
                    <a:pt x="14" y="52"/>
                  </a:cubicBezTo>
                  <a:cubicBezTo>
                    <a:pt x="13" y="67"/>
                    <a:pt x="10" y="86"/>
                    <a:pt x="14" y="100"/>
                  </a:cubicBezTo>
                  <a:cubicBezTo>
                    <a:pt x="15" y="102"/>
                    <a:pt x="17" y="96"/>
                    <a:pt x="18" y="94"/>
                  </a:cubicBezTo>
                  <a:cubicBezTo>
                    <a:pt x="21" y="89"/>
                    <a:pt x="22" y="83"/>
                    <a:pt x="24" y="78"/>
                  </a:cubicBezTo>
                  <a:cubicBezTo>
                    <a:pt x="24" y="68"/>
                    <a:pt x="15" y="13"/>
                    <a:pt x="28" y="0"/>
                  </a:cubicBezTo>
                </a:path>
              </a:pathLst>
            </a:cu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152" name="Freeform 80"/>
          <p:cNvSpPr>
            <a:spLocks/>
          </p:cNvSpPr>
          <p:nvPr/>
        </p:nvSpPr>
        <p:spPr bwMode="auto">
          <a:xfrm>
            <a:off x="6962775" y="3368675"/>
            <a:ext cx="185738" cy="422275"/>
          </a:xfrm>
          <a:custGeom>
            <a:avLst/>
            <a:gdLst>
              <a:gd name="T0" fmla="*/ 0 w 117"/>
              <a:gd name="T1" fmla="*/ 6350 h 266"/>
              <a:gd name="T2" fmla="*/ 161925 w 117"/>
              <a:gd name="T3" fmla="*/ 31750 h 266"/>
              <a:gd name="T4" fmla="*/ 142875 w 117"/>
              <a:gd name="T5" fmla="*/ 409575 h 266"/>
              <a:gd name="T6" fmla="*/ 6350 w 117"/>
              <a:gd name="T7" fmla="*/ 409575 h 26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17" h="266">
                <a:moveTo>
                  <a:pt x="0" y="4"/>
                </a:moveTo>
                <a:cubicBezTo>
                  <a:pt x="17" y="7"/>
                  <a:pt x="90" y="0"/>
                  <a:pt x="102" y="20"/>
                </a:cubicBezTo>
                <a:cubicBezTo>
                  <a:pt x="117" y="62"/>
                  <a:pt x="108" y="250"/>
                  <a:pt x="90" y="258"/>
                </a:cubicBezTo>
                <a:cubicBezTo>
                  <a:pt x="72" y="266"/>
                  <a:pt x="22" y="258"/>
                  <a:pt x="4" y="258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53" name="Freeform 81"/>
          <p:cNvSpPr>
            <a:spLocks/>
          </p:cNvSpPr>
          <p:nvPr/>
        </p:nvSpPr>
        <p:spPr bwMode="auto">
          <a:xfrm>
            <a:off x="6786563" y="3363913"/>
            <a:ext cx="185737" cy="415925"/>
          </a:xfrm>
          <a:custGeom>
            <a:avLst/>
            <a:gdLst>
              <a:gd name="T0" fmla="*/ 185737 w 117"/>
              <a:gd name="T1" fmla="*/ 415925 h 262"/>
              <a:gd name="T2" fmla="*/ 23812 w 117"/>
              <a:gd name="T3" fmla="*/ 379413 h 262"/>
              <a:gd name="T4" fmla="*/ 42862 w 117"/>
              <a:gd name="T5" fmla="*/ 12700 h 262"/>
              <a:gd name="T6" fmla="*/ 179387 w 117"/>
              <a:gd name="T7" fmla="*/ 12700 h 26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17" h="262">
                <a:moveTo>
                  <a:pt x="117" y="262"/>
                </a:moveTo>
                <a:cubicBezTo>
                  <a:pt x="100" y="258"/>
                  <a:pt x="27" y="259"/>
                  <a:pt x="15" y="239"/>
                </a:cubicBezTo>
                <a:cubicBezTo>
                  <a:pt x="0" y="197"/>
                  <a:pt x="9" y="16"/>
                  <a:pt x="27" y="8"/>
                </a:cubicBezTo>
                <a:cubicBezTo>
                  <a:pt x="45" y="0"/>
                  <a:pt x="95" y="8"/>
                  <a:pt x="113" y="8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54" name="Freeform 82"/>
          <p:cNvSpPr>
            <a:spLocks/>
          </p:cNvSpPr>
          <p:nvPr/>
        </p:nvSpPr>
        <p:spPr bwMode="auto">
          <a:xfrm>
            <a:off x="6743700" y="3228975"/>
            <a:ext cx="206375" cy="584200"/>
          </a:xfrm>
          <a:custGeom>
            <a:avLst/>
            <a:gdLst>
              <a:gd name="T0" fmla="*/ 206375 w 130"/>
              <a:gd name="T1" fmla="*/ 0 h 368"/>
              <a:gd name="T2" fmla="*/ 22225 w 130"/>
              <a:gd name="T3" fmla="*/ 155575 h 368"/>
              <a:gd name="T4" fmla="*/ 12700 w 130"/>
              <a:gd name="T5" fmla="*/ 546100 h 368"/>
              <a:gd name="T6" fmla="*/ 174625 w 130"/>
              <a:gd name="T7" fmla="*/ 584200 h 36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30" h="368">
                <a:moveTo>
                  <a:pt x="130" y="0"/>
                </a:moveTo>
                <a:cubicBezTo>
                  <a:pt x="111" y="16"/>
                  <a:pt x="28" y="66"/>
                  <a:pt x="14" y="98"/>
                </a:cubicBezTo>
                <a:cubicBezTo>
                  <a:pt x="0" y="130"/>
                  <a:pt x="0" y="332"/>
                  <a:pt x="8" y="344"/>
                </a:cubicBezTo>
                <a:cubicBezTo>
                  <a:pt x="16" y="356"/>
                  <a:pt x="89" y="363"/>
                  <a:pt x="110" y="368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55" name="Freeform 83"/>
          <p:cNvSpPr>
            <a:spLocks/>
          </p:cNvSpPr>
          <p:nvPr/>
        </p:nvSpPr>
        <p:spPr bwMode="auto">
          <a:xfrm>
            <a:off x="7886700" y="2825750"/>
            <a:ext cx="711200" cy="425450"/>
          </a:xfrm>
          <a:custGeom>
            <a:avLst/>
            <a:gdLst>
              <a:gd name="T0" fmla="*/ 0 w 448"/>
              <a:gd name="T1" fmla="*/ 425450 h 268"/>
              <a:gd name="T2" fmla="*/ 95250 w 448"/>
              <a:gd name="T3" fmla="*/ 76200 h 268"/>
              <a:gd name="T4" fmla="*/ 622300 w 448"/>
              <a:gd name="T5" fmla="*/ 19050 h 268"/>
              <a:gd name="T6" fmla="*/ 711200 w 448"/>
              <a:gd name="T7" fmla="*/ 307975 h 26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48" h="268">
                <a:moveTo>
                  <a:pt x="0" y="268"/>
                </a:moveTo>
                <a:cubicBezTo>
                  <a:pt x="10" y="231"/>
                  <a:pt x="34" y="78"/>
                  <a:pt x="60" y="48"/>
                </a:cubicBezTo>
                <a:cubicBezTo>
                  <a:pt x="125" y="5"/>
                  <a:pt x="364" y="0"/>
                  <a:pt x="392" y="12"/>
                </a:cubicBezTo>
                <a:cubicBezTo>
                  <a:pt x="420" y="24"/>
                  <a:pt x="436" y="156"/>
                  <a:pt x="448" y="194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56" name="Freeform 84"/>
          <p:cNvSpPr>
            <a:spLocks/>
          </p:cNvSpPr>
          <p:nvPr/>
        </p:nvSpPr>
        <p:spPr bwMode="auto">
          <a:xfrm>
            <a:off x="7893050" y="3136900"/>
            <a:ext cx="708025" cy="114300"/>
          </a:xfrm>
          <a:custGeom>
            <a:avLst/>
            <a:gdLst>
              <a:gd name="T0" fmla="*/ 0 w 446"/>
              <a:gd name="T1" fmla="*/ 114300 h 72"/>
              <a:gd name="T2" fmla="*/ 333375 w 446"/>
              <a:gd name="T3" fmla="*/ 76200 h 72"/>
              <a:gd name="T4" fmla="*/ 549275 w 446"/>
              <a:gd name="T5" fmla="*/ 41275 h 72"/>
              <a:gd name="T6" fmla="*/ 708025 w 446"/>
              <a:gd name="T7" fmla="*/ 0 h 7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46" h="72">
                <a:moveTo>
                  <a:pt x="0" y="72"/>
                </a:moveTo>
                <a:lnTo>
                  <a:pt x="210" y="48"/>
                </a:lnTo>
                <a:lnTo>
                  <a:pt x="346" y="26"/>
                </a:lnTo>
                <a:lnTo>
                  <a:pt x="446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grpSp>
        <p:nvGrpSpPr>
          <p:cNvPr id="3200" name="Group 128"/>
          <p:cNvGrpSpPr>
            <a:grpSpLocks/>
          </p:cNvGrpSpPr>
          <p:nvPr/>
        </p:nvGrpSpPr>
        <p:grpSpPr bwMode="auto">
          <a:xfrm>
            <a:off x="7967663" y="2924175"/>
            <a:ext cx="200025" cy="257175"/>
            <a:chOff x="5019" y="1842"/>
            <a:chExt cx="126" cy="162"/>
          </a:xfrm>
        </p:grpSpPr>
        <p:sp>
          <p:nvSpPr>
            <p:cNvPr id="4150" name="Freeform 63"/>
            <p:cNvSpPr>
              <a:spLocks/>
            </p:cNvSpPr>
            <p:nvPr/>
          </p:nvSpPr>
          <p:spPr bwMode="auto">
            <a:xfrm rot="-678596">
              <a:off x="5019" y="1842"/>
              <a:ext cx="114" cy="80"/>
            </a:xfrm>
            <a:custGeom>
              <a:avLst/>
              <a:gdLst>
                <a:gd name="T0" fmla="*/ 23 w 192"/>
                <a:gd name="T1" fmla="*/ 0 h 210"/>
                <a:gd name="T2" fmla="*/ 100 w 192"/>
                <a:gd name="T3" fmla="*/ 2 h 210"/>
                <a:gd name="T4" fmla="*/ 72 w 192"/>
                <a:gd name="T5" fmla="*/ 5 h 210"/>
                <a:gd name="T6" fmla="*/ 28 w 192"/>
                <a:gd name="T7" fmla="*/ 10 h 210"/>
                <a:gd name="T8" fmla="*/ 98 w 192"/>
                <a:gd name="T9" fmla="*/ 9 h 210"/>
                <a:gd name="T10" fmla="*/ 86 w 192"/>
                <a:gd name="T11" fmla="*/ 11 h 210"/>
                <a:gd name="T12" fmla="*/ 75 w 192"/>
                <a:gd name="T13" fmla="*/ 12 h 210"/>
                <a:gd name="T14" fmla="*/ 41 w 192"/>
                <a:gd name="T15" fmla="*/ 15 h 210"/>
                <a:gd name="T16" fmla="*/ 62 w 192"/>
                <a:gd name="T17" fmla="*/ 19 h 210"/>
                <a:gd name="T18" fmla="*/ 83 w 192"/>
                <a:gd name="T19" fmla="*/ 17 h 210"/>
                <a:gd name="T20" fmla="*/ 90 w 192"/>
                <a:gd name="T21" fmla="*/ 15 h 210"/>
                <a:gd name="T22" fmla="*/ 111 w 192"/>
                <a:gd name="T23" fmla="*/ 16 h 210"/>
                <a:gd name="T24" fmla="*/ 102 w 192"/>
                <a:gd name="T25" fmla="*/ 17 h 210"/>
                <a:gd name="T26" fmla="*/ 83 w 192"/>
                <a:gd name="T27" fmla="*/ 21 h 210"/>
                <a:gd name="T28" fmla="*/ 21 w 192"/>
                <a:gd name="T29" fmla="*/ 28 h 210"/>
                <a:gd name="T30" fmla="*/ 72 w 192"/>
                <a:gd name="T31" fmla="*/ 27 h 210"/>
                <a:gd name="T32" fmla="*/ 96 w 192"/>
                <a:gd name="T33" fmla="*/ 23 h 210"/>
                <a:gd name="T34" fmla="*/ 84 w 192"/>
                <a:gd name="T35" fmla="*/ 24 h 210"/>
                <a:gd name="T36" fmla="*/ 58 w 192"/>
                <a:gd name="T37" fmla="*/ 27 h 210"/>
                <a:gd name="T38" fmla="*/ 33 w 192"/>
                <a:gd name="T39" fmla="*/ 33 h 210"/>
                <a:gd name="T40" fmla="*/ 54 w 192"/>
                <a:gd name="T41" fmla="*/ 37 h 210"/>
                <a:gd name="T42" fmla="*/ 111 w 192"/>
                <a:gd name="T43" fmla="*/ 33 h 210"/>
                <a:gd name="T44" fmla="*/ 22 w 192"/>
                <a:gd name="T45" fmla="*/ 41 h 210"/>
                <a:gd name="T46" fmla="*/ 22 w 192"/>
                <a:gd name="T47" fmla="*/ 44 h 210"/>
                <a:gd name="T48" fmla="*/ 80 w 192"/>
                <a:gd name="T49" fmla="*/ 39 h 210"/>
                <a:gd name="T50" fmla="*/ 106 w 192"/>
                <a:gd name="T51" fmla="*/ 40 h 210"/>
                <a:gd name="T52" fmla="*/ 97 w 192"/>
                <a:gd name="T53" fmla="*/ 43 h 210"/>
                <a:gd name="T54" fmla="*/ 78 w 192"/>
                <a:gd name="T55" fmla="*/ 46 h 210"/>
                <a:gd name="T56" fmla="*/ 54 w 192"/>
                <a:gd name="T57" fmla="*/ 51 h 210"/>
                <a:gd name="T58" fmla="*/ 49 w 192"/>
                <a:gd name="T59" fmla="*/ 53 h 210"/>
                <a:gd name="T60" fmla="*/ 43 w 192"/>
                <a:gd name="T61" fmla="*/ 53 h 210"/>
                <a:gd name="T62" fmla="*/ 81 w 192"/>
                <a:gd name="T63" fmla="*/ 53 h 210"/>
                <a:gd name="T64" fmla="*/ 97 w 192"/>
                <a:gd name="T65" fmla="*/ 51 h 210"/>
                <a:gd name="T66" fmla="*/ 92 w 192"/>
                <a:gd name="T67" fmla="*/ 53 h 210"/>
                <a:gd name="T68" fmla="*/ 86 w 192"/>
                <a:gd name="T69" fmla="*/ 55 h 210"/>
                <a:gd name="T70" fmla="*/ 60 w 192"/>
                <a:gd name="T71" fmla="*/ 60 h 210"/>
                <a:gd name="T72" fmla="*/ 35 w 192"/>
                <a:gd name="T73" fmla="*/ 61 h 210"/>
                <a:gd name="T74" fmla="*/ 85 w 192"/>
                <a:gd name="T75" fmla="*/ 62 h 210"/>
                <a:gd name="T76" fmla="*/ 80 w 192"/>
                <a:gd name="T77" fmla="*/ 63 h 210"/>
                <a:gd name="T78" fmla="*/ 73 w 192"/>
                <a:gd name="T79" fmla="*/ 64 h 210"/>
                <a:gd name="T80" fmla="*/ 56 w 192"/>
                <a:gd name="T81" fmla="*/ 66 h 210"/>
                <a:gd name="T82" fmla="*/ 22 w 192"/>
                <a:gd name="T83" fmla="*/ 68 h 210"/>
                <a:gd name="T84" fmla="*/ 23 w 192"/>
                <a:gd name="T85" fmla="*/ 75 h 210"/>
                <a:gd name="T86" fmla="*/ 94 w 192"/>
                <a:gd name="T87" fmla="*/ 75 h 210"/>
                <a:gd name="T88" fmla="*/ 81 w 192"/>
                <a:gd name="T89" fmla="*/ 76 h 210"/>
                <a:gd name="T90" fmla="*/ 69 w 192"/>
                <a:gd name="T91" fmla="*/ 80 h 210"/>
                <a:gd name="T92" fmla="*/ 97 w 192"/>
                <a:gd name="T93" fmla="*/ 79 h 21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92" h="210">
                  <a:moveTo>
                    <a:pt x="39" y="0"/>
                  </a:moveTo>
                  <a:cubicBezTo>
                    <a:pt x="82" y="1"/>
                    <a:pt x="126" y="1"/>
                    <a:pt x="169" y="6"/>
                  </a:cubicBezTo>
                  <a:cubicBezTo>
                    <a:pt x="156" y="15"/>
                    <a:pt x="136" y="13"/>
                    <a:pt x="121" y="14"/>
                  </a:cubicBezTo>
                  <a:cubicBezTo>
                    <a:pt x="97" y="19"/>
                    <a:pt x="71" y="20"/>
                    <a:pt x="47" y="26"/>
                  </a:cubicBezTo>
                  <a:cubicBezTo>
                    <a:pt x="84" y="2"/>
                    <a:pt x="58" y="17"/>
                    <a:pt x="165" y="24"/>
                  </a:cubicBezTo>
                  <a:cubicBezTo>
                    <a:pt x="172" y="24"/>
                    <a:pt x="152" y="27"/>
                    <a:pt x="145" y="28"/>
                  </a:cubicBezTo>
                  <a:cubicBezTo>
                    <a:pt x="139" y="29"/>
                    <a:pt x="133" y="31"/>
                    <a:pt x="127" y="32"/>
                  </a:cubicBezTo>
                  <a:cubicBezTo>
                    <a:pt x="108" y="35"/>
                    <a:pt x="88" y="37"/>
                    <a:pt x="69" y="40"/>
                  </a:cubicBezTo>
                  <a:cubicBezTo>
                    <a:pt x="27" y="56"/>
                    <a:pt x="0" y="56"/>
                    <a:pt x="105" y="50"/>
                  </a:cubicBezTo>
                  <a:cubicBezTo>
                    <a:pt x="116" y="48"/>
                    <a:pt x="128" y="47"/>
                    <a:pt x="139" y="44"/>
                  </a:cubicBezTo>
                  <a:cubicBezTo>
                    <a:pt x="143" y="43"/>
                    <a:pt x="151" y="40"/>
                    <a:pt x="151" y="40"/>
                  </a:cubicBezTo>
                  <a:cubicBezTo>
                    <a:pt x="163" y="41"/>
                    <a:pt x="175" y="40"/>
                    <a:pt x="187" y="42"/>
                  </a:cubicBezTo>
                  <a:cubicBezTo>
                    <a:pt x="192" y="43"/>
                    <a:pt x="176" y="43"/>
                    <a:pt x="171" y="44"/>
                  </a:cubicBezTo>
                  <a:cubicBezTo>
                    <a:pt x="159" y="47"/>
                    <a:pt x="155" y="51"/>
                    <a:pt x="139" y="54"/>
                  </a:cubicBezTo>
                  <a:cubicBezTo>
                    <a:pt x="105" y="60"/>
                    <a:pt x="68" y="63"/>
                    <a:pt x="35" y="74"/>
                  </a:cubicBezTo>
                  <a:cubicBezTo>
                    <a:pt x="60" y="82"/>
                    <a:pt x="94" y="73"/>
                    <a:pt x="121" y="70"/>
                  </a:cubicBezTo>
                  <a:cubicBezTo>
                    <a:pt x="134" y="66"/>
                    <a:pt x="148" y="64"/>
                    <a:pt x="161" y="60"/>
                  </a:cubicBezTo>
                  <a:cubicBezTo>
                    <a:pt x="184" y="65"/>
                    <a:pt x="166" y="60"/>
                    <a:pt x="141" y="64"/>
                  </a:cubicBezTo>
                  <a:cubicBezTo>
                    <a:pt x="122" y="67"/>
                    <a:pt x="125" y="70"/>
                    <a:pt x="97" y="72"/>
                  </a:cubicBezTo>
                  <a:cubicBezTo>
                    <a:pt x="82" y="75"/>
                    <a:pt x="70" y="82"/>
                    <a:pt x="55" y="86"/>
                  </a:cubicBezTo>
                  <a:cubicBezTo>
                    <a:pt x="63" y="98"/>
                    <a:pt x="77" y="95"/>
                    <a:pt x="91" y="96"/>
                  </a:cubicBezTo>
                  <a:cubicBezTo>
                    <a:pt x="123" y="94"/>
                    <a:pt x="154" y="88"/>
                    <a:pt x="187" y="86"/>
                  </a:cubicBezTo>
                  <a:cubicBezTo>
                    <a:pt x="136" y="99"/>
                    <a:pt x="90" y="106"/>
                    <a:pt x="37" y="108"/>
                  </a:cubicBezTo>
                  <a:cubicBezTo>
                    <a:pt x="33" y="109"/>
                    <a:pt x="20" y="110"/>
                    <a:pt x="37" y="116"/>
                  </a:cubicBezTo>
                  <a:cubicBezTo>
                    <a:pt x="80" y="115"/>
                    <a:pt x="95" y="110"/>
                    <a:pt x="135" y="102"/>
                  </a:cubicBezTo>
                  <a:cubicBezTo>
                    <a:pt x="150" y="103"/>
                    <a:pt x="165" y="101"/>
                    <a:pt x="179" y="104"/>
                  </a:cubicBezTo>
                  <a:cubicBezTo>
                    <a:pt x="185" y="105"/>
                    <a:pt x="169" y="110"/>
                    <a:pt x="163" y="112"/>
                  </a:cubicBezTo>
                  <a:cubicBezTo>
                    <a:pt x="138" y="119"/>
                    <a:pt x="165" y="113"/>
                    <a:pt x="131" y="120"/>
                  </a:cubicBezTo>
                  <a:cubicBezTo>
                    <a:pt x="118" y="126"/>
                    <a:pt x="105" y="132"/>
                    <a:pt x="91" y="134"/>
                  </a:cubicBezTo>
                  <a:cubicBezTo>
                    <a:pt x="88" y="135"/>
                    <a:pt x="86" y="137"/>
                    <a:pt x="83" y="138"/>
                  </a:cubicBezTo>
                  <a:cubicBezTo>
                    <a:pt x="80" y="139"/>
                    <a:pt x="76" y="139"/>
                    <a:pt x="73" y="140"/>
                  </a:cubicBezTo>
                  <a:cubicBezTo>
                    <a:pt x="52" y="145"/>
                    <a:pt x="116" y="141"/>
                    <a:pt x="137" y="140"/>
                  </a:cubicBezTo>
                  <a:cubicBezTo>
                    <a:pt x="155" y="137"/>
                    <a:pt x="147" y="139"/>
                    <a:pt x="163" y="134"/>
                  </a:cubicBezTo>
                  <a:cubicBezTo>
                    <a:pt x="166" y="133"/>
                    <a:pt x="158" y="137"/>
                    <a:pt x="155" y="138"/>
                  </a:cubicBezTo>
                  <a:cubicBezTo>
                    <a:pt x="152" y="140"/>
                    <a:pt x="149" y="143"/>
                    <a:pt x="145" y="144"/>
                  </a:cubicBezTo>
                  <a:cubicBezTo>
                    <a:pt x="137" y="147"/>
                    <a:pt x="111" y="157"/>
                    <a:pt x="101" y="158"/>
                  </a:cubicBezTo>
                  <a:cubicBezTo>
                    <a:pt x="87" y="160"/>
                    <a:pt x="73" y="159"/>
                    <a:pt x="59" y="160"/>
                  </a:cubicBezTo>
                  <a:cubicBezTo>
                    <a:pt x="11" y="167"/>
                    <a:pt x="53" y="160"/>
                    <a:pt x="143" y="164"/>
                  </a:cubicBezTo>
                  <a:cubicBezTo>
                    <a:pt x="146" y="164"/>
                    <a:pt x="138" y="165"/>
                    <a:pt x="135" y="166"/>
                  </a:cubicBezTo>
                  <a:cubicBezTo>
                    <a:pt x="131" y="167"/>
                    <a:pt x="127" y="167"/>
                    <a:pt x="123" y="168"/>
                  </a:cubicBezTo>
                  <a:cubicBezTo>
                    <a:pt x="114" y="169"/>
                    <a:pt x="104" y="171"/>
                    <a:pt x="95" y="172"/>
                  </a:cubicBezTo>
                  <a:cubicBezTo>
                    <a:pt x="75" y="175"/>
                    <a:pt x="58" y="177"/>
                    <a:pt x="37" y="178"/>
                  </a:cubicBezTo>
                  <a:cubicBezTo>
                    <a:pt x="25" y="184"/>
                    <a:pt x="21" y="195"/>
                    <a:pt x="39" y="196"/>
                  </a:cubicBezTo>
                  <a:cubicBezTo>
                    <a:pt x="79" y="197"/>
                    <a:pt x="119" y="197"/>
                    <a:pt x="159" y="198"/>
                  </a:cubicBezTo>
                  <a:cubicBezTo>
                    <a:pt x="144" y="203"/>
                    <a:pt x="151" y="203"/>
                    <a:pt x="137" y="200"/>
                  </a:cubicBezTo>
                  <a:cubicBezTo>
                    <a:pt x="40" y="203"/>
                    <a:pt x="78" y="206"/>
                    <a:pt x="117" y="210"/>
                  </a:cubicBezTo>
                  <a:cubicBezTo>
                    <a:pt x="155" y="208"/>
                    <a:pt x="140" y="208"/>
                    <a:pt x="163" y="208"/>
                  </a:cubicBezTo>
                </a:path>
              </a:pathLst>
            </a:cu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51" name="Freeform 85"/>
            <p:cNvSpPr>
              <a:spLocks/>
            </p:cNvSpPr>
            <p:nvPr/>
          </p:nvSpPr>
          <p:spPr bwMode="auto">
            <a:xfrm rot="-678596">
              <a:off x="5031" y="1924"/>
              <a:ext cx="114" cy="80"/>
            </a:xfrm>
            <a:custGeom>
              <a:avLst/>
              <a:gdLst>
                <a:gd name="T0" fmla="*/ 23 w 192"/>
                <a:gd name="T1" fmla="*/ 0 h 210"/>
                <a:gd name="T2" fmla="*/ 100 w 192"/>
                <a:gd name="T3" fmla="*/ 2 h 210"/>
                <a:gd name="T4" fmla="*/ 72 w 192"/>
                <a:gd name="T5" fmla="*/ 5 h 210"/>
                <a:gd name="T6" fmla="*/ 28 w 192"/>
                <a:gd name="T7" fmla="*/ 10 h 210"/>
                <a:gd name="T8" fmla="*/ 98 w 192"/>
                <a:gd name="T9" fmla="*/ 9 h 210"/>
                <a:gd name="T10" fmla="*/ 86 w 192"/>
                <a:gd name="T11" fmla="*/ 11 h 210"/>
                <a:gd name="T12" fmla="*/ 75 w 192"/>
                <a:gd name="T13" fmla="*/ 12 h 210"/>
                <a:gd name="T14" fmla="*/ 41 w 192"/>
                <a:gd name="T15" fmla="*/ 15 h 210"/>
                <a:gd name="T16" fmla="*/ 62 w 192"/>
                <a:gd name="T17" fmla="*/ 19 h 210"/>
                <a:gd name="T18" fmla="*/ 83 w 192"/>
                <a:gd name="T19" fmla="*/ 17 h 210"/>
                <a:gd name="T20" fmla="*/ 90 w 192"/>
                <a:gd name="T21" fmla="*/ 15 h 210"/>
                <a:gd name="T22" fmla="*/ 111 w 192"/>
                <a:gd name="T23" fmla="*/ 16 h 210"/>
                <a:gd name="T24" fmla="*/ 102 w 192"/>
                <a:gd name="T25" fmla="*/ 17 h 210"/>
                <a:gd name="T26" fmla="*/ 83 w 192"/>
                <a:gd name="T27" fmla="*/ 21 h 210"/>
                <a:gd name="T28" fmla="*/ 21 w 192"/>
                <a:gd name="T29" fmla="*/ 28 h 210"/>
                <a:gd name="T30" fmla="*/ 72 w 192"/>
                <a:gd name="T31" fmla="*/ 27 h 210"/>
                <a:gd name="T32" fmla="*/ 96 w 192"/>
                <a:gd name="T33" fmla="*/ 23 h 210"/>
                <a:gd name="T34" fmla="*/ 84 w 192"/>
                <a:gd name="T35" fmla="*/ 24 h 210"/>
                <a:gd name="T36" fmla="*/ 58 w 192"/>
                <a:gd name="T37" fmla="*/ 27 h 210"/>
                <a:gd name="T38" fmla="*/ 33 w 192"/>
                <a:gd name="T39" fmla="*/ 33 h 210"/>
                <a:gd name="T40" fmla="*/ 54 w 192"/>
                <a:gd name="T41" fmla="*/ 37 h 210"/>
                <a:gd name="T42" fmla="*/ 111 w 192"/>
                <a:gd name="T43" fmla="*/ 33 h 210"/>
                <a:gd name="T44" fmla="*/ 22 w 192"/>
                <a:gd name="T45" fmla="*/ 41 h 210"/>
                <a:gd name="T46" fmla="*/ 22 w 192"/>
                <a:gd name="T47" fmla="*/ 44 h 210"/>
                <a:gd name="T48" fmla="*/ 80 w 192"/>
                <a:gd name="T49" fmla="*/ 39 h 210"/>
                <a:gd name="T50" fmla="*/ 106 w 192"/>
                <a:gd name="T51" fmla="*/ 40 h 210"/>
                <a:gd name="T52" fmla="*/ 97 w 192"/>
                <a:gd name="T53" fmla="*/ 43 h 210"/>
                <a:gd name="T54" fmla="*/ 78 w 192"/>
                <a:gd name="T55" fmla="*/ 46 h 210"/>
                <a:gd name="T56" fmla="*/ 54 w 192"/>
                <a:gd name="T57" fmla="*/ 51 h 210"/>
                <a:gd name="T58" fmla="*/ 49 w 192"/>
                <a:gd name="T59" fmla="*/ 53 h 210"/>
                <a:gd name="T60" fmla="*/ 43 w 192"/>
                <a:gd name="T61" fmla="*/ 53 h 210"/>
                <a:gd name="T62" fmla="*/ 81 w 192"/>
                <a:gd name="T63" fmla="*/ 53 h 210"/>
                <a:gd name="T64" fmla="*/ 97 w 192"/>
                <a:gd name="T65" fmla="*/ 51 h 210"/>
                <a:gd name="T66" fmla="*/ 92 w 192"/>
                <a:gd name="T67" fmla="*/ 53 h 210"/>
                <a:gd name="T68" fmla="*/ 86 w 192"/>
                <a:gd name="T69" fmla="*/ 55 h 210"/>
                <a:gd name="T70" fmla="*/ 60 w 192"/>
                <a:gd name="T71" fmla="*/ 60 h 210"/>
                <a:gd name="T72" fmla="*/ 35 w 192"/>
                <a:gd name="T73" fmla="*/ 61 h 210"/>
                <a:gd name="T74" fmla="*/ 85 w 192"/>
                <a:gd name="T75" fmla="*/ 62 h 210"/>
                <a:gd name="T76" fmla="*/ 80 w 192"/>
                <a:gd name="T77" fmla="*/ 63 h 210"/>
                <a:gd name="T78" fmla="*/ 73 w 192"/>
                <a:gd name="T79" fmla="*/ 64 h 210"/>
                <a:gd name="T80" fmla="*/ 56 w 192"/>
                <a:gd name="T81" fmla="*/ 66 h 210"/>
                <a:gd name="T82" fmla="*/ 22 w 192"/>
                <a:gd name="T83" fmla="*/ 68 h 210"/>
                <a:gd name="T84" fmla="*/ 23 w 192"/>
                <a:gd name="T85" fmla="*/ 75 h 210"/>
                <a:gd name="T86" fmla="*/ 94 w 192"/>
                <a:gd name="T87" fmla="*/ 75 h 210"/>
                <a:gd name="T88" fmla="*/ 81 w 192"/>
                <a:gd name="T89" fmla="*/ 76 h 210"/>
                <a:gd name="T90" fmla="*/ 69 w 192"/>
                <a:gd name="T91" fmla="*/ 80 h 210"/>
                <a:gd name="T92" fmla="*/ 97 w 192"/>
                <a:gd name="T93" fmla="*/ 79 h 21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92" h="210">
                  <a:moveTo>
                    <a:pt x="39" y="0"/>
                  </a:moveTo>
                  <a:cubicBezTo>
                    <a:pt x="82" y="1"/>
                    <a:pt x="126" y="1"/>
                    <a:pt x="169" y="6"/>
                  </a:cubicBezTo>
                  <a:cubicBezTo>
                    <a:pt x="156" y="15"/>
                    <a:pt x="136" y="13"/>
                    <a:pt x="121" y="14"/>
                  </a:cubicBezTo>
                  <a:cubicBezTo>
                    <a:pt x="97" y="19"/>
                    <a:pt x="71" y="20"/>
                    <a:pt x="47" y="26"/>
                  </a:cubicBezTo>
                  <a:cubicBezTo>
                    <a:pt x="84" y="2"/>
                    <a:pt x="58" y="17"/>
                    <a:pt x="165" y="24"/>
                  </a:cubicBezTo>
                  <a:cubicBezTo>
                    <a:pt x="172" y="24"/>
                    <a:pt x="152" y="27"/>
                    <a:pt x="145" y="28"/>
                  </a:cubicBezTo>
                  <a:cubicBezTo>
                    <a:pt x="139" y="29"/>
                    <a:pt x="133" y="31"/>
                    <a:pt x="127" y="32"/>
                  </a:cubicBezTo>
                  <a:cubicBezTo>
                    <a:pt x="108" y="35"/>
                    <a:pt x="88" y="37"/>
                    <a:pt x="69" y="40"/>
                  </a:cubicBezTo>
                  <a:cubicBezTo>
                    <a:pt x="27" y="56"/>
                    <a:pt x="0" y="56"/>
                    <a:pt x="105" y="50"/>
                  </a:cubicBezTo>
                  <a:cubicBezTo>
                    <a:pt x="116" y="48"/>
                    <a:pt x="128" y="47"/>
                    <a:pt x="139" y="44"/>
                  </a:cubicBezTo>
                  <a:cubicBezTo>
                    <a:pt x="143" y="43"/>
                    <a:pt x="151" y="40"/>
                    <a:pt x="151" y="40"/>
                  </a:cubicBezTo>
                  <a:cubicBezTo>
                    <a:pt x="163" y="41"/>
                    <a:pt x="175" y="40"/>
                    <a:pt x="187" y="42"/>
                  </a:cubicBezTo>
                  <a:cubicBezTo>
                    <a:pt x="192" y="43"/>
                    <a:pt x="176" y="43"/>
                    <a:pt x="171" y="44"/>
                  </a:cubicBezTo>
                  <a:cubicBezTo>
                    <a:pt x="159" y="47"/>
                    <a:pt x="155" y="51"/>
                    <a:pt x="139" y="54"/>
                  </a:cubicBezTo>
                  <a:cubicBezTo>
                    <a:pt x="105" y="60"/>
                    <a:pt x="68" y="63"/>
                    <a:pt x="35" y="74"/>
                  </a:cubicBezTo>
                  <a:cubicBezTo>
                    <a:pt x="60" y="82"/>
                    <a:pt x="94" y="73"/>
                    <a:pt x="121" y="70"/>
                  </a:cubicBezTo>
                  <a:cubicBezTo>
                    <a:pt x="134" y="66"/>
                    <a:pt x="148" y="64"/>
                    <a:pt x="161" y="60"/>
                  </a:cubicBezTo>
                  <a:cubicBezTo>
                    <a:pt x="184" y="65"/>
                    <a:pt x="166" y="60"/>
                    <a:pt x="141" y="64"/>
                  </a:cubicBezTo>
                  <a:cubicBezTo>
                    <a:pt x="122" y="67"/>
                    <a:pt x="125" y="70"/>
                    <a:pt x="97" y="72"/>
                  </a:cubicBezTo>
                  <a:cubicBezTo>
                    <a:pt x="82" y="75"/>
                    <a:pt x="70" y="82"/>
                    <a:pt x="55" y="86"/>
                  </a:cubicBezTo>
                  <a:cubicBezTo>
                    <a:pt x="63" y="98"/>
                    <a:pt x="77" y="95"/>
                    <a:pt x="91" y="96"/>
                  </a:cubicBezTo>
                  <a:cubicBezTo>
                    <a:pt x="123" y="94"/>
                    <a:pt x="154" y="88"/>
                    <a:pt x="187" y="86"/>
                  </a:cubicBezTo>
                  <a:cubicBezTo>
                    <a:pt x="136" y="99"/>
                    <a:pt x="90" y="106"/>
                    <a:pt x="37" y="108"/>
                  </a:cubicBezTo>
                  <a:cubicBezTo>
                    <a:pt x="33" y="109"/>
                    <a:pt x="20" y="110"/>
                    <a:pt x="37" y="116"/>
                  </a:cubicBezTo>
                  <a:cubicBezTo>
                    <a:pt x="80" y="115"/>
                    <a:pt x="95" y="110"/>
                    <a:pt x="135" y="102"/>
                  </a:cubicBezTo>
                  <a:cubicBezTo>
                    <a:pt x="150" y="103"/>
                    <a:pt x="165" y="101"/>
                    <a:pt x="179" y="104"/>
                  </a:cubicBezTo>
                  <a:cubicBezTo>
                    <a:pt x="185" y="105"/>
                    <a:pt x="169" y="110"/>
                    <a:pt x="163" y="112"/>
                  </a:cubicBezTo>
                  <a:cubicBezTo>
                    <a:pt x="138" y="119"/>
                    <a:pt x="165" y="113"/>
                    <a:pt x="131" y="120"/>
                  </a:cubicBezTo>
                  <a:cubicBezTo>
                    <a:pt x="118" y="126"/>
                    <a:pt x="105" y="132"/>
                    <a:pt x="91" y="134"/>
                  </a:cubicBezTo>
                  <a:cubicBezTo>
                    <a:pt x="88" y="135"/>
                    <a:pt x="86" y="137"/>
                    <a:pt x="83" y="138"/>
                  </a:cubicBezTo>
                  <a:cubicBezTo>
                    <a:pt x="80" y="139"/>
                    <a:pt x="76" y="139"/>
                    <a:pt x="73" y="140"/>
                  </a:cubicBezTo>
                  <a:cubicBezTo>
                    <a:pt x="52" y="145"/>
                    <a:pt x="116" y="141"/>
                    <a:pt x="137" y="140"/>
                  </a:cubicBezTo>
                  <a:cubicBezTo>
                    <a:pt x="155" y="137"/>
                    <a:pt x="147" y="139"/>
                    <a:pt x="163" y="134"/>
                  </a:cubicBezTo>
                  <a:cubicBezTo>
                    <a:pt x="166" y="133"/>
                    <a:pt x="158" y="137"/>
                    <a:pt x="155" y="138"/>
                  </a:cubicBezTo>
                  <a:cubicBezTo>
                    <a:pt x="152" y="140"/>
                    <a:pt x="149" y="143"/>
                    <a:pt x="145" y="144"/>
                  </a:cubicBezTo>
                  <a:cubicBezTo>
                    <a:pt x="137" y="147"/>
                    <a:pt x="111" y="157"/>
                    <a:pt x="101" y="158"/>
                  </a:cubicBezTo>
                  <a:cubicBezTo>
                    <a:pt x="87" y="160"/>
                    <a:pt x="73" y="159"/>
                    <a:pt x="59" y="160"/>
                  </a:cubicBezTo>
                  <a:cubicBezTo>
                    <a:pt x="11" y="167"/>
                    <a:pt x="53" y="160"/>
                    <a:pt x="143" y="164"/>
                  </a:cubicBezTo>
                  <a:cubicBezTo>
                    <a:pt x="146" y="164"/>
                    <a:pt x="138" y="165"/>
                    <a:pt x="135" y="166"/>
                  </a:cubicBezTo>
                  <a:cubicBezTo>
                    <a:pt x="131" y="167"/>
                    <a:pt x="127" y="167"/>
                    <a:pt x="123" y="168"/>
                  </a:cubicBezTo>
                  <a:cubicBezTo>
                    <a:pt x="114" y="169"/>
                    <a:pt x="104" y="171"/>
                    <a:pt x="95" y="172"/>
                  </a:cubicBezTo>
                  <a:cubicBezTo>
                    <a:pt x="75" y="175"/>
                    <a:pt x="58" y="177"/>
                    <a:pt x="37" y="178"/>
                  </a:cubicBezTo>
                  <a:cubicBezTo>
                    <a:pt x="25" y="184"/>
                    <a:pt x="21" y="195"/>
                    <a:pt x="39" y="196"/>
                  </a:cubicBezTo>
                  <a:cubicBezTo>
                    <a:pt x="79" y="197"/>
                    <a:pt x="119" y="197"/>
                    <a:pt x="159" y="198"/>
                  </a:cubicBezTo>
                  <a:cubicBezTo>
                    <a:pt x="144" y="203"/>
                    <a:pt x="151" y="203"/>
                    <a:pt x="137" y="200"/>
                  </a:cubicBezTo>
                  <a:cubicBezTo>
                    <a:pt x="40" y="203"/>
                    <a:pt x="78" y="206"/>
                    <a:pt x="117" y="210"/>
                  </a:cubicBezTo>
                  <a:cubicBezTo>
                    <a:pt x="155" y="208"/>
                    <a:pt x="140" y="208"/>
                    <a:pt x="163" y="208"/>
                  </a:cubicBezTo>
                </a:path>
              </a:pathLst>
            </a:cu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201" name="Group 129"/>
          <p:cNvGrpSpPr>
            <a:grpSpLocks/>
          </p:cNvGrpSpPr>
          <p:nvPr/>
        </p:nvGrpSpPr>
        <p:grpSpPr bwMode="auto">
          <a:xfrm>
            <a:off x="8207375" y="2894013"/>
            <a:ext cx="187325" cy="271462"/>
            <a:chOff x="5170" y="1823"/>
            <a:chExt cx="118" cy="171"/>
          </a:xfrm>
        </p:grpSpPr>
        <p:sp>
          <p:nvSpPr>
            <p:cNvPr id="4148" name="Freeform 86"/>
            <p:cNvSpPr>
              <a:spLocks/>
            </p:cNvSpPr>
            <p:nvPr/>
          </p:nvSpPr>
          <p:spPr bwMode="auto">
            <a:xfrm rot="10121404">
              <a:off x="5170" y="1823"/>
              <a:ext cx="114" cy="89"/>
            </a:xfrm>
            <a:custGeom>
              <a:avLst/>
              <a:gdLst>
                <a:gd name="T0" fmla="*/ 23 w 192"/>
                <a:gd name="T1" fmla="*/ 0 h 210"/>
                <a:gd name="T2" fmla="*/ 100 w 192"/>
                <a:gd name="T3" fmla="*/ 3 h 210"/>
                <a:gd name="T4" fmla="*/ 72 w 192"/>
                <a:gd name="T5" fmla="*/ 6 h 210"/>
                <a:gd name="T6" fmla="*/ 28 w 192"/>
                <a:gd name="T7" fmla="*/ 11 h 210"/>
                <a:gd name="T8" fmla="*/ 98 w 192"/>
                <a:gd name="T9" fmla="*/ 10 h 210"/>
                <a:gd name="T10" fmla="*/ 86 w 192"/>
                <a:gd name="T11" fmla="*/ 12 h 210"/>
                <a:gd name="T12" fmla="*/ 75 w 192"/>
                <a:gd name="T13" fmla="*/ 14 h 210"/>
                <a:gd name="T14" fmla="*/ 41 w 192"/>
                <a:gd name="T15" fmla="*/ 17 h 210"/>
                <a:gd name="T16" fmla="*/ 62 w 192"/>
                <a:gd name="T17" fmla="*/ 21 h 210"/>
                <a:gd name="T18" fmla="*/ 83 w 192"/>
                <a:gd name="T19" fmla="*/ 19 h 210"/>
                <a:gd name="T20" fmla="*/ 90 w 192"/>
                <a:gd name="T21" fmla="*/ 17 h 210"/>
                <a:gd name="T22" fmla="*/ 111 w 192"/>
                <a:gd name="T23" fmla="*/ 18 h 210"/>
                <a:gd name="T24" fmla="*/ 102 w 192"/>
                <a:gd name="T25" fmla="*/ 19 h 210"/>
                <a:gd name="T26" fmla="*/ 83 w 192"/>
                <a:gd name="T27" fmla="*/ 23 h 210"/>
                <a:gd name="T28" fmla="*/ 21 w 192"/>
                <a:gd name="T29" fmla="*/ 31 h 210"/>
                <a:gd name="T30" fmla="*/ 72 w 192"/>
                <a:gd name="T31" fmla="*/ 30 h 210"/>
                <a:gd name="T32" fmla="*/ 96 w 192"/>
                <a:gd name="T33" fmla="*/ 25 h 210"/>
                <a:gd name="T34" fmla="*/ 84 w 192"/>
                <a:gd name="T35" fmla="*/ 27 h 210"/>
                <a:gd name="T36" fmla="*/ 58 w 192"/>
                <a:gd name="T37" fmla="*/ 31 h 210"/>
                <a:gd name="T38" fmla="*/ 33 w 192"/>
                <a:gd name="T39" fmla="*/ 36 h 210"/>
                <a:gd name="T40" fmla="*/ 54 w 192"/>
                <a:gd name="T41" fmla="*/ 41 h 210"/>
                <a:gd name="T42" fmla="*/ 111 w 192"/>
                <a:gd name="T43" fmla="*/ 36 h 210"/>
                <a:gd name="T44" fmla="*/ 22 w 192"/>
                <a:gd name="T45" fmla="*/ 46 h 210"/>
                <a:gd name="T46" fmla="*/ 22 w 192"/>
                <a:gd name="T47" fmla="*/ 49 h 210"/>
                <a:gd name="T48" fmla="*/ 80 w 192"/>
                <a:gd name="T49" fmla="*/ 43 h 210"/>
                <a:gd name="T50" fmla="*/ 106 w 192"/>
                <a:gd name="T51" fmla="*/ 44 h 210"/>
                <a:gd name="T52" fmla="*/ 97 w 192"/>
                <a:gd name="T53" fmla="*/ 47 h 210"/>
                <a:gd name="T54" fmla="*/ 78 w 192"/>
                <a:gd name="T55" fmla="*/ 51 h 210"/>
                <a:gd name="T56" fmla="*/ 54 w 192"/>
                <a:gd name="T57" fmla="*/ 57 h 210"/>
                <a:gd name="T58" fmla="*/ 49 w 192"/>
                <a:gd name="T59" fmla="*/ 58 h 210"/>
                <a:gd name="T60" fmla="*/ 43 w 192"/>
                <a:gd name="T61" fmla="*/ 59 h 210"/>
                <a:gd name="T62" fmla="*/ 81 w 192"/>
                <a:gd name="T63" fmla="*/ 59 h 210"/>
                <a:gd name="T64" fmla="*/ 97 w 192"/>
                <a:gd name="T65" fmla="*/ 57 h 210"/>
                <a:gd name="T66" fmla="*/ 92 w 192"/>
                <a:gd name="T67" fmla="*/ 58 h 210"/>
                <a:gd name="T68" fmla="*/ 86 w 192"/>
                <a:gd name="T69" fmla="*/ 61 h 210"/>
                <a:gd name="T70" fmla="*/ 60 w 192"/>
                <a:gd name="T71" fmla="*/ 67 h 210"/>
                <a:gd name="T72" fmla="*/ 35 w 192"/>
                <a:gd name="T73" fmla="*/ 68 h 210"/>
                <a:gd name="T74" fmla="*/ 85 w 192"/>
                <a:gd name="T75" fmla="*/ 70 h 210"/>
                <a:gd name="T76" fmla="*/ 80 w 192"/>
                <a:gd name="T77" fmla="*/ 70 h 210"/>
                <a:gd name="T78" fmla="*/ 73 w 192"/>
                <a:gd name="T79" fmla="*/ 71 h 210"/>
                <a:gd name="T80" fmla="*/ 56 w 192"/>
                <a:gd name="T81" fmla="*/ 73 h 210"/>
                <a:gd name="T82" fmla="*/ 22 w 192"/>
                <a:gd name="T83" fmla="*/ 75 h 210"/>
                <a:gd name="T84" fmla="*/ 23 w 192"/>
                <a:gd name="T85" fmla="*/ 83 h 210"/>
                <a:gd name="T86" fmla="*/ 94 w 192"/>
                <a:gd name="T87" fmla="*/ 84 h 210"/>
                <a:gd name="T88" fmla="*/ 81 w 192"/>
                <a:gd name="T89" fmla="*/ 85 h 210"/>
                <a:gd name="T90" fmla="*/ 69 w 192"/>
                <a:gd name="T91" fmla="*/ 89 h 210"/>
                <a:gd name="T92" fmla="*/ 97 w 192"/>
                <a:gd name="T93" fmla="*/ 88 h 21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92" h="210">
                  <a:moveTo>
                    <a:pt x="39" y="0"/>
                  </a:moveTo>
                  <a:cubicBezTo>
                    <a:pt x="82" y="1"/>
                    <a:pt x="126" y="1"/>
                    <a:pt x="169" y="6"/>
                  </a:cubicBezTo>
                  <a:cubicBezTo>
                    <a:pt x="156" y="15"/>
                    <a:pt x="136" y="13"/>
                    <a:pt x="121" y="14"/>
                  </a:cubicBezTo>
                  <a:cubicBezTo>
                    <a:pt x="97" y="19"/>
                    <a:pt x="71" y="20"/>
                    <a:pt x="47" y="26"/>
                  </a:cubicBezTo>
                  <a:cubicBezTo>
                    <a:pt x="84" y="2"/>
                    <a:pt x="58" y="17"/>
                    <a:pt x="165" y="24"/>
                  </a:cubicBezTo>
                  <a:cubicBezTo>
                    <a:pt x="172" y="24"/>
                    <a:pt x="152" y="27"/>
                    <a:pt x="145" y="28"/>
                  </a:cubicBezTo>
                  <a:cubicBezTo>
                    <a:pt x="139" y="29"/>
                    <a:pt x="133" y="31"/>
                    <a:pt x="127" y="32"/>
                  </a:cubicBezTo>
                  <a:cubicBezTo>
                    <a:pt x="108" y="35"/>
                    <a:pt x="88" y="37"/>
                    <a:pt x="69" y="40"/>
                  </a:cubicBezTo>
                  <a:cubicBezTo>
                    <a:pt x="27" y="56"/>
                    <a:pt x="0" y="56"/>
                    <a:pt x="105" y="50"/>
                  </a:cubicBezTo>
                  <a:cubicBezTo>
                    <a:pt x="116" y="48"/>
                    <a:pt x="128" y="47"/>
                    <a:pt x="139" y="44"/>
                  </a:cubicBezTo>
                  <a:cubicBezTo>
                    <a:pt x="143" y="43"/>
                    <a:pt x="151" y="40"/>
                    <a:pt x="151" y="40"/>
                  </a:cubicBezTo>
                  <a:cubicBezTo>
                    <a:pt x="163" y="41"/>
                    <a:pt x="175" y="40"/>
                    <a:pt x="187" y="42"/>
                  </a:cubicBezTo>
                  <a:cubicBezTo>
                    <a:pt x="192" y="43"/>
                    <a:pt x="176" y="43"/>
                    <a:pt x="171" y="44"/>
                  </a:cubicBezTo>
                  <a:cubicBezTo>
                    <a:pt x="159" y="47"/>
                    <a:pt x="155" y="51"/>
                    <a:pt x="139" y="54"/>
                  </a:cubicBezTo>
                  <a:cubicBezTo>
                    <a:pt x="105" y="60"/>
                    <a:pt x="68" y="63"/>
                    <a:pt x="35" y="74"/>
                  </a:cubicBezTo>
                  <a:cubicBezTo>
                    <a:pt x="60" y="82"/>
                    <a:pt x="94" y="73"/>
                    <a:pt x="121" y="70"/>
                  </a:cubicBezTo>
                  <a:cubicBezTo>
                    <a:pt x="134" y="66"/>
                    <a:pt x="148" y="64"/>
                    <a:pt x="161" y="60"/>
                  </a:cubicBezTo>
                  <a:cubicBezTo>
                    <a:pt x="184" y="65"/>
                    <a:pt x="166" y="60"/>
                    <a:pt x="141" y="64"/>
                  </a:cubicBezTo>
                  <a:cubicBezTo>
                    <a:pt x="122" y="67"/>
                    <a:pt x="125" y="70"/>
                    <a:pt x="97" y="72"/>
                  </a:cubicBezTo>
                  <a:cubicBezTo>
                    <a:pt x="82" y="75"/>
                    <a:pt x="70" y="82"/>
                    <a:pt x="55" y="86"/>
                  </a:cubicBezTo>
                  <a:cubicBezTo>
                    <a:pt x="63" y="98"/>
                    <a:pt x="77" y="95"/>
                    <a:pt x="91" y="96"/>
                  </a:cubicBezTo>
                  <a:cubicBezTo>
                    <a:pt x="123" y="94"/>
                    <a:pt x="154" y="88"/>
                    <a:pt x="187" y="86"/>
                  </a:cubicBezTo>
                  <a:cubicBezTo>
                    <a:pt x="136" y="99"/>
                    <a:pt x="90" y="106"/>
                    <a:pt x="37" y="108"/>
                  </a:cubicBezTo>
                  <a:cubicBezTo>
                    <a:pt x="33" y="109"/>
                    <a:pt x="20" y="110"/>
                    <a:pt x="37" y="116"/>
                  </a:cubicBezTo>
                  <a:cubicBezTo>
                    <a:pt x="80" y="115"/>
                    <a:pt x="95" y="110"/>
                    <a:pt x="135" y="102"/>
                  </a:cubicBezTo>
                  <a:cubicBezTo>
                    <a:pt x="150" y="103"/>
                    <a:pt x="165" y="101"/>
                    <a:pt x="179" y="104"/>
                  </a:cubicBezTo>
                  <a:cubicBezTo>
                    <a:pt x="185" y="105"/>
                    <a:pt x="169" y="110"/>
                    <a:pt x="163" y="112"/>
                  </a:cubicBezTo>
                  <a:cubicBezTo>
                    <a:pt x="138" y="119"/>
                    <a:pt x="165" y="113"/>
                    <a:pt x="131" y="120"/>
                  </a:cubicBezTo>
                  <a:cubicBezTo>
                    <a:pt x="118" y="126"/>
                    <a:pt x="105" y="132"/>
                    <a:pt x="91" y="134"/>
                  </a:cubicBezTo>
                  <a:cubicBezTo>
                    <a:pt x="88" y="135"/>
                    <a:pt x="86" y="137"/>
                    <a:pt x="83" y="138"/>
                  </a:cubicBezTo>
                  <a:cubicBezTo>
                    <a:pt x="80" y="139"/>
                    <a:pt x="76" y="139"/>
                    <a:pt x="73" y="140"/>
                  </a:cubicBezTo>
                  <a:cubicBezTo>
                    <a:pt x="52" y="145"/>
                    <a:pt x="116" y="141"/>
                    <a:pt x="137" y="140"/>
                  </a:cubicBezTo>
                  <a:cubicBezTo>
                    <a:pt x="155" y="137"/>
                    <a:pt x="147" y="139"/>
                    <a:pt x="163" y="134"/>
                  </a:cubicBezTo>
                  <a:cubicBezTo>
                    <a:pt x="166" y="133"/>
                    <a:pt x="158" y="137"/>
                    <a:pt x="155" y="138"/>
                  </a:cubicBezTo>
                  <a:cubicBezTo>
                    <a:pt x="152" y="140"/>
                    <a:pt x="149" y="143"/>
                    <a:pt x="145" y="144"/>
                  </a:cubicBezTo>
                  <a:cubicBezTo>
                    <a:pt x="137" y="147"/>
                    <a:pt x="111" y="157"/>
                    <a:pt x="101" y="158"/>
                  </a:cubicBezTo>
                  <a:cubicBezTo>
                    <a:pt x="87" y="160"/>
                    <a:pt x="73" y="159"/>
                    <a:pt x="59" y="160"/>
                  </a:cubicBezTo>
                  <a:cubicBezTo>
                    <a:pt x="11" y="167"/>
                    <a:pt x="53" y="160"/>
                    <a:pt x="143" y="164"/>
                  </a:cubicBezTo>
                  <a:cubicBezTo>
                    <a:pt x="146" y="164"/>
                    <a:pt x="138" y="165"/>
                    <a:pt x="135" y="166"/>
                  </a:cubicBezTo>
                  <a:cubicBezTo>
                    <a:pt x="131" y="167"/>
                    <a:pt x="127" y="167"/>
                    <a:pt x="123" y="168"/>
                  </a:cubicBezTo>
                  <a:cubicBezTo>
                    <a:pt x="114" y="169"/>
                    <a:pt x="104" y="171"/>
                    <a:pt x="95" y="172"/>
                  </a:cubicBezTo>
                  <a:cubicBezTo>
                    <a:pt x="75" y="175"/>
                    <a:pt x="58" y="177"/>
                    <a:pt x="37" y="178"/>
                  </a:cubicBezTo>
                  <a:cubicBezTo>
                    <a:pt x="25" y="184"/>
                    <a:pt x="21" y="195"/>
                    <a:pt x="39" y="196"/>
                  </a:cubicBezTo>
                  <a:cubicBezTo>
                    <a:pt x="79" y="197"/>
                    <a:pt x="119" y="197"/>
                    <a:pt x="159" y="198"/>
                  </a:cubicBezTo>
                  <a:cubicBezTo>
                    <a:pt x="144" y="203"/>
                    <a:pt x="151" y="203"/>
                    <a:pt x="137" y="200"/>
                  </a:cubicBezTo>
                  <a:cubicBezTo>
                    <a:pt x="40" y="203"/>
                    <a:pt x="78" y="206"/>
                    <a:pt x="117" y="210"/>
                  </a:cubicBezTo>
                  <a:cubicBezTo>
                    <a:pt x="155" y="208"/>
                    <a:pt x="140" y="208"/>
                    <a:pt x="163" y="208"/>
                  </a:cubicBezTo>
                </a:path>
              </a:pathLst>
            </a:cu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49" name="Freeform 87"/>
            <p:cNvSpPr>
              <a:spLocks/>
            </p:cNvSpPr>
            <p:nvPr/>
          </p:nvSpPr>
          <p:spPr bwMode="auto">
            <a:xfrm rot="-678596">
              <a:off x="5174" y="1911"/>
              <a:ext cx="114" cy="83"/>
            </a:xfrm>
            <a:custGeom>
              <a:avLst/>
              <a:gdLst>
                <a:gd name="T0" fmla="*/ 23 w 192"/>
                <a:gd name="T1" fmla="*/ 0 h 210"/>
                <a:gd name="T2" fmla="*/ 100 w 192"/>
                <a:gd name="T3" fmla="*/ 2 h 210"/>
                <a:gd name="T4" fmla="*/ 72 w 192"/>
                <a:gd name="T5" fmla="*/ 6 h 210"/>
                <a:gd name="T6" fmla="*/ 28 w 192"/>
                <a:gd name="T7" fmla="*/ 10 h 210"/>
                <a:gd name="T8" fmla="*/ 98 w 192"/>
                <a:gd name="T9" fmla="*/ 9 h 210"/>
                <a:gd name="T10" fmla="*/ 86 w 192"/>
                <a:gd name="T11" fmla="*/ 11 h 210"/>
                <a:gd name="T12" fmla="*/ 75 w 192"/>
                <a:gd name="T13" fmla="*/ 13 h 210"/>
                <a:gd name="T14" fmla="*/ 41 w 192"/>
                <a:gd name="T15" fmla="*/ 16 h 210"/>
                <a:gd name="T16" fmla="*/ 62 w 192"/>
                <a:gd name="T17" fmla="*/ 20 h 210"/>
                <a:gd name="T18" fmla="*/ 83 w 192"/>
                <a:gd name="T19" fmla="*/ 17 h 210"/>
                <a:gd name="T20" fmla="*/ 90 w 192"/>
                <a:gd name="T21" fmla="*/ 16 h 210"/>
                <a:gd name="T22" fmla="*/ 111 w 192"/>
                <a:gd name="T23" fmla="*/ 17 h 210"/>
                <a:gd name="T24" fmla="*/ 102 w 192"/>
                <a:gd name="T25" fmla="*/ 17 h 210"/>
                <a:gd name="T26" fmla="*/ 83 w 192"/>
                <a:gd name="T27" fmla="*/ 21 h 210"/>
                <a:gd name="T28" fmla="*/ 21 w 192"/>
                <a:gd name="T29" fmla="*/ 29 h 210"/>
                <a:gd name="T30" fmla="*/ 72 w 192"/>
                <a:gd name="T31" fmla="*/ 28 h 210"/>
                <a:gd name="T32" fmla="*/ 96 w 192"/>
                <a:gd name="T33" fmla="*/ 24 h 210"/>
                <a:gd name="T34" fmla="*/ 84 w 192"/>
                <a:gd name="T35" fmla="*/ 25 h 210"/>
                <a:gd name="T36" fmla="*/ 58 w 192"/>
                <a:gd name="T37" fmla="*/ 28 h 210"/>
                <a:gd name="T38" fmla="*/ 33 w 192"/>
                <a:gd name="T39" fmla="*/ 34 h 210"/>
                <a:gd name="T40" fmla="*/ 54 w 192"/>
                <a:gd name="T41" fmla="*/ 38 h 210"/>
                <a:gd name="T42" fmla="*/ 111 w 192"/>
                <a:gd name="T43" fmla="*/ 34 h 210"/>
                <a:gd name="T44" fmla="*/ 22 w 192"/>
                <a:gd name="T45" fmla="*/ 43 h 210"/>
                <a:gd name="T46" fmla="*/ 22 w 192"/>
                <a:gd name="T47" fmla="*/ 46 h 210"/>
                <a:gd name="T48" fmla="*/ 80 w 192"/>
                <a:gd name="T49" fmla="*/ 40 h 210"/>
                <a:gd name="T50" fmla="*/ 106 w 192"/>
                <a:gd name="T51" fmla="*/ 41 h 210"/>
                <a:gd name="T52" fmla="*/ 97 w 192"/>
                <a:gd name="T53" fmla="*/ 44 h 210"/>
                <a:gd name="T54" fmla="*/ 78 w 192"/>
                <a:gd name="T55" fmla="*/ 47 h 210"/>
                <a:gd name="T56" fmla="*/ 54 w 192"/>
                <a:gd name="T57" fmla="*/ 53 h 210"/>
                <a:gd name="T58" fmla="*/ 49 w 192"/>
                <a:gd name="T59" fmla="*/ 55 h 210"/>
                <a:gd name="T60" fmla="*/ 43 w 192"/>
                <a:gd name="T61" fmla="*/ 55 h 210"/>
                <a:gd name="T62" fmla="*/ 81 w 192"/>
                <a:gd name="T63" fmla="*/ 55 h 210"/>
                <a:gd name="T64" fmla="*/ 97 w 192"/>
                <a:gd name="T65" fmla="*/ 53 h 210"/>
                <a:gd name="T66" fmla="*/ 92 w 192"/>
                <a:gd name="T67" fmla="*/ 55 h 210"/>
                <a:gd name="T68" fmla="*/ 86 w 192"/>
                <a:gd name="T69" fmla="*/ 57 h 210"/>
                <a:gd name="T70" fmla="*/ 60 w 192"/>
                <a:gd name="T71" fmla="*/ 62 h 210"/>
                <a:gd name="T72" fmla="*/ 35 w 192"/>
                <a:gd name="T73" fmla="*/ 63 h 210"/>
                <a:gd name="T74" fmla="*/ 85 w 192"/>
                <a:gd name="T75" fmla="*/ 65 h 210"/>
                <a:gd name="T76" fmla="*/ 80 w 192"/>
                <a:gd name="T77" fmla="*/ 66 h 210"/>
                <a:gd name="T78" fmla="*/ 73 w 192"/>
                <a:gd name="T79" fmla="*/ 66 h 210"/>
                <a:gd name="T80" fmla="*/ 56 w 192"/>
                <a:gd name="T81" fmla="*/ 68 h 210"/>
                <a:gd name="T82" fmla="*/ 22 w 192"/>
                <a:gd name="T83" fmla="*/ 70 h 210"/>
                <a:gd name="T84" fmla="*/ 23 w 192"/>
                <a:gd name="T85" fmla="*/ 77 h 210"/>
                <a:gd name="T86" fmla="*/ 94 w 192"/>
                <a:gd name="T87" fmla="*/ 78 h 210"/>
                <a:gd name="T88" fmla="*/ 81 w 192"/>
                <a:gd name="T89" fmla="*/ 79 h 210"/>
                <a:gd name="T90" fmla="*/ 69 w 192"/>
                <a:gd name="T91" fmla="*/ 83 h 210"/>
                <a:gd name="T92" fmla="*/ 97 w 192"/>
                <a:gd name="T93" fmla="*/ 82 h 21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92" h="210">
                  <a:moveTo>
                    <a:pt x="39" y="0"/>
                  </a:moveTo>
                  <a:cubicBezTo>
                    <a:pt x="82" y="1"/>
                    <a:pt x="126" y="1"/>
                    <a:pt x="169" y="6"/>
                  </a:cubicBezTo>
                  <a:cubicBezTo>
                    <a:pt x="156" y="15"/>
                    <a:pt x="136" y="13"/>
                    <a:pt x="121" y="14"/>
                  </a:cubicBezTo>
                  <a:cubicBezTo>
                    <a:pt x="97" y="19"/>
                    <a:pt x="71" y="20"/>
                    <a:pt x="47" y="26"/>
                  </a:cubicBezTo>
                  <a:cubicBezTo>
                    <a:pt x="84" y="2"/>
                    <a:pt x="58" y="17"/>
                    <a:pt x="165" y="24"/>
                  </a:cubicBezTo>
                  <a:cubicBezTo>
                    <a:pt x="172" y="24"/>
                    <a:pt x="152" y="27"/>
                    <a:pt x="145" y="28"/>
                  </a:cubicBezTo>
                  <a:cubicBezTo>
                    <a:pt x="139" y="29"/>
                    <a:pt x="133" y="31"/>
                    <a:pt x="127" y="32"/>
                  </a:cubicBezTo>
                  <a:cubicBezTo>
                    <a:pt x="108" y="35"/>
                    <a:pt x="88" y="37"/>
                    <a:pt x="69" y="40"/>
                  </a:cubicBezTo>
                  <a:cubicBezTo>
                    <a:pt x="27" y="56"/>
                    <a:pt x="0" y="56"/>
                    <a:pt x="105" y="50"/>
                  </a:cubicBezTo>
                  <a:cubicBezTo>
                    <a:pt x="116" y="48"/>
                    <a:pt x="128" y="47"/>
                    <a:pt x="139" y="44"/>
                  </a:cubicBezTo>
                  <a:cubicBezTo>
                    <a:pt x="143" y="43"/>
                    <a:pt x="151" y="40"/>
                    <a:pt x="151" y="40"/>
                  </a:cubicBezTo>
                  <a:cubicBezTo>
                    <a:pt x="163" y="41"/>
                    <a:pt x="175" y="40"/>
                    <a:pt x="187" y="42"/>
                  </a:cubicBezTo>
                  <a:cubicBezTo>
                    <a:pt x="192" y="43"/>
                    <a:pt x="176" y="43"/>
                    <a:pt x="171" y="44"/>
                  </a:cubicBezTo>
                  <a:cubicBezTo>
                    <a:pt x="159" y="47"/>
                    <a:pt x="155" y="51"/>
                    <a:pt x="139" y="54"/>
                  </a:cubicBezTo>
                  <a:cubicBezTo>
                    <a:pt x="105" y="60"/>
                    <a:pt x="68" y="63"/>
                    <a:pt x="35" y="74"/>
                  </a:cubicBezTo>
                  <a:cubicBezTo>
                    <a:pt x="60" y="82"/>
                    <a:pt x="94" y="73"/>
                    <a:pt x="121" y="70"/>
                  </a:cubicBezTo>
                  <a:cubicBezTo>
                    <a:pt x="134" y="66"/>
                    <a:pt x="148" y="64"/>
                    <a:pt x="161" y="60"/>
                  </a:cubicBezTo>
                  <a:cubicBezTo>
                    <a:pt x="184" y="65"/>
                    <a:pt x="166" y="60"/>
                    <a:pt x="141" y="64"/>
                  </a:cubicBezTo>
                  <a:cubicBezTo>
                    <a:pt x="122" y="67"/>
                    <a:pt x="125" y="70"/>
                    <a:pt x="97" y="72"/>
                  </a:cubicBezTo>
                  <a:cubicBezTo>
                    <a:pt x="82" y="75"/>
                    <a:pt x="70" y="82"/>
                    <a:pt x="55" y="86"/>
                  </a:cubicBezTo>
                  <a:cubicBezTo>
                    <a:pt x="63" y="98"/>
                    <a:pt x="77" y="95"/>
                    <a:pt x="91" y="96"/>
                  </a:cubicBezTo>
                  <a:cubicBezTo>
                    <a:pt x="123" y="94"/>
                    <a:pt x="154" y="88"/>
                    <a:pt x="187" y="86"/>
                  </a:cubicBezTo>
                  <a:cubicBezTo>
                    <a:pt x="136" y="99"/>
                    <a:pt x="90" y="106"/>
                    <a:pt x="37" y="108"/>
                  </a:cubicBezTo>
                  <a:cubicBezTo>
                    <a:pt x="33" y="109"/>
                    <a:pt x="20" y="110"/>
                    <a:pt x="37" y="116"/>
                  </a:cubicBezTo>
                  <a:cubicBezTo>
                    <a:pt x="80" y="115"/>
                    <a:pt x="95" y="110"/>
                    <a:pt x="135" y="102"/>
                  </a:cubicBezTo>
                  <a:cubicBezTo>
                    <a:pt x="150" y="103"/>
                    <a:pt x="165" y="101"/>
                    <a:pt x="179" y="104"/>
                  </a:cubicBezTo>
                  <a:cubicBezTo>
                    <a:pt x="185" y="105"/>
                    <a:pt x="169" y="110"/>
                    <a:pt x="163" y="112"/>
                  </a:cubicBezTo>
                  <a:cubicBezTo>
                    <a:pt x="138" y="119"/>
                    <a:pt x="165" y="113"/>
                    <a:pt x="131" y="120"/>
                  </a:cubicBezTo>
                  <a:cubicBezTo>
                    <a:pt x="118" y="126"/>
                    <a:pt x="105" y="132"/>
                    <a:pt x="91" y="134"/>
                  </a:cubicBezTo>
                  <a:cubicBezTo>
                    <a:pt x="88" y="135"/>
                    <a:pt x="86" y="137"/>
                    <a:pt x="83" y="138"/>
                  </a:cubicBezTo>
                  <a:cubicBezTo>
                    <a:pt x="80" y="139"/>
                    <a:pt x="76" y="139"/>
                    <a:pt x="73" y="140"/>
                  </a:cubicBezTo>
                  <a:cubicBezTo>
                    <a:pt x="52" y="145"/>
                    <a:pt x="116" y="141"/>
                    <a:pt x="137" y="140"/>
                  </a:cubicBezTo>
                  <a:cubicBezTo>
                    <a:pt x="155" y="137"/>
                    <a:pt x="147" y="139"/>
                    <a:pt x="163" y="134"/>
                  </a:cubicBezTo>
                  <a:cubicBezTo>
                    <a:pt x="166" y="133"/>
                    <a:pt x="158" y="137"/>
                    <a:pt x="155" y="138"/>
                  </a:cubicBezTo>
                  <a:cubicBezTo>
                    <a:pt x="152" y="140"/>
                    <a:pt x="149" y="143"/>
                    <a:pt x="145" y="144"/>
                  </a:cubicBezTo>
                  <a:cubicBezTo>
                    <a:pt x="137" y="147"/>
                    <a:pt x="111" y="157"/>
                    <a:pt x="101" y="158"/>
                  </a:cubicBezTo>
                  <a:cubicBezTo>
                    <a:pt x="87" y="160"/>
                    <a:pt x="73" y="159"/>
                    <a:pt x="59" y="160"/>
                  </a:cubicBezTo>
                  <a:cubicBezTo>
                    <a:pt x="11" y="167"/>
                    <a:pt x="53" y="160"/>
                    <a:pt x="143" y="164"/>
                  </a:cubicBezTo>
                  <a:cubicBezTo>
                    <a:pt x="146" y="164"/>
                    <a:pt x="138" y="165"/>
                    <a:pt x="135" y="166"/>
                  </a:cubicBezTo>
                  <a:cubicBezTo>
                    <a:pt x="131" y="167"/>
                    <a:pt x="127" y="167"/>
                    <a:pt x="123" y="168"/>
                  </a:cubicBezTo>
                  <a:cubicBezTo>
                    <a:pt x="114" y="169"/>
                    <a:pt x="104" y="171"/>
                    <a:pt x="95" y="172"/>
                  </a:cubicBezTo>
                  <a:cubicBezTo>
                    <a:pt x="75" y="175"/>
                    <a:pt x="58" y="177"/>
                    <a:pt x="37" y="178"/>
                  </a:cubicBezTo>
                  <a:cubicBezTo>
                    <a:pt x="25" y="184"/>
                    <a:pt x="21" y="195"/>
                    <a:pt x="39" y="196"/>
                  </a:cubicBezTo>
                  <a:cubicBezTo>
                    <a:pt x="79" y="197"/>
                    <a:pt x="119" y="197"/>
                    <a:pt x="159" y="198"/>
                  </a:cubicBezTo>
                  <a:cubicBezTo>
                    <a:pt x="144" y="203"/>
                    <a:pt x="151" y="203"/>
                    <a:pt x="137" y="200"/>
                  </a:cubicBezTo>
                  <a:cubicBezTo>
                    <a:pt x="40" y="203"/>
                    <a:pt x="78" y="206"/>
                    <a:pt x="117" y="210"/>
                  </a:cubicBezTo>
                  <a:cubicBezTo>
                    <a:pt x="155" y="208"/>
                    <a:pt x="140" y="208"/>
                    <a:pt x="163" y="208"/>
                  </a:cubicBezTo>
                </a:path>
              </a:pathLst>
            </a:cu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202" name="Group 130"/>
          <p:cNvGrpSpPr>
            <a:grpSpLocks/>
          </p:cNvGrpSpPr>
          <p:nvPr/>
        </p:nvGrpSpPr>
        <p:grpSpPr bwMode="auto">
          <a:xfrm>
            <a:off x="8383588" y="2900363"/>
            <a:ext cx="168275" cy="217487"/>
            <a:chOff x="5281" y="1827"/>
            <a:chExt cx="106" cy="137"/>
          </a:xfrm>
        </p:grpSpPr>
        <p:sp>
          <p:nvSpPr>
            <p:cNvPr id="4146" name="Freeform 88"/>
            <p:cNvSpPr>
              <a:spLocks/>
            </p:cNvSpPr>
            <p:nvPr/>
          </p:nvSpPr>
          <p:spPr bwMode="auto">
            <a:xfrm rot="-678596">
              <a:off x="5281" y="1827"/>
              <a:ext cx="98" cy="80"/>
            </a:xfrm>
            <a:custGeom>
              <a:avLst/>
              <a:gdLst>
                <a:gd name="T0" fmla="*/ 20 w 192"/>
                <a:gd name="T1" fmla="*/ 0 h 210"/>
                <a:gd name="T2" fmla="*/ 86 w 192"/>
                <a:gd name="T3" fmla="*/ 2 h 210"/>
                <a:gd name="T4" fmla="*/ 62 w 192"/>
                <a:gd name="T5" fmla="*/ 5 h 210"/>
                <a:gd name="T6" fmla="*/ 24 w 192"/>
                <a:gd name="T7" fmla="*/ 10 h 210"/>
                <a:gd name="T8" fmla="*/ 84 w 192"/>
                <a:gd name="T9" fmla="*/ 9 h 210"/>
                <a:gd name="T10" fmla="*/ 74 w 192"/>
                <a:gd name="T11" fmla="*/ 11 h 210"/>
                <a:gd name="T12" fmla="*/ 65 w 192"/>
                <a:gd name="T13" fmla="*/ 12 h 210"/>
                <a:gd name="T14" fmla="*/ 35 w 192"/>
                <a:gd name="T15" fmla="*/ 15 h 210"/>
                <a:gd name="T16" fmla="*/ 54 w 192"/>
                <a:gd name="T17" fmla="*/ 19 h 210"/>
                <a:gd name="T18" fmla="*/ 71 w 192"/>
                <a:gd name="T19" fmla="*/ 17 h 210"/>
                <a:gd name="T20" fmla="*/ 77 w 192"/>
                <a:gd name="T21" fmla="*/ 15 h 210"/>
                <a:gd name="T22" fmla="*/ 95 w 192"/>
                <a:gd name="T23" fmla="*/ 16 h 210"/>
                <a:gd name="T24" fmla="*/ 87 w 192"/>
                <a:gd name="T25" fmla="*/ 17 h 210"/>
                <a:gd name="T26" fmla="*/ 71 w 192"/>
                <a:gd name="T27" fmla="*/ 21 h 210"/>
                <a:gd name="T28" fmla="*/ 18 w 192"/>
                <a:gd name="T29" fmla="*/ 28 h 210"/>
                <a:gd name="T30" fmla="*/ 62 w 192"/>
                <a:gd name="T31" fmla="*/ 27 h 210"/>
                <a:gd name="T32" fmla="*/ 82 w 192"/>
                <a:gd name="T33" fmla="*/ 23 h 210"/>
                <a:gd name="T34" fmla="*/ 72 w 192"/>
                <a:gd name="T35" fmla="*/ 24 h 210"/>
                <a:gd name="T36" fmla="*/ 50 w 192"/>
                <a:gd name="T37" fmla="*/ 27 h 210"/>
                <a:gd name="T38" fmla="*/ 28 w 192"/>
                <a:gd name="T39" fmla="*/ 33 h 210"/>
                <a:gd name="T40" fmla="*/ 46 w 192"/>
                <a:gd name="T41" fmla="*/ 37 h 210"/>
                <a:gd name="T42" fmla="*/ 95 w 192"/>
                <a:gd name="T43" fmla="*/ 33 h 210"/>
                <a:gd name="T44" fmla="*/ 19 w 192"/>
                <a:gd name="T45" fmla="*/ 41 h 210"/>
                <a:gd name="T46" fmla="*/ 19 w 192"/>
                <a:gd name="T47" fmla="*/ 44 h 210"/>
                <a:gd name="T48" fmla="*/ 69 w 192"/>
                <a:gd name="T49" fmla="*/ 39 h 210"/>
                <a:gd name="T50" fmla="*/ 91 w 192"/>
                <a:gd name="T51" fmla="*/ 40 h 210"/>
                <a:gd name="T52" fmla="*/ 83 w 192"/>
                <a:gd name="T53" fmla="*/ 43 h 210"/>
                <a:gd name="T54" fmla="*/ 67 w 192"/>
                <a:gd name="T55" fmla="*/ 46 h 210"/>
                <a:gd name="T56" fmla="*/ 46 w 192"/>
                <a:gd name="T57" fmla="*/ 51 h 210"/>
                <a:gd name="T58" fmla="*/ 42 w 192"/>
                <a:gd name="T59" fmla="*/ 53 h 210"/>
                <a:gd name="T60" fmla="*/ 37 w 192"/>
                <a:gd name="T61" fmla="*/ 53 h 210"/>
                <a:gd name="T62" fmla="*/ 70 w 192"/>
                <a:gd name="T63" fmla="*/ 53 h 210"/>
                <a:gd name="T64" fmla="*/ 83 w 192"/>
                <a:gd name="T65" fmla="*/ 51 h 210"/>
                <a:gd name="T66" fmla="*/ 79 w 192"/>
                <a:gd name="T67" fmla="*/ 53 h 210"/>
                <a:gd name="T68" fmla="*/ 74 w 192"/>
                <a:gd name="T69" fmla="*/ 55 h 210"/>
                <a:gd name="T70" fmla="*/ 52 w 192"/>
                <a:gd name="T71" fmla="*/ 60 h 210"/>
                <a:gd name="T72" fmla="*/ 30 w 192"/>
                <a:gd name="T73" fmla="*/ 61 h 210"/>
                <a:gd name="T74" fmla="*/ 73 w 192"/>
                <a:gd name="T75" fmla="*/ 62 h 210"/>
                <a:gd name="T76" fmla="*/ 69 w 192"/>
                <a:gd name="T77" fmla="*/ 63 h 210"/>
                <a:gd name="T78" fmla="*/ 63 w 192"/>
                <a:gd name="T79" fmla="*/ 64 h 210"/>
                <a:gd name="T80" fmla="*/ 48 w 192"/>
                <a:gd name="T81" fmla="*/ 66 h 210"/>
                <a:gd name="T82" fmla="*/ 19 w 192"/>
                <a:gd name="T83" fmla="*/ 68 h 210"/>
                <a:gd name="T84" fmla="*/ 20 w 192"/>
                <a:gd name="T85" fmla="*/ 75 h 210"/>
                <a:gd name="T86" fmla="*/ 81 w 192"/>
                <a:gd name="T87" fmla="*/ 75 h 210"/>
                <a:gd name="T88" fmla="*/ 70 w 192"/>
                <a:gd name="T89" fmla="*/ 76 h 210"/>
                <a:gd name="T90" fmla="*/ 60 w 192"/>
                <a:gd name="T91" fmla="*/ 80 h 210"/>
                <a:gd name="T92" fmla="*/ 83 w 192"/>
                <a:gd name="T93" fmla="*/ 79 h 21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92" h="210">
                  <a:moveTo>
                    <a:pt x="39" y="0"/>
                  </a:moveTo>
                  <a:cubicBezTo>
                    <a:pt x="82" y="1"/>
                    <a:pt x="126" y="1"/>
                    <a:pt x="169" y="6"/>
                  </a:cubicBezTo>
                  <a:cubicBezTo>
                    <a:pt x="156" y="15"/>
                    <a:pt x="136" y="13"/>
                    <a:pt x="121" y="14"/>
                  </a:cubicBezTo>
                  <a:cubicBezTo>
                    <a:pt x="97" y="19"/>
                    <a:pt x="71" y="20"/>
                    <a:pt x="47" y="26"/>
                  </a:cubicBezTo>
                  <a:cubicBezTo>
                    <a:pt x="84" y="2"/>
                    <a:pt x="58" y="17"/>
                    <a:pt x="165" y="24"/>
                  </a:cubicBezTo>
                  <a:cubicBezTo>
                    <a:pt x="172" y="24"/>
                    <a:pt x="152" y="27"/>
                    <a:pt x="145" y="28"/>
                  </a:cubicBezTo>
                  <a:cubicBezTo>
                    <a:pt x="139" y="29"/>
                    <a:pt x="133" y="31"/>
                    <a:pt x="127" y="32"/>
                  </a:cubicBezTo>
                  <a:cubicBezTo>
                    <a:pt x="108" y="35"/>
                    <a:pt x="88" y="37"/>
                    <a:pt x="69" y="40"/>
                  </a:cubicBezTo>
                  <a:cubicBezTo>
                    <a:pt x="27" y="56"/>
                    <a:pt x="0" y="56"/>
                    <a:pt x="105" y="50"/>
                  </a:cubicBezTo>
                  <a:cubicBezTo>
                    <a:pt x="116" y="48"/>
                    <a:pt x="128" y="47"/>
                    <a:pt x="139" y="44"/>
                  </a:cubicBezTo>
                  <a:cubicBezTo>
                    <a:pt x="143" y="43"/>
                    <a:pt x="151" y="40"/>
                    <a:pt x="151" y="40"/>
                  </a:cubicBezTo>
                  <a:cubicBezTo>
                    <a:pt x="163" y="41"/>
                    <a:pt x="175" y="40"/>
                    <a:pt x="187" y="42"/>
                  </a:cubicBezTo>
                  <a:cubicBezTo>
                    <a:pt x="192" y="43"/>
                    <a:pt x="176" y="43"/>
                    <a:pt x="171" y="44"/>
                  </a:cubicBezTo>
                  <a:cubicBezTo>
                    <a:pt x="159" y="47"/>
                    <a:pt x="155" y="51"/>
                    <a:pt x="139" y="54"/>
                  </a:cubicBezTo>
                  <a:cubicBezTo>
                    <a:pt x="105" y="60"/>
                    <a:pt x="68" y="63"/>
                    <a:pt x="35" y="74"/>
                  </a:cubicBezTo>
                  <a:cubicBezTo>
                    <a:pt x="60" y="82"/>
                    <a:pt x="94" y="73"/>
                    <a:pt x="121" y="70"/>
                  </a:cubicBezTo>
                  <a:cubicBezTo>
                    <a:pt x="134" y="66"/>
                    <a:pt x="148" y="64"/>
                    <a:pt x="161" y="60"/>
                  </a:cubicBezTo>
                  <a:cubicBezTo>
                    <a:pt x="184" y="65"/>
                    <a:pt x="166" y="60"/>
                    <a:pt x="141" y="64"/>
                  </a:cubicBezTo>
                  <a:cubicBezTo>
                    <a:pt x="122" y="67"/>
                    <a:pt x="125" y="70"/>
                    <a:pt x="97" y="72"/>
                  </a:cubicBezTo>
                  <a:cubicBezTo>
                    <a:pt x="82" y="75"/>
                    <a:pt x="70" y="82"/>
                    <a:pt x="55" y="86"/>
                  </a:cubicBezTo>
                  <a:cubicBezTo>
                    <a:pt x="63" y="98"/>
                    <a:pt x="77" y="95"/>
                    <a:pt x="91" y="96"/>
                  </a:cubicBezTo>
                  <a:cubicBezTo>
                    <a:pt x="123" y="94"/>
                    <a:pt x="154" y="88"/>
                    <a:pt x="187" y="86"/>
                  </a:cubicBezTo>
                  <a:cubicBezTo>
                    <a:pt x="136" y="99"/>
                    <a:pt x="90" y="106"/>
                    <a:pt x="37" y="108"/>
                  </a:cubicBezTo>
                  <a:cubicBezTo>
                    <a:pt x="33" y="109"/>
                    <a:pt x="20" y="110"/>
                    <a:pt x="37" y="116"/>
                  </a:cubicBezTo>
                  <a:cubicBezTo>
                    <a:pt x="80" y="115"/>
                    <a:pt x="95" y="110"/>
                    <a:pt x="135" y="102"/>
                  </a:cubicBezTo>
                  <a:cubicBezTo>
                    <a:pt x="150" y="103"/>
                    <a:pt x="165" y="101"/>
                    <a:pt x="179" y="104"/>
                  </a:cubicBezTo>
                  <a:cubicBezTo>
                    <a:pt x="185" y="105"/>
                    <a:pt x="169" y="110"/>
                    <a:pt x="163" y="112"/>
                  </a:cubicBezTo>
                  <a:cubicBezTo>
                    <a:pt x="138" y="119"/>
                    <a:pt x="165" y="113"/>
                    <a:pt x="131" y="120"/>
                  </a:cubicBezTo>
                  <a:cubicBezTo>
                    <a:pt x="118" y="126"/>
                    <a:pt x="105" y="132"/>
                    <a:pt x="91" y="134"/>
                  </a:cubicBezTo>
                  <a:cubicBezTo>
                    <a:pt x="88" y="135"/>
                    <a:pt x="86" y="137"/>
                    <a:pt x="83" y="138"/>
                  </a:cubicBezTo>
                  <a:cubicBezTo>
                    <a:pt x="80" y="139"/>
                    <a:pt x="76" y="139"/>
                    <a:pt x="73" y="140"/>
                  </a:cubicBezTo>
                  <a:cubicBezTo>
                    <a:pt x="52" y="145"/>
                    <a:pt x="116" y="141"/>
                    <a:pt x="137" y="140"/>
                  </a:cubicBezTo>
                  <a:cubicBezTo>
                    <a:pt x="155" y="137"/>
                    <a:pt x="147" y="139"/>
                    <a:pt x="163" y="134"/>
                  </a:cubicBezTo>
                  <a:cubicBezTo>
                    <a:pt x="166" y="133"/>
                    <a:pt x="158" y="137"/>
                    <a:pt x="155" y="138"/>
                  </a:cubicBezTo>
                  <a:cubicBezTo>
                    <a:pt x="152" y="140"/>
                    <a:pt x="149" y="143"/>
                    <a:pt x="145" y="144"/>
                  </a:cubicBezTo>
                  <a:cubicBezTo>
                    <a:pt x="137" y="147"/>
                    <a:pt x="111" y="157"/>
                    <a:pt x="101" y="158"/>
                  </a:cubicBezTo>
                  <a:cubicBezTo>
                    <a:pt x="87" y="160"/>
                    <a:pt x="73" y="159"/>
                    <a:pt x="59" y="160"/>
                  </a:cubicBezTo>
                  <a:cubicBezTo>
                    <a:pt x="11" y="167"/>
                    <a:pt x="53" y="160"/>
                    <a:pt x="143" y="164"/>
                  </a:cubicBezTo>
                  <a:cubicBezTo>
                    <a:pt x="146" y="164"/>
                    <a:pt x="138" y="165"/>
                    <a:pt x="135" y="166"/>
                  </a:cubicBezTo>
                  <a:cubicBezTo>
                    <a:pt x="131" y="167"/>
                    <a:pt x="127" y="167"/>
                    <a:pt x="123" y="168"/>
                  </a:cubicBezTo>
                  <a:cubicBezTo>
                    <a:pt x="114" y="169"/>
                    <a:pt x="104" y="171"/>
                    <a:pt x="95" y="172"/>
                  </a:cubicBezTo>
                  <a:cubicBezTo>
                    <a:pt x="75" y="175"/>
                    <a:pt x="58" y="177"/>
                    <a:pt x="37" y="178"/>
                  </a:cubicBezTo>
                  <a:cubicBezTo>
                    <a:pt x="25" y="184"/>
                    <a:pt x="21" y="195"/>
                    <a:pt x="39" y="196"/>
                  </a:cubicBezTo>
                  <a:cubicBezTo>
                    <a:pt x="79" y="197"/>
                    <a:pt x="119" y="197"/>
                    <a:pt x="159" y="198"/>
                  </a:cubicBezTo>
                  <a:cubicBezTo>
                    <a:pt x="144" y="203"/>
                    <a:pt x="151" y="203"/>
                    <a:pt x="137" y="200"/>
                  </a:cubicBezTo>
                  <a:cubicBezTo>
                    <a:pt x="40" y="203"/>
                    <a:pt x="78" y="206"/>
                    <a:pt x="117" y="210"/>
                  </a:cubicBezTo>
                  <a:cubicBezTo>
                    <a:pt x="155" y="208"/>
                    <a:pt x="140" y="208"/>
                    <a:pt x="163" y="208"/>
                  </a:cubicBezTo>
                </a:path>
              </a:pathLst>
            </a:cu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47" name="Freeform 89"/>
            <p:cNvSpPr>
              <a:spLocks/>
            </p:cNvSpPr>
            <p:nvPr/>
          </p:nvSpPr>
          <p:spPr bwMode="auto">
            <a:xfrm rot="-678596">
              <a:off x="5301" y="1896"/>
              <a:ext cx="86" cy="68"/>
            </a:xfrm>
            <a:custGeom>
              <a:avLst/>
              <a:gdLst>
                <a:gd name="T0" fmla="*/ 17 w 192"/>
                <a:gd name="T1" fmla="*/ 0 h 210"/>
                <a:gd name="T2" fmla="*/ 76 w 192"/>
                <a:gd name="T3" fmla="*/ 2 h 210"/>
                <a:gd name="T4" fmla="*/ 54 w 192"/>
                <a:gd name="T5" fmla="*/ 5 h 210"/>
                <a:gd name="T6" fmla="*/ 21 w 192"/>
                <a:gd name="T7" fmla="*/ 8 h 210"/>
                <a:gd name="T8" fmla="*/ 74 w 192"/>
                <a:gd name="T9" fmla="*/ 8 h 210"/>
                <a:gd name="T10" fmla="*/ 65 w 192"/>
                <a:gd name="T11" fmla="*/ 9 h 210"/>
                <a:gd name="T12" fmla="*/ 57 w 192"/>
                <a:gd name="T13" fmla="*/ 10 h 210"/>
                <a:gd name="T14" fmla="*/ 31 w 192"/>
                <a:gd name="T15" fmla="*/ 13 h 210"/>
                <a:gd name="T16" fmla="*/ 47 w 192"/>
                <a:gd name="T17" fmla="*/ 16 h 210"/>
                <a:gd name="T18" fmla="*/ 62 w 192"/>
                <a:gd name="T19" fmla="*/ 14 h 210"/>
                <a:gd name="T20" fmla="*/ 68 w 192"/>
                <a:gd name="T21" fmla="*/ 13 h 210"/>
                <a:gd name="T22" fmla="*/ 84 w 192"/>
                <a:gd name="T23" fmla="*/ 14 h 210"/>
                <a:gd name="T24" fmla="*/ 77 w 192"/>
                <a:gd name="T25" fmla="*/ 14 h 210"/>
                <a:gd name="T26" fmla="*/ 62 w 192"/>
                <a:gd name="T27" fmla="*/ 17 h 210"/>
                <a:gd name="T28" fmla="*/ 16 w 192"/>
                <a:gd name="T29" fmla="*/ 24 h 210"/>
                <a:gd name="T30" fmla="*/ 54 w 192"/>
                <a:gd name="T31" fmla="*/ 23 h 210"/>
                <a:gd name="T32" fmla="*/ 72 w 192"/>
                <a:gd name="T33" fmla="*/ 19 h 210"/>
                <a:gd name="T34" fmla="*/ 63 w 192"/>
                <a:gd name="T35" fmla="*/ 21 h 210"/>
                <a:gd name="T36" fmla="*/ 43 w 192"/>
                <a:gd name="T37" fmla="*/ 23 h 210"/>
                <a:gd name="T38" fmla="*/ 25 w 192"/>
                <a:gd name="T39" fmla="*/ 28 h 210"/>
                <a:gd name="T40" fmla="*/ 41 w 192"/>
                <a:gd name="T41" fmla="*/ 31 h 210"/>
                <a:gd name="T42" fmla="*/ 84 w 192"/>
                <a:gd name="T43" fmla="*/ 28 h 210"/>
                <a:gd name="T44" fmla="*/ 17 w 192"/>
                <a:gd name="T45" fmla="*/ 35 h 210"/>
                <a:gd name="T46" fmla="*/ 17 w 192"/>
                <a:gd name="T47" fmla="*/ 38 h 210"/>
                <a:gd name="T48" fmla="*/ 60 w 192"/>
                <a:gd name="T49" fmla="*/ 33 h 210"/>
                <a:gd name="T50" fmla="*/ 80 w 192"/>
                <a:gd name="T51" fmla="*/ 34 h 210"/>
                <a:gd name="T52" fmla="*/ 73 w 192"/>
                <a:gd name="T53" fmla="*/ 36 h 210"/>
                <a:gd name="T54" fmla="*/ 59 w 192"/>
                <a:gd name="T55" fmla="*/ 39 h 210"/>
                <a:gd name="T56" fmla="*/ 41 w 192"/>
                <a:gd name="T57" fmla="*/ 43 h 210"/>
                <a:gd name="T58" fmla="*/ 37 w 192"/>
                <a:gd name="T59" fmla="*/ 45 h 210"/>
                <a:gd name="T60" fmla="*/ 33 w 192"/>
                <a:gd name="T61" fmla="*/ 45 h 210"/>
                <a:gd name="T62" fmla="*/ 61 w 192"/>
                <a:gd name="T63" fmla="*/ 45 h 210"/>
                <a:gd name="T64" fmla="*/ 73 w 192"/>
                <a:gd name="T65" fmla="*/ 43 h 210"/>
                <a:gd name="T66" fmla="*/ 69 w 192"/>
                <a:gd name="T67" fmla="*/ 45 h 210"/>
                <a:gd name="T68" fmla="*/ 65 w 192"/>
                <a:gd name="T69" fmla="*/ 47 h 210"/>
                <a:gd name="T70" fmla="*/ 45 w 192"/>
                <a:gd name="T71" fmla="*/ 51 h 210"/>
                <a:gd name="T72" fmla="*/ 26 w 192"/>
                <a:gd name="T73" fmla="*/ 52 h 210"/>
                <a:gd name="T74" fmla="*/ 64 w 192"/>
                <a:gd name="T75" fmla="*/ 53 h 210"/>
                <a:gd name="T76" fmla="*/ 60 w 192"/>
                <a:gd name="T77" fmla="*/ 54 h 210"/>
                <a:gd name="T78" fmla="*/ 55 w 192"/>
                <a:gd name="T79" fmla="*/ 54 h 210"/>
                <a:gd name="T80" fmla="*/ 43 w 192"/>
                <a:gd name="T81" fmla="*/ 56 h 210"/>
                <a:gd name="T82" fmla="*/ 17 w 192"/>
                <a:gd name="T83" fmla="*/ 58 h 210"/>
                <a:gd name="T84" fmla="*/ 17 w 192"/>
                <a:gd name="T85" fmla="*/ 63 h 210"/>
                <a:gd name="T86" fmla="*/ 71 w 192"/>
                <a:gd name="T87" fmla="*/ 64 h 210"/>
                <a:gd name="T88" fmla="*/ 61 w 192"/>
                <a:gd name="T89" fmla="*/ 65 h 210"/>
                <a:gd name="T90" fmla="*/ 52 w 192"/>
                <a:gd name="T91" fmla="*/ 68 h 210"/>
                <a:gd name="T92" fmla="*/ 73 w 192"/>
                <a:gd name="T93" fmla="*/ 67 h 21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92" h="210">
                  <a:moveTo>
                    <a:pt x="39" y="0"/>
                  </a:moveTo>
                  <a:cubicBezTo>
                    <a:pt x="82" y="1"/>
                    <a:pt x="126" y="1"/>
                    <a:pt x="169" y="6"/>
                  </a:cubicBezTo>
                  <a:cubicBezTo>
                    <a:pt x="156" y="15"/>
                    <a:pt x="136" y="13"/>
                    <a:pt x="121" y="14"/>
                  </a:cubicBezTo>
                  <a:cubicBezTo>
                    <a:pt x="97" y="19"/>
                    <a:pt x="71" y="20"/>
                    <a:pt x="47" y="26"/>
                  </a:cubicBezTo>
                  <a:cubicBezTo>
                    <a:pt x="84" y="2"/>
                    <a:pt x="58" y="17"/>
                    <a:pt x="165" y="24"/>
                  </a:cubicBezTo>
                  <a:cubicBezTo>
                    <a:pt x="172" y="24"/>
                    <a:pt x="152" y="27"/>
                    <a:pt x="145" y="28"/>
                  </a:cubicBezTo>
                  <a:cubicBezTo>
                    <a:pt x="139" y="29"/>
                    <a:pt x="133" y="31"/>
                    <a:pt x="127" y="32"/>
                  </a:cubicBezTo>
                  <a:cubicBezTo>
                    <a:pt x="108" y="35"/>
                    <a:pt x="88" y="37"/>
                    <a:pt x="69" y="40"/>
                  </a:cubicBezTo>
                  <a:cubicBezTo>
                    <a:pt x="27" y="56"/>
                    <a:pt x="0" y="56"/>
                    <a:pt x="105" y="50"/>
                  </a:cubicBezTo>
                  <a:cubicBezTo>
                    <a:pt x="116" y="48"/>
                    <a:pt x="128" y="47"/>
                    <a:pt x="139" y="44"/>
                  </a:cubicBezTo>
                  <a:cubicBezTo>
                    <a:pt x="143" y="43"/>
                    <a:pt x="151" y="40"/>
                    <a:pt x="151" y="40"/>
                  </a:cubicBezTo>
                  <a:cubicBezTo>
                    <a:pt x="163" y="41"/>
                    <a:pt x="175" y="40"/>
                    <a:pt x="187" y="42"/>
                  </a:cubicBezTo>
                  <a:cubicBezTo>
                    <a:pt x="192" y="43"/>
                    <a:pt x="176" y="43"/>
                    <a:pt x="171" y="44"/>
                  </a:cubicBezTo>
                  <a:cubicBezTo>
                    <a:pt x="159" y="47"/>
                    <a:pt x="155" y="51"/>
                    <a:pt x="139" y="54"/>
                  </a:cubicBezTo>
                  <a:cubicBezTo>
                    <a:pt x="105" y="60"/>
                    <a:pt x="68" y="63"/>
                    <a:pt x="35" y="74"/>
                  </a:cubicBezTo>
                  <a:cubicBezTo>
                    <a:pt x="60" y="82"/>
                    <a:pt x="94" y="73"/>
                    <a:pt x="121" y="70"/>
                  </a:cubicBezTo>
                  <a:cubicBezTo>
                    <a:pt x="134" y="66"/>
                    <a:pt x="148" y="64"/>
                    <a:pt x="161" y="60"/>
                  </a:cubicBezTo>
                  <a:cubicBezTo>
                    <a:pt x="184" y="65"/>
                    <a:pt x="166" y="60"/>
                    <a:pt x="141" y="64"/>
                  </a:cubicBezTo>
                  <a:cubicBezTo>
                    <a:pt x="122" y="67"/>
                    <a:pt x="125" y="70"/>
                    <a:pt x="97" y="72"/>
                  </a:cubicBezTo>
                  <a:cubicBezTo>
                    <a:pt x="82" y="75"/>
                    <a:pt x="70" y="82"/>
                    <a:pt x="55" y="86"/>
                  </a:cubicBezTo>
                  <a:cubicBezTo>
                    <a:pt x="63" y="98"/>
                    <a:pt x="77" y="95"/>
                    <a:pt x="91" y="96"/>
                  </a:cubicBezTo>
                  <a:cubicBezTo>
                    <a:pt x="123" y="94"/>
                    <a:pt x="154" y="88"/>
                    <a:pt x="187" y="86"/>
                  </a:cubicBezTo>
                  <a:cubicBezTo>
                    <a:pt x="136" y="99"/>
                    <a:pt x="90" y="106"/>
                    <a:pt x="37" y="108"/>
                  </a:cubicBezTo>
                  <a:cubicBezTo>
                    <a:pt x="33" y="109"/>
                    <a:pt x="20" y="110"/>
                    <a:pt x="37" y="116"/>
                  </a:cubicBezTo>
                  <a:cubicBezTo>
                    <a:pt x="80" y="115"/>
                    <a:pt x="95" y="110"/>
                    <a:pt x="135" y="102"/>
                  </a:cubicBezTo>
                  <a:cubicBezTo>
                    <a:pt x="150" y="103"/>
                    <a:pt x="165" y="101"/>
                    <a:pt x="179" y="104"/>
                  </a:cubicBezTo>
                  <a:cubicBezTo>
                    <a:pt x="185" y="105"/>
                    <a:pt x="169" y="110"/>
                    <a:pt x="163" y="112"/>
                  </a:cubicBezTo>
                  <a:cubicBezTo>
                    <a:pt x="138" y="119"/>
                    <a:pt x="165" y="113"/>
                    <a:pt x="131" y="120"/>
                  </a:cubicBezTo>
                  <a:cubicBezTo>
                    <a:pt x="118" y="126"/>
                    <a:pt x="105" y="132"/>
                    <a:pt x="91" y="134"/>
                  </a:cubicBezTo>
                  <a:cubicBezTo>
                    <a:pt x="88" y="135"/>
                    <a:pt x="86" y="137"/>
                    <a:pt x="83" y="138"/>
                  </a:cubicBezTo>
                  <a:cubicBezTo>
                    <a:pt x="80" y="139"/>
                    <a:pt x="76" y="139"/>
                    <a:pt x="73" y="140"/>
                  </a:cubicBezTo>
                  <a:cubicBezTo>
                    <a:pt x="52" y="145"/>
                    <a:pt x="116" y="141"/>
                    <a:pt x="137" y="140"/>
                  </a:cubicBezTo>
                  <a:cubicBezTo>
                    <a:pt x="155" y="137"/>
                    <a:pt x="147" y="139"/>
                    <a:pt x="163" y="134"/>
                  </a:cubicBezTo>
                  <a:cubicBezTo>
                    <a:pt x="166" y="133"/>
                    <a:pt x="158" y="137"/>
                    <a:pt x="155" y="138"/>
                  </a:cubicBezTo>
                  <a:cubicBezTo>
                    <a:pt x="152" y="140"/>
                    <a:pt x="149" y="143"/>
                    <a:pt x="145" y="144"/>
                  </a:cubicBezTo>
                  <a:cubicBezTo>
                    <a:pt x="137" y="147"/>
                    <a:pt x="111" y="157"/>
                    <a:pt x="101" y="158"/>
                  </a:cubicBezTo>
                  <a:cubicBezTo>
                    <a:pt x="87" y="160"/>
                    <a:pt x="73" y="159"/>
                    <a:pt x="59" y="160"/>
                  </a:cubicBezTo>
                  <a:cubicBezTo>
                    <a:pt x="11" y="167"/>
                    <a:pt x="53" y="160"/>
                    <a:pt x="143" y="164"/>
                  </a:cubicBezTo>
                  <a:cubicBezTo>
                    <a:pt x="146" y="164"/>
                    <a:pt x="138" y="165"/>
                    <a:pt x="135" y="166"/>
                  </a:cubicBezTo>
                  <a:cubicBezTo>
                    <a:pt x="131" y="167"/>
                    <a:pt x="127" y="167"/>
                    <a:pt x="123" y="168"/>
                  </a:cubicBezTo>
                  <a:cubicBezTo>
                    <a:pt x="114" y="169"/>
                    <a:pt x="104" y="171"/>
                    <a:pt x="95" y="172"/>
                  </a:cubicBezTo>
                  <a:cubicBezTo>
                    <a:pt x="75" y="175"/>
                    <a:pt x="58" y="177"/>
                    <a:pt x="37" y="178"/>
                  </a:cubicBezTo>
                  <a:cubicBezTo>
                    <a:pt x="25" y="184"/>
                    <a:pt x="21" y="195"/>
                    <a:pt x="39" y="196"/>
                  </a:cubicBezTo>
                  <a:cubicBezTo>
                    <a:pt x="79" y="197"/>
                    <a:pt x="119" y="197"/>
                    <a:pt x="159" y="198"/>
                  </a:cubicBezTo>
                  <a:cubicBezTo>
                    <a:pt x="144" y="203"/>
                    <a:pt x="151" y="203"/>
                    <a:pt x="137" y="200"/>
                  </a:cubicBezTo>
                  <a:cubicBezTo>
                    <a:pt x="40" y="203"/>
                    <a:pt x="78" y="206"/>
                    <a:pt x="117" y="210"/>
                  </a:cubicBezTo>
                  <a:cubicBezTo>
                    <a:pt x="155" y="208"/>
                    <a:pt x="140" y="208"/>
                    <a:pt x="163" y="208"/>
                  </a:cubicBezTo>
                </a:path>
              </a:pathLst>
            </a:cu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163" name="Group 91"/>
          <p:cNvGrpSpPr>
            <a:grpSpLocks/>
          </p:cNvGrpSpPr>
          <p:nvPr/>
        </p:nvGrpSpPr>
        <p:grpSpPr bwMode="auto">
          <a:xfrm>
            <a:off x="6792913" y="3419475"/>
            <a:ext cx="304800" cy="311150"/>
            <a:chOff x="4279" y="2154"/>
            <a:chExt cx="192" cy="196"/>
          </a:xfrm>
        </p:grpSpPr>
        <p:sp>
          <p:nvSpPr>
            <p:cNvPr id="4144" name="Freeform 64"/>
            <p:cNvSpPr>
              <a:spLocks/>
            </p:cNvSpPr>
            <p:nvPr/>
          </p:nvSpPr>
          <p:spPr bwMode="auto">
            <a:xfrm>
              <a:off x="4279" y="2250"/>
              <a:ext cx="192" cy="100"/>
            </a:xfrm>
            <a:custGeom>
              <a:avLst/>
              <a:gdLst>
                <a:gd name="T0" fmla="*/ 39 w 192"/>
                <a:gd name="T1" fmla="*/ 0 h 210"/>
                <a:gd name="T2" fmla="*/ 169 w 192"/>
                <a:gd name="T3" fmla="*/ 3 h 210"/>
                <a:gd name="T4" fmla="*/ 121 w 192"/>
                <a:gd name="T5" fmla="*/ 7 h 210"/>
                <a:gd name="T6" fmla="*/ 47 w 192"/>
                <a:gd name="T7" fmla="*/ 12 h 210"/>
                <a:gd name="T8" fmla="*/ 165 w 192"/>
                <a:gd name="T9" fmla="*/ 11 h 210"/>
                <a:gd name="T10" fmla="*/ 145 w 192"/>
                <a:gd name="T11" fmla="*/ 13 h 210"/>
                <a:gd name="T12" fmla="*/ 127 w 192"/>
                <a:gd name="T13" fmla="*/ 15 h 210"/>
                <a:gd name="T14" fmla="*/ 69 w 192"/>
                <a:gd name="T15" fmla="*/ 19 h 210"/>
                <a:gd name="T16" fmla="*/ 105 w 192"/>
                <a:gd name="T17" fmla="*/ 24 h 210"/>
                <a:gd name="T18" fmla="*/ 139 w 192"/>
                <a:gd name="T19" fmla="*/ 21 h 210"/>
                <a:gd name="T20" fmla="*/ 151 w 192"/>
                <a:gd name="T21" fmla="*/ 19 h 210"/>
                <a:gd name="T22" fmla="*/ 187 w 192"/>
                <a:gd name="T23" fmla="*/ 20 h 210"/>
                <a:gd name="T24" fmla="*/ 171 w 192"/>
                <a:gd name="T25" fmla="*/ 21 h 210"/>
                <a:gd name="T26" fmla="*/ 139 w 192"/>
                <a:gd name="T27" fmla="*/ 26 h 210"/>
                <a:gd name="T28" fmla="*/ 35 w 192"/>
                <a:gd name="T29" fmla="*/ 35 h 210"/>
                <a:gd name="T30" fmla="*/ 121 w 192"/>
                <a:gd name="T31" fmla="*/ 33 h 210"/>
                <a:gd name="T32" fmla="*/ 161 w 192"/>
                <a:gd name="T33" fmla="*/ 29 h 210"/>
                <a:gd name="T34" fmla="*/ 141 w 192"/>
                <a:gd name="T35" fmla="*/ 30 h 210"/>
                <a:gd name="T36" fmla="*/ 97 w 192"/>
                <a:gd name="T37" fmla="*/ 34 h 210"/>
                <a:gd name="T38" fmla="*/ 55 w 192"/>
                <a:gd name="T39" fmla="*/ 41 h 210"/>
                <a:gd name="T40" fmla="*/ 91 w 192"/>
                <a:gd name="T41" fmla="*/ 46 h 210"/>
                <a:gd name="T42" fmla="*/ 187 w 192"/>
                <a:gd name="T43" fmla="*/ 41 h 210"/>
                <a:gd name="T44" fmla="*/ 37 w 192"/>
                <a:gd name="T45" fmla="*/ 51 h 210"/>
                <a:gd name="T46" fmla="*/ 37 w 192"/>
                <a:gd name="T47" fmla="*/ 55 h 210"/>
                <a:gd name="T48" fmla="*/ 135 w 192"/>
                <a:gd name="T49" fmla="*/ 49 h 210"/>
                <a:gd name="T50" fmla="*/ 179 w 192"/>
                <a:gd name="T51" fmla="*/ 50 h 210"/>
                <a:gd name="T52" fmla="*/ 163 w 192"/>
                <a:gd name="T53" fmla="*/ 53 h 210"/>
                <a:gd name="T54" fmla="*/ 131 w 192"/>
                <a:gd name="T55" fmla="*/ 57 h 210"/>
                <a:gd name="T56" fmla="*/ 91 w 192"/>
                <a:gd name="T57" fmla="*/ 64 h 210"/>
                <a:gd name="T58" fmla="*/ 83 w 192"/>
                <a:gd name="T59" fmla="*/ 66 h 210"/>
                <a:gd name="T60" fmla="*/ 73 w 192"/>
                <a:gd name="T61" fmla="*/ 67 h 210"/>
                <a:gd name="T62" fmla="*/ 137 w 192"/>
                <a:gd name="T63" fmla="*/ 67 h 210"/>
                <a:gd name="T64" fmla="*/ 163 w 192"/>
                <a:gd name="T65" fmla="*/ 64 h 210"/>
                <a:gd name="T66" fmla="*/ 155 w 192"/>
                <a:gd name="T67" fmla="*/ 66 h 210"/>
                <a:gd name="T68" fmla="*/ 145 w 192"/>
                <a:gd name="T69" fmla="*/ 69 h 210"/>
                <a:gd name="T70" fmla="*/ 101 w 192"/>
                <a:gd name="T71" fmla="*/ 75 h 210"/>
                <a:gd name="T72" fmla="*/ 59 w 192"/>
                <a:gd name="T73" fmla="*/ 76 h 210"/>
                <a:gd name="T74" fmla="*/ 143 w 192"/>
                <a:gd name="T75" fmla="*/ 78 h 210"/>
                <a:gd name="T76" fmla="*/ 135 w 192"/>
                <a:gd name="T77" fmla="*/ 79 h 210"/>
                <a:gd name="T78" fmla="*/ 123 w 192"/>
                <a:gd name="T79" fmla="*/ 80 h 210"/>
                <a:gd name="T80" fmla="*/ 95 w 192"/>
                <a:gd name="T81" fmla="*/ 82 h 210"/>
                <a:gd name="T82" fmla="*/ 37 w 192"/>
                <a:gd name="T83" fmla="*/ 85 h 210"/>
                <a:gd name="T84" fmla="*/ 39 w 192"/>
                <a:gd name="T85" fmla="*/ 93 h 210"/>
                <a:gd name="T86" fmla="*/ 159 w 192"/>
                <a:gd name="T87" fmla="*/ 94 h 210"/>
                <a:gd name="T88" fmla="*/ 137 w 192"/>
                <a:gd name="T89" fmla="*/ 95 h 210"/>
                <a:gd name="T90" fmla="*/ 117 w 192"/>
                <a:gd name="T91" fmla="*/ 100 h 210"/>
                <a:gd name="T92" fmla="*/ 163 w 192"/>
                <a:gd name="T93" fmla="*/ 99 h 21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92" h="210">
                  <a:moveTo>
                    <a:pt x="39" y="0"/>
                  </a:moveTo>
                  <a:cubicBezTo>
                    <a:pt x="82" y="1"/>
                    <a:pt x="126" y="1"/>
                    <a:pt x="169" y="6"/>
                  </a:cubicBezTo>
                  <a:cubicBezTo>
                    <a:pt x="156" y="15"/>
                    <a:pt x="136" y="13"/>
                    <a:pt x="121" y="14"/>
                  </a:cubicBezTo>
                  <a:cubicBezTo>
                    <a:pt x="97" y="19"/>
                    <a:pt x="71" y="20"/>
                    <a:pt x="47" y="26"/>
                  </a:cubicBezTo>
                  <a:cubicBezTo>
                    <a:pt x="84" y="2"/>
                    <a:pt x="58" y="17"/>
                    <a:pt x="165" y="24"/>
                  </a:cubicBezTo>
                  <a:cubicBezTo>
                    <a:pt x="172" y="24"/>
                    <a:pt x="152" y="27"/>
                    <a:pt x="145" y="28"/>
                  </a:cubicBezTo>
                  <a:cubicBezTo>
                    <a:pt x="139" y="29"/>
                    <a:pt x="133" y="31"/>
                    <a:pt x="127" y="32"/>
                  </a:cubicBezTo>
                  <a:cubicBezTo>
                    <a:pt x="108" y="35"/>
                    <a:pt x="88" y="37"/>
                    <a:pt x="69" y="40"/>
                  </a:cubicBezTo>
                  <a:cubicBezTo>
                    <a:pt x="27" y="56"/>
                    <a:pt x="0" y="56"/>
                    <a:pt x="105" y="50"/>
                  </a:cubicBezTo>
                  <a:cubicBezTo>
                    <a:pt x="116" y="48"/>
                    <a:pt x="128" y="47"/>
                    <a:pt x="139" y="44"/>
                  </a:cubicBezTo>
                  <a:cubicBezTo>
                    <a:pt x="143" y="43"/>
                    <a:pt x="151" y="40"/>
                    <a:pt x="151" y="40"/>
                  </a:cubicBezTo>
                  <a:cubicBezTo>
                    <a:pt x="163" y="41"/>
                    <a:pt x="175" y="40"/>
                    <a:pt x="187" y="42"/>
                  </a:cubicBezTo>
                  <a:cubicBezTo>
                    <a:pt x="192" y="43"/>
                    <a:pt x="176" y="43"/>
                    <a:pt x="171" y="44"/>
                  </a:cubicBezTo>
                  <a:cubicBezTo>
                    <a:pt x="159" y="47"/>
                    <a:pt x="155" y="51"/>
                    <a:pt x="139" y="54"/>
                  </a:cubicBezTo>
                  <a:cubicBezTo>
                    <a:pt x="105" y="60"/>
                    <a:pt x="68" y="63"/>
                    <a:pt x="35" y="74"/>
                  </a:cubicBezTo>
                  <a:cubicBezTo>
                    <a:pt x="60" y="82"/>
                    <a:pt x="94" y="73"/>
                    <a:pt x="121" y="70"/>
                  </a:cubicBezTo>
                  <a:cubicBezTo>
                    <a:pt x="134" y="66"/>
                    <a:pt x="148" y="64"/>
                    <a:pt x="161" y="60"/>
                  </a:cubicBezTo>
                  <a:cubicBezTo>
                    <a:pt x="184" y="65"/>
                    <a:pt x="166" y="60"/>
                    <a:pt x="141" y="64"/>
                  </a:cubicBezTo>
                  <a:cubicBezTo>
                    <a:pt x="122" y="67"/>
                    <a:pt x="125" y="70"/>
                    <a:pt x="97" y="72"/>
                  </a:cubicBezTo>
                  <a:cubicBezTo>
                    <a:pt x="82" y="75"/>
                    <a:pt x="70" y="82"/>
                    <a:pt x="55" y="86"/>
                  </a:cubicBezTo>
                  <a:cubicBezTo>
                    <a:pt x="63" y="98"/>
                    <a:pt x="77" y="95"/>
                    <a:pt x="91" y="96"/>
                  </a:cubicBezTo>
                  <a:cubicBezTo>
                    <a:pt x="123" y="94"/>
                    <a:pt x="154" y="88"/>
                    <a:pt x="187" y="86"/>
                  </a:cubicBezTo>
                  <a:cubicBezTo>
                    <a:pt x="136" y="99"/>
                    <a:pt x="90" y="106"/>
                    <a:pt x="37" y="108"/>
                  </a:cubicBezTo>
                  <a:cubicBezTo>
                    <a:pt x="33" y="109"/>
                    <a:pt x="20" y="110"/>
                    <a:pt x="37" y="116"/>
                  </a:cubicBezTo>
                  <a:cubicBezTo>
                    <a:pt x="80" y="115"/>
                    <a:pt x="95" y="110"/>
                    <a:pt x="135" y="102"/>
                  </a:cubicBezTo>
                  <a:cubicBezTo>
                    <a:pt x="150" y="103"/>
                    <a:pt x="165" y="101"/>
                    <a:pt x="179" y="104"/>
                  </a:cubicBezTo>
                  <a:cubicBezTo>
                    <a:pt x="185" y="105"/>
                    <a:pt x="169" y="110"/>
                    <a:pt x="163" y="112"/>
                  </a:cubicBezTo>
                  <a:cubicBezTo>
                    <a:pt x="138" y="119"/>
                    <a:pt x="165" y="113"/>
                    <a:pt x="131" y="120"/>
                  </a:cubicBezTo>
                  <a:cubicBezTo>
                    <a:pt x="118" y="126"/>
                    <a:pt x="105" y="132"/>
                    <a:pt x="91" y="134"/>
                  </a:cubicBezTo>
                  <a:cubicBezTo>
                    <a:pt x="88" y="135"/>
                    <a:pt x="86" y="137"/>
                    <a:pt x="83" y="138"/>
                  </a:cubicBezTo>
                  <a:cubicBezTo>
                    <a:pt x="80" y="139"/>
                    <a:pt x="76" y="139"/>
                    <a:pt x="73" y="140"/>
                  </a:cubicBezTo>
                  <a:cubicBezTo>
                    <a:pt x="52" y="145"/>
                    <a:pt x="116" y="141"/>
                    <a:pt x="137" y="140"/>
                  </a:cubicBezTo>
                  <a:cubicBezTo>
                    <a:pt x="155" y="137"/>
                    <a:pt x="147" y="139"/>
                    <a:pt x="163" y="134"/>
                  </a:cubicBezTo>
                  <a:cubicBezTo>
                    <a:pt x="166" y="133"/>
                    <a:pt x="158" y="137"/>
                    <a:pt x="155" y="138"/>
                  </a:cubicBezTo>
                  <a:cubicBezTo>
                    <a:pt x="152" y="140"/>
                    <a:pt x="149" y="143"/>
                    <a:pt x="145" y="144"/>
                  </a:cubicBezTo>
                  <a:cubicBezTo>
                    <a:pt x="137" y="147"/>
                    <a:pt x="111" y="157"/>
                    <a:pt x="101" y="158"/>
                  </a:cubicBezTo>
                  <a:cubicBezTo>
                    <a:pt x="87" y="160"/>
                    <a:pt x="73" y="159"/>
                    <a:pt x="59" y="160"/>
                  </a:cubicBezTo>
                  <a:cubicBezTo>
                    <a:pt x="11" y="167"/>
                    <a:pt x="53" y="160"/>
                    <a:pt x="143" y="164"/>
                  </a:cubicBezTo>
                  <a:cubicBezTo>
                    <a:pt x="146" y="164"/>
                    <a:pt x="138" y="165"/>
                    <a:pt x="135" y="166"/>
                  </a:cubicBezTo>
                  <a:cubicBezTo>
                    <a:pt x="131" y="167"/>
                    <a:pt x="127" y="167"/>
                    <a:pt x="123" y="168"/>
                  </a:cubicBezTo>
                  <a:cubicBezTo>
                    <a:pt x="114" y="169"/>
                    <a:pt x="104" y="171"/>
                    <a:pt x="95" y="172"/>
                  </a:cubicBezTo>
                  <a:cubicBezTo>
                    <a:pt x="75" y="175"/>
                    <a:pt x="58" y="177"/>
                    <a:pt x="37" y="178"/>
                  </a:cubicBezTo>
                  <a:cubicBezTo>
                    <a:pt x="25" y="184"/>
                    <a:pt x="21" y="195"/>
                    <a:pt x="39" y="196"/>
                  </a:cubicBezTo>
                  <a:cubicBezTo>
                    <a:pt x="79" y="197"/>
                    <a:pt x="119" y="197"/>
                    <a:pt x="159" y="198"/>
                  </a:cubicBezTo>
                  <a:cubicBezTo>
                    <a:pt x="144" y="203"/>
                    <a:pt x="151" y="203"/>
                    <a:pt x="137" y="200"/>
                  </a:cubicBezTo>
                  <a:cubicBezTo>
                    <a:pt x="40" y="203"/>
                    <a:pt x="78" y="206"/>
                    <a:pt x="117" y="210"/>
                  </a:cubicBezTo>
                  <a:cubicBezTo>
                    <a:pt x="155" y="208"/>
                    <a:pt x="140" y="208"/>
                    <a:pt x="163" y="20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45" name="Freeform 90"/>
            <p:cNvSpPr>
              <a:spLocks/>
            </p:cNvSpPr>
            <p:nvPr/>
          </p:nvSpPr>
          <p:spPr bwMode="auto">
            <a:xfrm>
              <a:off x="4279" y="2154"/>
              <a:ext cx="192" cy="100"/>
            </a:xfrm>
            <a:custGeom>
              <a:avLst/>
              <a:gdLst>
                <a:gd name="T0" fmla="*/ 39 w 192"/>
                <a:gd name="T1" fmla="*/ 0 h 210"/>
                <a:gd name="T2" fmla="*/ 169 w 192"/>
                <a:gd name="T3" fmla="*/ 3 h 210"/>
                <a:gd name="T4" fmla="*/ 121 w 192"/>
                <a:gd name="T5" fmla="*/ 7 h 210"/>
                <a:gd name="T6" fmla="*/ 47 w 192"/>
                <a:gd name="T7" fmla="*/ 12 h 210"/>
                <a:gd name="T8" fmla="*/ 165 w 192"/>
                <a:gd name="T9" fmla="*/ 11 h 210"/>
                <a:gd name="T10" fmla="*/ 145 w 192"/>
                <a:gd name="T11" fmla="*/ 13 h 210"/>
                <a:gd name="T12" fmla="*/ 127 w 192"/>
                <a:gd name="T13" fmla="*/ 15 h 210"/>
                <a:gd name="T14" fmla="*/ 69 w 192"/>
                <a:gd name="T15" fmla="*/ 19 h 210"/>
                <a:gd name="T16" fmla="*/ 105 w 192"/>
                <a:gd name="T17" fmla="*/ 24 h 210"/>
                <a:gd name="T18" fmla="*/ 139 w 192"/>
                <a:gd name="T19" fmla="*/ 21 h 210"/>
                <a:gd name="T20" fmla="*/ 151 w 192"/>
                <a:gd name="T21" fmla="*/ 19 h 210"/>
                <a:gd name="T22" fmla="*/ 187 w 192"/>
                <a:gd name="T23" fmla="*/ 20 h 210"/>
                <a:gd name="T24" fmla="*/ 171 w 192"/>
                <a:gd name="T25" fmla="*/ 21 h 210"/>
                <a:gd name="T26" fmla="*/ 139 w 192"/>
                <a:gd name="T27" fmla="*/ 26 h 210"/>
                <a:gd name="T28" fmla="*/ 35 w 192"/>
                <a:gd name="T29" fmla="*/ 35 h 210"/>
                <a:gd name="T30" fmla="*/ 121 w 192"/>
                <a:gd name="T31" fmla="*/ 33 h 210"/>
                <a:gd name="T32" fmla="*/ 161 w 192"/>
                <a:gd name="T33" fmla="*/ 29 h 210"/>
                <a:gd name="T34" fmla="*/ 141 w 192"/>
                <a:gd name="T35" fmla="*/ 30 h 210"/>
                <a:gd name="T36" fmla="*/ 97 w 192"/>
                <a:gd name="T37" fmla="*/ 34 h 210"/>
                <a:gd name="T38" fmla="*/ 55 w 192"/>
                <a:gd name="T39" fmla="*/ 41 h 210"/>
                <a:gd name="T40" fmla="*/ 91 w 192"/>
                <a:gd name="T41" fmla="*/ 46 h 210"/>
                <a:gd name="T42" fmla="*/ 187 w 192"/>
                <a:gd name="T43" fmla="*/ 41 h 210"/>
                <a:gd name="T44" fmla="*/ 37 w 192"/>
                <a:gd name="T45" fmla="*/ 51 h 210"/>
                <a:gd name="T46" fmla="*/ 37 w 192"/>
                <a:gd name="T47" fmla="*/ 55 h 210"/>
                <a:gd name="T48" fmla="*/ 135 w 192"/>
                <a:gd name="T49" fmla="*/ 49 h 210"/>
                <a:gd name="T50" fmla="*/ 179 w 192"/>
                <a:gd name="T51" fmla="*/ 50 h 210"/>
                <a:gd name="T52" fmla="*/ 163 w 192"/>
                <a:gd name="T53" fmla="*/ 53 h 210"/>
                <a:gd name="T54" fmla="*/ 131 w 192"/>
                <a:gd name="T55" fmla="*/ 57 h 210"/>
                <a:gd name="T56" fmla="*/ 91 w 192"/>
                <a:gd name="T57" fmla="*/ 64 h 210"/>
                <a:gd name="T58" fmla="*/ 83 w 192"/>
                <a:gd name="T59" fmla="*/ 66 h 210"/>
                <a:gd name="T60" fmla="*/ 73 w 192"/>
                <a:gd name="T61" fmla="*/ 67 h 210"/>
                <a:gd name="T62" fmla="*/ 137 w 192"/>
                <a:gd name="T63" fmla="*/ 67 h 210"/>
                <a:gd name="T64" fmla="*/ 163 w 192"/>
                <a:gd name="T65" fmla="*/ 64 h 210"/>
                <a:gd name="T66" fmla="*/ 155 w 192"/>
                <a:gd name="T67" fmla="*/ 66 h 210"/>
                <a:gd name="T68" fmla="*/ 145 w 192"/>
                <a:gd name="T69" fmla="*/ 69 h 210"/>
                <a:gd name="T70" fmla="*/ 101 w 192"/>
                <a:gd name="T71" fmla="*/ 75 h 210"/>
                <a:gd name="T72" fmla="*/ 59 w 192"/>
                <a:gd name="T73" fmla="*/ 76 h 210"/>
                <a:gd name="T74" fmla="*/ 143 w 192"/>
                <a:gd name="T75" fmla="*/ 78 h 210"/>
                <a:gd name="T76" fmla="*/ 135 w 192"/>
                <a:gd name="T77" fmla="*/ 79 h 210"/>
                <a:gd name="T78" fmla="*/ 123 w 192"/>
                <a:gd name="T79" fmla="*/ 80 h 210"/>
                <a:gd name="T80" fmla="*/ 95 w 192"/>
                <a:gd name="T81" fmla="*/ 82 h 210"/>
                <a:gd name="T82" fmla="*/ 37 w 192"/>
                <a:gd name="T83" fmla="*/ 85 h 210"/>
                <a:gd name="T84" fmla="*/ 39 w 192"/>
                <a:gd name="T85" fmla="*/ 93 h 210"/>
                <a:gd name="T86" fmla="*/ 159 w 192"/>
                <a:gd name="T87" fmla="*/ 94 h 210"/>
                <a:gd name="T88" fmla="*/ 137 w 192"/>
                <a:gd name="T89" fmla="*/ 95 h 210"/>
                <a:gd name="T90" fmla="*/ 117 w 192"/>
                <a:gd name="T91" fmla="*/ 100 h 210"/>
                <a:gd name="T92" fmla="*/ 163 w 192"/>
                <a:gd name="T93" fmla="*/ 99 h 21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92" h="210">
                  <a:moveTo>
                    <a:pt x="39" y="0"/>
                  </a:moveTo>
                  <a:cubicBezTo>
                    <a:pt x="82" y="1"/>
                    <a:pt x="126" y="1"/>
                    <a:pt x="169" y="6"/>
                  </a:cubicBezTo>
                  <a:cubicBezTo>
                    <a:pt x="156" y="15"/>
                    <a:pt x="136" y="13"/>
                    <a:pt x="121" y="14"/>
                  </a:cubicBezTo>
                  <a:cubicBezTo>
                    <a:pt x="97" y="19"/>
                    <a:pt x="71" y="20"/>
                    <a:pt x="47" y="26"/>
                  </a:cubicBezTo>
                  <a:cubicBezTo>
                    <a:pt x="84" y="2"/>
                    <a:pt x="58" y="17"/>
                    <a:pt x="165" y="24"/>
                  </a:cubicBezTo>
                  <a:cubicBezTo>
                    <a:pt x="172" y="24"/>
                    <a:pt x="152" y="27"/>
                    <a:pt x="145" y="28"/>
                  </a:cubicBezTo>
                  <a:cubicBezTo>
                    <a:pt x="139" y="29"/>
                    <a:pt x="133" y="31"/>
                    <a:pt x="127" y="32"/>
                  </a:cubicBezTo>
                  <a:cubicBezTo>
                    <a:pt x="108" y="35"/>
                    <a:pt x="88" y="37"/>
                    <a:pt x="69" y="40"/>
                  </a:cubicBezTo>
                  <a:cubicBezTo>
                    <a:pt x="27" y="56"/>
                    <a:pt x="0" y="56"/>
                    <a:pt x="105" y="50"/>
                  </a:cubicBezTo>
                  <a:cubicBezTo>
                    <a:pt x="116" y="48"/>
                    <a:pt x="128" y="47"/>
                    <a:pt x="139" y="44"/>
                  </a:cubicBezTo>
                  <a:cubicBezTo>
                    <a:pt x="143" y="43"/>
                    <a:pt x="151" y="40"/>
                    <a:pt x="151" y="40"/>
                  </a:cubicBezTo>
                  <a:cubicBezTo>
                    <a:pt x="163" y="41"/>
                    <a:pt x="175" y="40"/>
                    <a:pt x="187" y="42"/>
                  </a:cubicBezTo>
                  <a:cubicBezTo>
                    <a:pt x="192" y="43"/>
                    <a:pt x="176" y="43"/>
                    <a:pt x="171" y="44"/>
                  </a:cubicBezTo>
                  <a:cubicBezTo>
                    <a:pt x="159" y="47"/>
                    <a:pt x="155" y="51"/>
                    <a:pt x="139" y="54"/>
                  </a:cubicBezTo>
                  <a:cubicBezTo>
                    <a:pt x="105" y="60"/>
                    <a:pt x="68" y="63"/>
                    <a:pt x="35" y="74"/>
                  </a:cubicBezTo>
                  <a:cubicBezTo>
                    <a:pt x="60" y="82"/>
                    <a:pt x="94" y="73"/>
                    <a:pt x="121" y="70"/>
                  </a:cubicBezTo>
                  <a:cubicBezTo>
                    <a:pt x="134" y="66"/>
                    <a:pt x="148" y="64"/>
                    <a:pt x="161" y="60"/>
                  </a:cubicBezTo>
                  <a:cubicBezTo>
                    <a:pt x="184" y="65"/>
                    <a:pt x="166" y="60"/>
                    <a:pt x="141" y="64"/>
                  </a:cubicBezTo>
                  <a:cubicBezTo>
                    <a:pt x="122" y="67"/>
                    <a:pt x="125" y="70"/>
                    <a:pt x="97" y="72"/>
                  </a:cubicBezTo>
                  <a:cubicBezTo>
                    <a:pt x="82" y="75"/>
                    <a:pt x="70" y="82"/>
                    <a:pt x="55" y="86"/>
                  </a:cubicBezTo>
                  <a:cubicBezTo>
                    <a:pt x="63" y="98"/>
                    <a:pt x="77" y="95"/>
                    <a:pt x="91" y="96"/>
                  </a:cubicBezTo>
                  <a:cubicBezTo>
                    <a:pt x="123" y="94"/>
                    <a:pt x="154" y="88"/>
                    <a:pt x="187" y="86"/>
                  </a:cubicBezTo>
                  <a:cubicBezTo>
                    <a:pt x="136" y="99"/>
                    <a:pt x="90" y="106"/>
                    <a:pt x="37" y="108"/>
                  </a:cubicBezTo>
                  <a:cubicBezTo>
                    <a:pt x="33" y="109"/>
                    <a:pt x="20" y="110"/>
                    <a:pt x="37" y="116"/>
                  </a:cubicBezTo>
                  <a:cubicBezTo>
                    <a:pt x="80" y="115"/>
                    <a:pt x="95" y="110"/>
                    <a:pt x="135" y="102"/>
                  </a:cubicBezTo>
                  <a:cubicBezTo>
                    <a:pt x="150" y="103"/>
                    <a:pt x="165" y="101"/>
                    <a:pt x="179" y="104"/>
                  </a:cubicBezTo>
                  <a:cubicBezTo>
                    <a:pt x="185" y="105"/>
                    <a:pt x="169" y="110"/>
                    <a:pt x="163" y="112"/>
                  </a:cubicBezTo>
                  <a:cubicBezTo>
                    <a:pt x="138" y="119"/>
                    <a:pt x="165" y="113"/>
                    <a:pt x="131" y="120"/>
                  </a:cubicBezTo>
                  <a:cubicBezTo>
                    <a:pt x="118" y="126"/>
                    <a:pt x="105" y="132"/>
                    <a:pt x="91" y="134"/>
                  </a:cubicBezTo>
                  <a:cubicBezTo>
                    <a:pt x="88" y="135"/>
                    <a:pt x="86" y="137"/>
                    <a:pt x="83" y="138"/>
                  </a:cubicBezTo>
                  <a:cubicBezTo>
                    <a:pt x="80" y="139"/>
                    <a:pt x="76" y="139"/>
                    <a:pt x="73" y="140"/>
                  </a:cubicBezTo>
                  <a:cubicBezTo>
                    <a:pt x="52" y="145"/>
                    <a:pt x="116" y="141"/>
                    <a:pt x="137" y="140"/>
                  </a:cubicBezTo>
                  <a:cubicBezTo>
                    <a:pt x="155" y="137"/>
                    <a:pt x="147" y="139"/>
                    <a:pt x="163" y="134"/>
                  </a:cubicBezTo>
                  <a:cubicBezTo>
                    <a:pt x="166" y="133"/>
                    <a:pt x="158" y="137"/>
                    <a:pt x="155" y="138"/>
                  </a:cubicBezTo>
                  <a:cubicBezTo>
                    <a:pt x="152" y="140"/>
                    <a:pt x="149" y="143"/>
                    <a:pt x="145" y="144"/>
                  </a:cubicBezTo>
                  <a:cubicBezTo>
                    <a:pt x="137" y="147"/>
                    <a:pt x="111" y="157"/>
                    <a:pt x="101" y="158"/>
                  </a:cubicBezTo>
                  <a:cubicBezTo>
                    <a:pt x="87" y="160"/>
                    <a:pt x="73" y="159"/>
                    <a:pt x="59" y="160"/>
                  </a:cubicBezTo>
                  <a:cubicBezTo>
                    <a:pt x="11" y="167"/>
                    <a:pt x="53" y="160"/>
                    <a:pt x="143" y="164"/>
                  </a:cubicBezTo>
                  <a:cubicBezTo>
                    <a:pt x="146" y="164"/>
                    <a:pt x="138" y="165"/>
                    <a:pt x="135" y="166"/>
                  </a:cubicBezTo>
                  <a:cubicBezTo>
                    <a:pt x="131" y="167"/>
                    <a:pt x="127" y="167"/>
                    <a:pt x="123" y="168"/>
                  </a:cubicBezTo>
                  <a:cubicBezTo>
                    <a:pt x="114" y="169"/>
                    <a:pt x="104" y="171"/>
                    <a:pt x="95" y="172"/>
                  </a:cubicBezTo>
                  <a:cubicBezTo>
                    <a:pt x="75" y="175"/>
                    <a:pt x="58" y="177"/>
                    <a:pt x="37" y="178"/>
                  </a:cubicBezTo>
                  <a:cubicBezTo>
                    <a:pt x="25" y="184"/>
                    <a:pt x="21" y="195"/>
                    <a:pt x="39" y="196"/>
                  </a:cubicBezTo>
                  <a:cubicBezTo>
                    <a:pt x="79" y="197"/>
                    <a:pt x="119" y="197"/>
                    <a:pt x="159" y="198"/>
                  </a:cubicBezTo>
                  <a:cubicBezTo>
                    <a:pt x="144" y="203"/>
                    <a:pt x="151" y="203"/>
                    <a:pt x="137" y="200"/>
                  </a:cubicBezTo>
                  <a:cubicBezTo>
                    <a:pt x="40" y="203"/>
                    <a:pt x="78" y="206"/>
                    <a:pt x="117" y="210"/>
                  </a:cubicBezTo>
                  <a:cubicBezTo>
                    <a:pt x="155" y="208"/>
                    <a:pt x="140" y="208"/>
                    <a:pt x="163" y="20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164" name="Freeform 92"/>
          <p:cNvSpPr>
            <a:spLocks/>
          </p:cNvSpPr>
          <p:nvPr/>
        </p:nvSpPr>
        <p:spPr bwMode="auto">
          <a:xfrm>
            <a:off x="7467600" y="2741613"/>
            <a:ext cx="187325" cy="52387"/>
          </a:xfrm>
          <a:custGeom>
            <a:avLst/>
            <a:gdLst>
              <a:gd name="T0" fmla="*/ 0 w 118"/>
              <a:gd name="T1" fmla="*/ 49212 h 33"/>
              <a:gd name="T2" fmla="*/ 26988 w 118"/>
              <a:gd name="T3" fmla="*/ 6350 h 33"/>
              <a:gd name="T4" fmla="*/ 155575 w 118"/>
              <a:gd name="T5" fmla="*/ 11112 h 33"/>
              <a:gd name="T6" fmla="*/ 187325 w 118"/>
              <a:gd name="T7" fmla="*/ 52387 h 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18" h="33">
                <a:moveTo>
                  <a:pt x="0" y="31"/>
                </a:moveTo>
                <a:cubicBezTo>
                  <a:pt x="3" y="27"/>
                  <a:pt x="1" y="8"/>
                  <a:pt x="17" y="4"/>
                </a:cubicBezTo>
                <a:cubicBezTo>
                  <a:pt x="35" y="0"/>
                  <a:pt x="80" y="2"/>
                  <a:pt x="98" y="7"/>
                </a:cubicBezTo>
                <a:cubicBezTo>
                  <a:pt x="116" y="12"/>
                  <a:pt x="114" y="28"/>
                  <a:pt x="118" y="33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65" name="Freeform 93"/>
          <p:cNvSpPr>
            <a:spLocks/>
          </p:cNvSpPr>
          <p:nvPr/>
        </p:nvSpPr>
        <p:spPr bwMode="auto">
          <a:xfrm rot="10800000">
            <a:off x="7467600" y="2786063"/>
            <a:ext cx="187325" cy="52387"/>
          </a:xfrm>
          <a:custGeom>
            <a:avLst/>
            <a:gdLst>
              <a:gd name="T0" fmla="*/ 0 w 118"/>
              <a:gd name="T1" fmla="*/ 49212 h 33"/>
              <a:gd name="T2" fmla="*/ 26988 w 118"/>
              <a:gd name="T3" fmla="*/ 6350 h 33"/>
              <a:gd name="T4" fmla="*/ 155575 w 118"/>
              <a:gd name="T5" fmla="*/ 11112 h 33"/>
              <a:gd name="T6" fmla="*/ 187325 w 118"/>
              <a:gd name="T7" fmla="*/ 52387 h 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18" h="33">
                <a:moveTo>
                  <a:pt x="0" y="31"/>
                </a:moveTo>
                <a:cubicBezTo>
                  <a:pt x="3" y="27"/>
                  <a:pt x="1" y="8"/>
                  <a:pt x="17" y="4"/>
                </a:cubicBezTo>
                <a:cubicBezTo>
                  <a:pt x="35" y="0"/>
                  <a:pt x="80" y="2"/>
                  <a:pt x="98" y="7"/>
                </a:cubicBezTo>
                <a:cubicBezTo>
                  <a:pt x="116" y="12"/>
                  <a:pt x="114" y="28"/>
                  <a:pt x="118" y="33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66" name="Freeform 94"/>
          <p:cNvSpPr>
            <a:spLocks/>
          </p:cNvSpPr>
          <p:nvPr/>
        </p:nvSpPr>
        <p:spPr bwMode="auto">
          <a:xfrm rot="5400000">
            <a:off x="7517606" y="2710657"/>
            <a:ext cx="73025" cy="141288"/>
          </a:xfrm>
          <a:custGeom>
            <a:avLst/>
            <a:gdLst>
              <a:gd name="T0" fmla="*/ 14833 w 192"/>
              <a:gd name="T1" fmla="*/ 0 h 210"/>
              <a:gd name="T2" fmla="*/ 64277 w 192"/>
              <a:gd name="T3" fmla="*/ 4037 h 210"/>
              <a:gd name="T4" fmla="*/ 46021 w 192"/>
              <a:gd name="T5" fmla="*/ 9419 h 210"/>
              <a:gd name="T6" fmla="*/ 17876 w 192"/>
              <a:gd name="T7" fmla="*/ 17493 h 210"/>
              <a:gd name="T8" fmla="*/ 62756 w 192"/>
              <a:gd name="T9" fmla="*/ 16147 h 210"/>
              <a:gd name="T10" fmla="*/ 55149 w 192"/>
              <a:gd name="T11" fmla="*/ 18838 h 210"/>
              <a:gd name="T12" fmla="*/ 48303 w 192"/>
              <a:gd name="T13" fmla="*/ 21530 h 210"/>
              <a:gd name="T14" fmla="*/ 26243 w 192"/>
              <a:gd name="T15" fmla="*/ 26912 h 210"/>
              <a:gd name="T16" fmla="*/ 39936 w 192"/>
              <a:gd name="T17" fmla="*/ 33640 h 210"/>
              <a:gd name="T18" fmla="*/ 52867 w 192"/>
              <a:gd name="T19" fmla="*/ 29603 h 210"/>
              <a:gd name="T20" fmla="*/ 57431 w 192"/>
              <a:gd name="T21" fmla="*/ 26912 h 210"/>
              <a:gd name="T22" fmla="*/ 71123 w 192"/>
              <a:gd name="T23" fmla="*/ 28258 h 210"/>
              <a:gd name="T24" fmla="*/ 65038 w 192"/>
              <a:gd name="T25" fmla="*/ 29603 h 210"/>
              <a:gd name="T26" fmla="*/ 52867 w 192"/>
              <a:gd name="T27" fmla="*/ 36331 h 210"/>
              <a:gd name="T28" fmla="*/ 13312 w 192"/>
              <a:gd name="T29" fmla="*/ 49787 h 210"/>
              <a:gd name="T30" fmla="*/ 46021 w 192"/>
              <a:gd name="T31" fmla="*/ 47096 h 210"/>
              <a:gd name="T32" fmla="*/ 61235 w 192"/>
              <a:gd name="T33" fmla="*/ 40368 h 210"/>
              <a:gd name="T34" fmla="*/ 53628 w 192"/>
              <a:gd name="T35" fmla="*/ 43059 h 210"/>
              <a:gd name="T36" fmla="*/ 36893 w 192"/>
              <a:gd name="T37" fmla="*/ 48442 h 210"/>
              <a:gd name="T38" fmla="*/ 20919 w 192"/>
              <a:gd name="T39" fmla="*/ 57861 h 210"/>
              <a:gd name="T40" fmla="*/ 34611 w 192"/>
              <a:gd name="T41" fmla="*/ 64589 h 210"/>
              <a:gd name="T42" fmla="*/ 71123 w 192"/>
              <a:gd name="T43" fmla="*/ 57861 h 210"/>
              <a:gd name="T44" fmla="*/ 14073 w 192"/>
              <a:gd name="T45" fmla="*/ 72662 h 210"/>
              <a:gd name="T46" fmla="*/ 14073 w 192"/>
              <a:gd name="T47" fmla="*/ 78045 h 210"/>
              <a:gd name="T48" fmla="*/ 51346 w 192"/>
              <a:gd name="T49" fmla="*/ 68626 h 210"/>
              <a:gd name="T50" fmla="*/ 68081 w 192"/>
              <a:gd name="T51" fmla="*/ 69971 h 210"/>
              <a:gd name="T52" fmla="*/ 61995 w 192"/>
              <a:gd name="T53" fmla="*/ 75354 h 210"/>
              <a:gd name="T54" fmla="*/ 49824 w 192"/>
              <a:gd name="T55" fmla="*/ 80736 h 210"/>
              <a:gd name="T56" fmla="*/ 34611 w 192"/>
              <a:gd name="T57" fmla="*/ 90155 h 210"/>
              <a:gd name="T58" fmla="*/ 31568 w 192"/>
              <a:gd name="T59" fmla="*/ 92846 h 210"/>
              <a:gd name="T60" fmla="*/ 27765 w 192"/>
              <a:gd name="T61" fmla="*/ 94192 h 210"/>
              <a:gd name="T62" fmla="*/ 52106 w 192"/>
              <a:gd name="T63" fmla="*/ 94192 h 210"/>
              <a:gd name="T64" fmla="*/ 61995 w 192"/>
              <a:gd name="T65" fmla="*/ 90155 h 210"/>
              <a:gd name="T66" fmla="*/ 58952 w 192"/>
              <a:gd name="T67" fmla="*/ 92846 h 210"/>
              <a:gd name="T68" fmla="*/ 55149 w 192"/>
              <a:gd name="T69" fmla="*/ 96883 h 210"/>
              <a:gd name="T70" fmla="*/ 38414 w 192"/>
              <a:gd name="T71" fmla="*/ 106302 h 210"/>
              <a:gd name="T72" fmla="*/ 22440 w 192"/>
              <a:gd name="T73" fmla="*/ 107648 h 210"/>
              <a:gd name="T74" fmla="*/ 54388 w 192"/>
              <a:gd name="T75" fmla="*/ 110339 h 210"/>
              <a:gd name="T76" fmla="*/ 51346 w 192"/>
              <a:gd name="T77" fmla="*/ 111685 h 210"/>
              <a:gd name="T78" fmla="*/ 46782 w 192"/>
              <a:gd name="T79" fmla="*/ 113030 h 210"/>
              <a:gd name="T80" fmla="*/ 36132 w 192"/>
              <a:gd name="T81" fmla="*/ 115722 h 210"/>
              <a:gd name="T82" fmla="*/ 14073 w 192"/>
              <a:gd name="T83" fmla="*/ 119758 h 210"/>
              <a:gd name="T84" fmla="*/ 14833 w 192"/>
              <a:gd name="T85" fmla="*/ 131869 h 210"/>
              <a:gd name="T86" fmla="*/ 60474 w 192"/>
              <a:gd name="T87" fmla="*/ 133214 h 210"/>
              <a:gd name="T88" fmla="*/ 52106 w 192"/>
              <a:gd name="T89" fmla="*/ 134560 h 210"/>
              <a:gd name="T90" fmla="*/ 44500 w 192"/>
              <a:gd name="T91" fmla="*/ 141288 h 210"/>
              <a:gd name="T92" fmla="*/ 61995 w 192"/>
              <a:gd name="T93" fmla="*/ 139942 h 210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92" h="210">
                <a:moveTo>
                  <a:pt x="39" y="0"/>
                </a:moveTo>
                <a:cubicBezTo>
                  <a:pt x="82" y="1"/>
                  <a:pt x="126" y="1"/>
                  <a:pt x="169" y="6"/>
                </a:cubicBezTo>
                <a:cubicBezTo>
                  <a:pt x="156" y="15"/>
                  <a:pt x="136" y="13"/>
                  <a:pt x="121" y="14"/>
                </a:cubicBezTo>
                <a:cubicBezTo>
                  <a:pt x="97" y="19"/>
                  <a:pt x="71" y="20"/>
                  <a:pt x="47" y="26"/>
                </a:cubicBezTo>
                <a:cubicBezTo>
                  <a:pt x="84" y="2"/>
                  <a:pt x="58" y="17"/>
                  <a:pt x="165" y="24"/>
                </a:cubicBezTo>
                <a:cubicBezTo>
                  <a:pt x="172" y="24"/>
                  <a:pt x="152" y="27"/>
                  <a:pt x="145" y="28"/>
                </a:cubicBezTo>
                <a:cubicBezTo>
                  <a:pt x="139" y="29"/>
                  <a:pt x="133" y="31"/>
                  <a:pt x="127" y="32"/>
                </a:cubicBezTo>
                <a:cubicBezTo>
                  <a:pt x="108" y="35"/>
                  <a:pt x="88" y="37"/>
                  <a:pt x="69" y="40"/>
                </a:cubicBezTo>
                <a:cubicBezTo>
                  <a:pt x="27" y="56"/>
                  <a:pt x="0" y="56"/>
                  <a:pt x="105" y="50"/>
                </a:cubicBezTo>
                <a:cubicBezTo>
                  <a:pt x="116" y="48"/>
                  <a:pt x="128" y="47"/>
                  <a:pt x="139" y="44"/>
                </a:cubicBezTo>
                <a:cubicBezTo>
                  <a:pt x="143" y="43"/>
                  <a:pt x="151" y="40"/>
                  <a:pt x="151" y="40"/>
                </a:cubicBezTo>
                <a:cubicBezTo>
                  <a:pt x="163" y="41"/>
                  <a:pt x="175" y="40"/>
                  <a:pt x="187" y="42"/>
                </a:cubicBezTo>
                <a:cubicBezTo>
                  <a:pt x="192" y="43"/>
                  <a:pt x="176" y="43"/>
                  <a:pt x="171" y="44"/>
                </a:cubicBezTo>
                <a:cubicBezTo>
                  <a:pt x="159" y="47"/>
                  <a:pt x="155" y="51"/>
                  <a:pt x="139" y="54"/>
                </a:cubicBezTo>
                <a:cubicBezTo>
                  <a:pt x="105" y="60"/>
                  <a:pt x="68" y="63"/>
                  <a:pt x="35" y="74"/>
                </a:cubicBezTo>
                <a:cubicBezTo>
                  <a:pt x="60" y="82"/>
                  <a:pt x="94" y="73"/>
                  <a:pt x="121" y="70"/>
                </a:cubicBezTo>
                <a:cubicBezTo>
                  <a:pt x="134" y="66"/>
                  <a:pt x="148" y="64"/>
                  <a:pt x="161" y="60"/>
                </a:cubicBezTo>
                <a:cubicBezTo>
                  <a:pt x="184" y="65"/>
                  <a:pt x="166" y="60"/>
                  <a:pt x="141" y="64"/>
                </a:cubicBezTo>
                <a:cubicBezTo>
                  <a:pt x="122" y="67"/>
                  <a:pt x="125" y="70"/>
                  <a:pt x="97" y="72"/>
                </a:cubicBezTo>
                <a:cubicBezTo>
                  <a:pt x="82" y="75"/>
                  <a:pt x="70" y="82"/>
                  <a:pt x="55" y="86"/>
                </a:cubicBezTo>
                <a:cubicBezTo>
                  <a:pt x="63" y="98"/>
                  <a:pt x="77" y="95"/>
                  <a:pt x="91" y="96"/>
                </a:cubicBezTo>
                <a:cubicBezTo>
                  <a:pt x="123" y="94"/>
                  <a:pt x="154" y="88"/>
                  <a:pt x="187" y="86"/>
                </a:cubicBezTo>
                <a:cubicBezTo>
                  <a:pt x="136" y="99"/>
                  <a:pt x="90" y="106"/>
                  <a:pt x="37" y="108"/>
                </a:cubicBezTo>
                <a:cubicBezTo>
                  <a:pt x="33" y="109"/>
                  <a:pt x="20" y="110"/>
                  <a:pt x="37" y="116"/>
                </a:cubicBezTo>
                <a:cubicBezTo>
                  <a:pt x="80" y="115"/>
                  <a:pt x="95" y="110"/>
                  <a:pt x="135" y="102"/>
                </a:cubicBezTo>
                <a:cubicBezTo>
                  <a:pt x="150" y="103"/>
                  <a:pt x="165" y="101"/>
                  <a:pt x="179" y="104"/>
                </a:cubicBezTo>
                <a:cubicBezTo>
                  <a:pt x="185" y="105"/>
                  <a:pt x="169" y="110"/>
                  <a:pt x="163" y="112"/>
                </a:cubicBezTo>
                <a:cubicBezTo>
                  <a:pt x="138" y="119"/>
                  <a:pt x="165" y="113"/>
                  <a:pt x="131" y="120"/>
                </a:cubicBezTo>
                <a:cubicBezTo>
                  <a:pt x="118" y="126"/>
                  <a:pt x="105" y="132"/>
                  <a:pt x="91" y="134"/>
                </a:cubicBezTo>
                <a:cubicBezTo>
                  <a:pt x="88" y="135"/>
                  <a:pt x="86" y="137"/>
                  <a:pt x="83" y="138"/>
                </a:cubicBezTo>
                <a:cubicBezTo>
                  <a:pt x="80" y="139"/>
                  <a:pt x="76" y="139"/>
                  <a:pt x="73" y="140"/>
                </a:cubicBezTo>
                <a:cubicBezTo>
                  <a:pt x="52" y="145"/>
                  <a:pt x="116" y="141"/>
                  <a:pt x="137" y="140"/>
                </a:cubicBezTo>
                <a:cubicBezTo>
                  <a:pt x="155" y="137"/>
                  <a:pt x="147" y="139"/>
                  <a:pt x="163" y="134"/>
                </a:cubicBezTo>
                <a:cubicBezTo>
                  <a:pt x="166" y="133"/>
                  <a:pt x="158" y="137"/>
                  <a:pt x="155" y="138"/>
                </a:cubicBezTo>
                <a:cubicBezTo>
                  <a:pt x="152" y="140"/>
                  <a:pt x="149" y="143"/>
                  <a:pt x="145" y="144"/>
                </a:cubicBezTo>
                <a:cubicBezTo>
                  <a:pt x="137" y="147"/>
                  <a:pt x="111" y="157"/>
                  <a:pt x="101" y="158"/>
                </a:cubicBezTo>
                <a:cubicBezTo>
                  <a:pt x="87" y="160"/>
                  <a:pt x="73" y="159"/>
                  <a:pt x="59" y="160"/>
                </a:cubicBezTo>
                <a:cubicBezTo>
                  <a:pt x="11" y="167"/>
                  <a:pt x="53" y="160"/>
                  <a:pt x="143" y="164"/>
                </a:cubicBezTo>
                <a:cubicBezTo>
                  <a:pt x="146" y="164"/>
                  <a:pt x="138" y="165"/>
                  <a:pt x="135" y="166"/>
                </a:cubicBezTo>
                <a:cubicBezTo>
                  <a:pt x="131" y="167"/>
                  <a:pt x="127" y="167"/>
                  <a:pt x="123" y="168"/>
                </a:cubicBezTo>
                <a:cubicBezTo>
                  <a:pt x="114" y="169"/>
                  <a:pt x="104" y="171"/>
                  <a:pt x="95" y="172"/>
                </a:cubicBezTo>
                <a:cubicBezTo>
                  <a:pt x="75" y="175"/>
                  <a:pt x="58" y="177"/>
                  <a:pt x="37" y="178"/>
                </a:cubicBezTo>
                <a:cubicBezTo>
                  <a:pt x="25" y="184"/>
                  <a:pt x="21" y="195"/>
                  <a:pt x="39" y="196"/>
                </a:cubicBezTo>
                <a:cubicBezTo>
                  <a:pt x="79" y="197"/>
                  <a:pt x="119" y="197"/>
                  <a:pt x="159" y="198"/>
                </a:cubicBezTo>
                <a:cubicBezTo>
                  <a:pt x="144" y="203"/>
                  <a:pt x="151" y="203"/>
                  <a:pt x="137" y="200"/>
                </a:cubicBezTo>
                <a:cubicBezTo>
                  <a:pt x="40" y="203"/>
                  <a:pt x="78" y="206"/>
                  <a:pt x="117" y="210"/>
                </a:cubicBezTo>
                <a:cubicBezTo>
                  <a:pt x="155" y="208"/>
                  <a:pt x="140" y="208"/>
                  <a:pt x="163" y="208"/>
                </a:cubicBezTo>
              </a:path>
            </a:pathLst>
          </a:custGeom>
          <a:noFill/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67" name="Freeform 95"/>
          <p:cNvSpPr>
            <a:spLocks/>
          </p:cNvSpPr>
          <p:nvPr/>
        </p:nvSpPr>
        <p:spPr bwMode="auto">
          <a:xfrm>
            <a:off x="7353300" y="3376613"/>
            <a:ext cx="171450" cy="166687"/>
          </a:xfrm>
          <a:custGeom>
            <a:avLst/>
            <a:gdLst>
              <a:gd name="T0" fmla="*/ 171450 w 111"/>
              <a:gd name="T1" fmla="*/ 0 h 105"/>
              <a:gd name="T2" fmla="*/ 26258 w 111"/>
              <a:gd name="T3" fmla="*/ 69850 h 105"/>
              <a:gd name="T4" fmla="*/ 9268 w 111"/>
              <a:gd name="T5" fmla="*/ 166687 h 10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11" h="105">
                <a:moveTo>
                  <a:pt x="111" y="0"/>
                </a:moveTo>
                <a:cubicBezTo>
                  <a:pt x="95" y="7"/>
                  <a:pt x="34" y="27"/>
                  <a:pt x="17" y="44"/>
                </a:cubicBezTo>
                <a:cubicBezTo>
                  <a:pt x="0" y="61"/>
                  <a:pt x="8" y="92"/>
                  <a:pt x="6" y="105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68" name="Freeform 96"/>
          <p:cNvSpPr>
            <a:spLocks/>
          </p:cNvSpPr>
          <p:nvPr/>
        </p:nvSpPr>
        <p:spPr bwMode="auto">
          <a:xfrm>
            <a:off x="6562725" y="3852863"/>
            <a:ext cx="290513" cy="163512"/>
          </a:xfrm>
          <a:custGeom>
            <a:avLst/>
            <a:gdLst>
              <a:gd name="T0" fmla="*/ 0 w 183"/>
              <a:gd name="T1" fmla="*/ 0 h 103"/>
              <a:gd name="T2" fmla="*/ 50800 w 183"/>
              <a:gd name="T3" fmla="*/ 104775 h 103"/>
              <a:gd name="T4" fmla="*/ 142875 w 183"/>
              <a:gd name="T5" fmla="*/ 157162 h 103"/>
              <a:gd name="T6" fmla="*/ 233363 w 183"/>
              <a:gd name="T7" fmla="*/ 142875 h 103"/>
              <a:gd name="T8" fmla="*/ 290513 w 183"/>
              <a:gd name="T9" fmla="*/ 38100 h 10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3" h="103">
                <a:moveTo>
                  <a:pt x="0" y="0"/>
                </a:moveTo>
                <a:cubicBezTo>
                  <a:pt x="5" y="11"/>
                  <a:pt x="17" y="50"/>
                  <a:pt x="32" y="66"/>
                </a:cubicBezTo>
                <a:cubicBezTo>
                  <a:pt x="47" y="82"/>
                  <a:pt x="70" y="95"/>
                  <a:pt x="90" y="99"/>
                </a:cubicBezTo>
                <a:cubicBezTo>
                  <a:pt x="110" y="103"/>
                  <a:pt x="132" y="103"/>
                  <a:pt x="147" y="90"/>
                </a:cubicBezTo>
                <a:cubicBezTo>
                  <a:pt x="162" y="77"/>
                  <a:pt x="176" y="38"/>
                  <a:pt x="183" y="24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69" name="Freeform 97"/>
          <p:cNvSpPr>
            <a:spLocks/>
          </p:cNvSpPr>
          <p:nvPr/>
        </p:nvSpPr>
        <p:spPr bwMode="auto">
          <a:xfrm>
            <a:off x="6534150" y="3870325"/>
            <a:ext cx="339725" cy="127000"/>
          </a:xfrm>
          <a:custGeom>
            <a:avLst/>
            <a:gdLst>
              <a:gd name="T0" fmla="*/ 41275 w 214"/>
              <a:gd name="T1" fmla="*/ 0 h 80"/>
              <a:gd name="T2" fmla="*/ 88900 w 214"/>
              <a:gd name="T3" fmla="*/ 9525 h 80"/>
              <a:gd name="T4" fmla="*/ 195263 w 214"/>
              <a:gd name="T5" fmla="*/ 19050 h 80"/>
              <a:gd name="T6" fmla="*/ 206375 w 214"/>
              <a:gd name="T7" fmla="*/ 25400 h 80"/>
              <a:gd name="T8" fmla="*/ 195263 w 214"/>
              <a:gd name="T9" fmla="*/ 22225 h 80"/>
              <a:gd name="T10" fmla="*/ 147638 w 214"/>
              <a:gd name="T11" fmla="*/ 25400 h 80"/>
              <a:gd name="T12" fmla="*/ 63500 w 214"/>
              <a:gd name="T13" fmla="*/ 28575 h 80"/>
              <a:gd name="T14" fmla="*/ 188913 w 214"/>
              <a:gd name="T15" fmla="*/ 31750 h 80"/>
              <a:gd name="T16" fmla="*/ 128588 w 214"/>
              <a:gd name="T17" fmla="*/ 41275 h 80"/>
              <a:gd name="T18" fmla="*/ 282575 w 214"/>
              <a:gd name="T19" fmla="*/ 38100 h 80"/>
              <a:gd name="T20" fmla="*/ 88900 w 214"/>
              <a:gd name="T21" fmla="*/ 47625 h 80"/>
              <a:gd name="T22" fmla="*/ 73025 w 214"/>
              <a:gd name="T23" fmla="*/ 50800 h 80"/>
              <a:gd name="T24" fmla="*/ 239713 w 214"/>
              <a:gd name="T25" fmla="*/ 53975 h 80"/>
              <a:gd name="T26" fmla="*/ 184150 w 214"/>
              <a:gd name="T27" fmla="*/ 57150 h 80"/>
              <a:gd name="T28" fmla="*/ 169863 w 214"/>
              <a:gd name="T29" fmla="*/ 60325 h 80"/>
              <a:gd name="T30" fmla="*/ 136525 w 214"/>
              <a:gd name="T31" fmla="*/ 76200 h 80"/>
              <a:gd name="T32" fmla="*/ 92075 w 214"/>
              <a:gd name="T33" fmla="*/ 73025 h 80"/>
              <a:gd name="T34" fmla="*/ 103188 w 214"/>
              <a:gd name="T35" fmla="*/ 69850 h 80"/>
              <a:gd name="T36" fmla="*/ 279400 w 214"/>
              <a:gd name="T37" fmla="*/ 53975 h 80"/>
              <a:gd name="T38" fmla="*/ 136525 w 214"/>
              <a:gd name="T39" fmla="*/ 69850 h 80"/>
              <a:gd name="T40" fmla="*/ 228600 w 214"/>
              <a:gd name="T41" fmla="*/ 66675 h 80"/>
              <a:gd name="T42" fmla="*/ 158750 w 214"/>
              <a:gd name="T43" fmla="*/ 69850 h 80"/>
              <a:gd name="T44" fmla="*/ 128588 w 214"/>
              <a:gd name="T45" fmla="*/ 85725 h 80"/>
              <a:gd name="T46" fmla="*/ 236538 w 214"/>
              <a:gd name="T47" fmla="*/ 88900 h 80"/>
              <a:gd name="T48" fmla="*/ 225425 w 214"/>
              <a:gd name="T49" fmla="*/ 85725 h 80"/>
              <a:gd name="T50" fmla="*/ 169863 w 214"/>
              <a:gd name="T51" fmla="*/ 79375 h 80"/>
              <a:gd name="T52" fmla="*/ 136525 w 214"/>
              <a:gd name="T53" fmla="*/ 82550 h 80"/>
              <a:gd name="T54" fmla="*/ 195263 w 214"/>
              <a:gd name="T55" fmla="*/ 82550 h 80"/>
              <a:gd name="T56" fmla="*/ 144463 w 214"/>
              <a:gd name="T57" fmla="*/ 85725 h 80"/>
              <a:gd name="T58" fmla="*/ 177800 w 214"/>
              <a:gd name="T59" fmla="*/ 95250 h 80"/>
              <a:gd name="T60" fmla="*/ 188913 w 214"/>
              <a:gd name="T61" fmla="*/ 101600 h 80"/>
              <a:gd name="T62" fmla="*/ 144463 w 214"/>
              <a:gd name="T63" fmla="*/ 104775 h 80"/>
              <a:gd name="T64" fmla="*/ 236538 w 214"/>
              <a:gd name="T65" fmla="*/ 107950 h 80"/>
              <a:gd name="T66" fmla="*/ 161925 w 214"/>
              <a:gd name="T67" fmla="*/ 127000 h 80"/>
              <a:gd name="T68" fmla="*/ 177800 w 214"/>
              <a:gd name="T69" fmla="*/ 117475 h 80"/>
              <a:gd name="T70" fmla="*/ 228600 w 214"/>
              <a:gd name="T71" fmla="*/ 114300 h 80"/>
              <a:gd name="T72" fmla="*/ 195263 w 214"/>
              <a:gd name="T73" fmla="*/ 107950 h 80"/>
              <a:gd name="T74" fmla="*/ 250825 w 214"/>
              <a:gd name="T75" fmla="*/ 107950 h 80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214" h="80">
                <a:moveTo>
                  <a:pt x="26" y="0"/>
                </a:moveTo>
                <a:cubicBezTo>
                  <a:pt x="195" y="4"/>
                  <a:pt x="109" y="4"/>
                  <a:pt x="56" y="6"/>
                </a:cubicBezTo>
                <a:cubicBezTo>
                  <a:pt x="0" y="13"/>
                  <a:pt x="99" y="8"/>
                  <a:pt x="123" y="12"/>
                </a:cubicBezTo>
                <a:cubicBezTo>
                  <a:pt x="126" y="13"/>
                  <a:pt x="133" y="17"/>
                  <a:pt x="130" y="16"/>
                </a:cubicBezTo>
                <a:cubicBezTo>
                  <a:pt x="128" y="15"/>
                  <a:pt x="123" y="14"/>
                  <a:pt x="123" y="14"/>
                </a:cubicBezTo>
                <a:cubicBezTo>
                  <a:pt x="113" y="15"/>
                  <a:pt x="103" y="16"/>
                  <a:pt x="93" y="16"/>
                </a:cubicBezTo>
                <a:cubicBezTo>
                  <a:pt x="76" y="17"/>
                  <a:pt x="22" y="15"/>
                  <a:pt x="40" y="18"/>
                </a:cubicBezTo>
                <a:cubicBezTo>
                  <a:pt x="65" y="22"/>
                  <a:pt x="92" y="19"/>
                  <a:pt x="119" y="20"/>
                </a:cubicBezTo>
                <a:cubicBezTo>
                  <a:pt x="162" y="26"/>
                  <a:pt x="88" y="25"/>
                  <a:pt x="81" y="26"/>
                </a:cubicBezTo>
                <a:cubicBezTo>
                  <a:pt x="119" y="27"/>
                  <a:pt x="214" y="18"/>
                  <a:pt x="178" y="24"/>
                </a:cubicBezTo>
                <a:cubicBezTo>
                  <a:pt x="133" y="31"/>
                  <a:pt x="101" y="29"/>
                  <a:pt x="56" y="30"/>
                </a:cubicBezTo>
                <a:cubicBezTo>
                  <a:pt x="52" y="30"/>
                  <a:pt x="50" y="31"/>
                  <a:pt x="46" y="32"/>
                </a:cubicBezTo>
                <a:cubicBezTo>
                  <a:pt x="81" y="33"/>
                  <a:pt x="116" y="32"/>
                  <a:pt x="151" y="34"/>
                </a:cubicBezTo>
                <a:cubicBezTo>
                  <a:pt x="163" y="35"/>
                  <a:pt x="128" y="35"/>
                  <a:pt x="116" y="36"/>
                </a:cubicBezTo>
                <a:cubicBezTo>
                  <a:pt x="113" y="36"/>
                  <a:pt x="110" y="37"/>
                  <a:pt x="107" y="38"/>
                </a:cubicBezTo>
                <a:cubicBezTo>
                  <a:pt x="91" y="47"/>
                  <a:pt x="99" y="44"/>
                  <a:pt x="86" y="48"/>
                </a:cubicBezTo>
                <a:cubicBezTo>
                  <a:pt x="77" y="47"/>
                  <a:pt x="67" y="48"/>
                  <a:pt x="58" y="46"/>
                </a:cubicBezTo>
                <a:cubicBezTo>
                  <a:pt x="56" y="46"/>
                  <a:pt x="63" y="44"/>
                  <a:pt x="65" y="44"/>
                </a:cubicBezTo>
                <a:cubicBezTo>
                  <a:pt x="106" y="43"/>
                  <a:pt x="136" y="35"/>
                  <a:pt x="176" y="34"/>
                </a:cubicBezTo>
                <a:cubicBezTo>
                  <a:pt x="141" y="28"/>
                  <a:pt x="23" y="35"/>
                  <a:pt x="86" y="44"/>
                </a:cubicBezTo>
                <a:cubicBezTo>
                  <a:pt x="106" y="43"/>
                  <a:pt x="124" y="42"/>
                  <a:pt x="144" y="42"/>
                </a:cubicBezTo>
                <a:cubicBezTo>
                  <a:pt x="159" y="42"/>
                  <a:pt x="115" y="42"/>
                  <a:pt x="100" y="44"/>
                </a:cubicBezTo>
                <a:cubicBezTo>
                  <a:pt x="95" y="45"/>
                  <a:pt x="85" y="52"/>
                  <a:pt x="81" y="54"/>
                </a:cubicBezTo>
                <a:cubicBezTo>
                  <a:pt x="105" y="67"/>
                  <a:pt x="90" y="60"/>
                  <a:pt x="149" y="56"/>
                </a:cubicBezTo>
                <a:cubicBezTo>
                  <a:pt x="151" y="56"/>
                  <a:pt x="144" y="54"/>
                  <a:pt x="142" y="54"/>
                </a:cubicBezTo>
                <a:cubicBezTo>
                  <a:pt x="83" y="46"/>
                  <a:pt x="142" y="56"/>
                  <a:pt x="107" y="50"/>
                </a:cubicBezTo>
                <a:cubicBezTo>
                  <a:pt x="100" y="51"/>
                  <a:pt x="79" y="52"/>
                  <a:pt x="86" y="52"/>
                </a:cubicBezTo>
                <a:cubicBezTo>
                  <a:pt x="158" y="52"/>
                  <a:pt x="213" y="47"/>
                  <a:pt x="123" y="52"/>
                </a:cubicBezTo>
                <a:cubicBezTo>
                  <a:pt x="113" y="53"/>
                  <a:pt x="101" y="53"/>
                  <a:pt x="91" y="54"/>
                </a:cubicBezTo>
                <a:cubicBezTo>
                  <a:pt x="80" y="67"/>
                  <a:pt x="57" y="63"/>
                  <a:pt x="112" y="60"/>
                </a:cubicBezTo>
                <a:cubicBezTo>
                  <a:pt x="114" y="61"/>
                  <a:pt x="121" y="63"/>
                  <a:pt x="119" y="64"/>
                </a:cubicBezTo>
                <a:cubicBezTo>
                  <a:pt x="109" y="67"/>
                  <a:pt x="81" y="65"/>
                  <a:pt x="91" y="66"/>
                </a:cubicBezTo>
                <a:cubicBezTo>
                  <a:pt x="109" y="69"/>
                  <a:pt x="129" y="67"/>
                  <a:pt x="149" y="68"/>
                </a:cubicBezTo>
                <a:cubicBezTo>
                  <a:pt x="151" y="70"/>
                  <a:pt x="108" y="79"/>
                  <a:pt x="102" y="80"/>
                </a:cubicBezTo>
                <a:cubicBezTo>
                  <a:pt x="146" y="77"/>
                  <a:pt x="127" y="78"/>
                  <a:pt x="112" y="74"/>
                </a:cubicBezTo>
                <a:cubicBezTo>
                  <a:pt x="122" y="73"/>
                  <a:pt x="134" y="74"/>
                  <a:pt x="144" y="72"/>
                </a:cubicBezTo>
                <a:cubicBezTo>
                  <a:pt x="151" y="71"/>
                  <a:pt x="116" y="69"/>
                  <a:pt x="123" y="68"/>
                </a:cubicBezTo>
                <a:cubicBezTo>
                  <a:pt x="135" y="67"/>
                  <a:pt x="146" y="68"/>
                  <a:pt x="158" y="68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80" name="Freeform 108"/>
          <p:cNvSpPr>
            <a:spLocks/>
          </p:cNvSpPr>
          <p:nvPr/>
        </p:nvSpPr>
        <p:spPr bwMode="auto">
          <a:xfrm>
            <a:off x="6699250" y="3835400"/>
            <a:ext cx="390525" cy="79375"/>
          </a:xfrm>
          <a:custGeom>
            <a:avLst/>
            <a:gdLst>
              <a:gd name="T0" fmla="*/ 9525 w 246"/>
              <a:gd name="T1" fmla="*/ 57150 h 50"/>
              <a:gd name="T2" fmla="*/ 15875 w 246"/>
              <a:gd name="T3" fmla="*/ 7938 h 50"/>
              <a:gd name="T4" fmla="*/ 381000 w 246"/>
              <a:gd name="T5" fmla="*/ 33338 h 50"/>
              <a:gd name="T6" fmla="*/ 384175 w 246"/>
              <a:gd name="T7" fmla="*/ 79375 h 5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46" h="50">
                <a:moveTo>
                  <a:pt x="6" y="36"/>
                </a:moveTo>
                <a:cubicBezTo>
                  <a:pt x="6" y="31"/>
                  <a:pt x="0" y="16"/>
                  <a:pt x="10" y="5"/>
                </a:cubicBezTo>
                <a:cubicBezTo>
                  <a:pt x="18" y="0"/>
                  <a:pt x="234" y="9"/>
                  <a:pt x="240" y="21"/>
                </a:cubicBezTo>
                <a:cubicBezTo>
                  <a:pt x="246" y="33"/>
                  <a:pt x="242" y="44"/>
                  <a:pt x="242" y="5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89" name="Freeform 117"/>
          <p:cNvSpPr>
            <a:spLocks/>
          </p:cNvSpPr>
          <p:nvPr/>
        </p:nvSpPr>
        <p:spPr bwMode="auto">
          <a:xfrm rot="10800000">
            <a:off x="6699250" y="3889375"/>
            <a:ext cx="390525" cy="79375"/>
          </a:xfrm>
          <a:custGeom>
            <a:avLst/>
            <a:gdLst>
              <a:gd name="T0" fmla="*/ 9525 w 246"/>
              <a:gd name="T1" fmla="*/ 57150 h 50"/>
              <a:gd name="T2" fmla="*/ 15875 w 246"/>
              <a:gd name="T3" fmla="*/ 7938 h 50"/>
              <a:gd name="T4" fmla="*/ 381000 w 246"/>
              <a:gd name="T5" fmla="*/ 33338 h 50"/>
              <a:gd name="T6" fmla="*/ 384175 w 246"/>
              <a:gd name="T7" fmla="*/ 79375 h 5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46" h="50">
                <a:moveTo>
                  <a:pt x="6" y="36"/>
                </a:moveTo>
                <a:cubicBezTo>
                  <a:pt x="6" y="31"/>
                  <a:pt x="0" y="16"/>
                  <a:pt x="10" y="5"/>
                </a:cubicBezTo>
                <a:cubicBezTo>
                  <a:pt x="18" y="0"/>
                  <a:pt x="234" y="9"/>
                  <a:pt x="240" y="21"/>
                </a:cubicBezTo>
                <a:cubicBezTo>
                  <a:pt x="246" y="33"/>
                  <a:pt x="242" y="44"/>
                  <a:pt x="242" y="5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grpSp>
        <p:nvGrpSpPr>
          <p:cNvPr id="3198" name="Group 126"/>
          <p:cNvGrpSpPr>
            <a:grpSpLocks/>
          </p:cNvGrpSpPr>
          <p:nvPr/>
        </p:nvGrpSpPr>
        <p:grpSpPr bwMode="auto">
          <a:xfrm>
            <a:off x="6715125" y="3833813"/>
            <a:ext cx="344488" cy="114300"/>
            <a:chOff x="4230" y="2415"/>
            <a:chExt cx="217" cy="72"/>
          </a:xfrm>
        </p:grpSpPr>
        <p:sp>
          <p:nvSpPr>
            <p:cNvPr id="4138" name="Freeform 119"/>
            <p:cNvSpPr>
              <a:spLocks/>
            </p:cNvSpPr>
            <p:nvPr/>
          </p:nvSpPr>
          <p:spPr bwMode="auto">
            <a:xfrm rot="5845286" flipV="1">
              <a:off x="4241" y="2418"/>
              <a:ext cx="66" cy="59"/>
            </a:xfrm>
            <a:custGeom>
              <a:avLst/>
              <a:gdLst>
                <a:gd name="T0" fmla="*/ 13 w 192"/>
                <a:gd name="T1" fmla="*/ 0 h 210"/>
                <a:gd name="T2" fmla="*/ 58 w 192"/>
                <a:gd name="T3" fmla="*/ 2 h 210"/>
                <a:gd name="T4" fmla="*/ 42 w 192"/>
                <a:gd name="T5" fmla="*/ 4 h 210"/>
                <a:gd name="T6" fmla="*/ 16 w 192"/>
                <a:gd name="T7" fmla="*/ 7 h 210"/>
                <a:gd name="T8" fmla="*/ 57 w 192"/>
                <a:gd name="T9" fmla="*/ 7 h 210"/>
                <a:gd name="T10" fmla="*/ 50 w 192"/>
                <a:gd name="T11" fmla="*/ 8 h 210"/>
                <a:gd name="T12" fmla="*/ 44 w 192"/>
                <a:gd name="T13" fmla="*/ 9 h 210"/>
                <a:gd name="T14" fmla="*/ 24 w 192"/>
                <a:gd name="T15" fmla="*/ 11 h 210"/>
                <a:gd name="T16" fmla="*/ 36 w 192"/>
                <a:gd name="T17" fmla="*/ 14 h 210"/>
                <a:gd name="T18" fmla="*/ 48 w 192"/>
                <a:gd name="T19" fmla="*/ 12 h 210"/>
                <a:gd name="T20" fmla="*/ 52 w 192"/>
                <a:gd name="T21" fmla="*/ 11 h 210"/>
                <a:gd name="T22" fmla="*/ 64 w 192"/>
                <a:gd name="T23" fmla="*/ 12 h 210"/>
                <a:gd name="T24" fmla="*/ 59 w 192"/>
                <a:gd name="T25" fmla="*/ 12 h 210"/>
                <a:gd name="T26" fmla="*/ 48 w 192"/>
                <a:gd name="T27" fmla="*/ 15 h 210"/>
                <a:gd name="T28" fmla="*/ 12 w 192"/>
                <a:gd name="T29" fmla="*/ 21 h 210"/>
                <a:gd name="T30" fmla="*/ 42 w 192"/>
                <a:gd name="T31" fmla="*/ 20 h 210"/>
                <a:gd name="T32" fmla="*/ 55 w 192"/>
                <a:gd name="T33" fmla="*/ 17 h 210"/>
                <a:gd name="T34" fmla="*/ 48 w 192"/>
                <a:gd name="T35" fmla="*/ 18 h 210"/>
                <a:gd name="T36" fmla="*/ 33 w 192"/>
                <a:gd name="T37" fmla="*/ 20 h 210"/>
                <a:gd name="T38" fmla="*/ 19 w 192"/>
                <a:gd name="T39" fmla="*/ 24 h 210"/>
                <a:gd name="T40" fmla="*/ 31 w 192"/>
                <a:gd name="T41" fmla="*/ 27 h 210"/>
                <a:gd name="T42" fmla="*/ 64 w 192"/>
                <a:gd name="T43" fmla="*/ 24 h 210"/>
                <a:gd name="T44" fmla="*/ 13 w 192"/>
                <a:gd name="T45" fmla="*/ 30 h 210"/>
                <a:gd name="T46" fmla="*/ 13 w 192"/>
                <a:gd name="T47" fmla="*/ 33 h 210"/>
                <a:gd name="T48" fmla="*/ 46 w 192"/>
                <a:gd name="T49" fmla="*/ 29 h 210"/>
                <a:gd name="T50" fmla="*/ 62 w 192"/>
                <a:gd name="T51" fmla="*/ 29 h 210"/>
                <a:gd name="T52" fmla="*/ 56 w 192"/>
                <a:gd name="T53" fmla="*/ 31 h 210"/>
                <a:gd name="T54" fmla="*/ 45 w 192"/>
                <a:gd name="T55" fmla="*/ 34 h 210"/>
                <a:gd name="T56" fmla="*/ 31 w 192"/>
                <a:gd name="T57" fmla="*/ 38 h 210"/>
                <a:gd name="T58" fmla="*/ 29 w 192"/>
                <a:gd name="T59" fmla="*/ 39 h 210"/>
                <a:gd name="T60" fmla="*/ 25 w 192"/>
                <a:gd name="T61" fmla="*/ 39 h 210"/>
                <a:gd name="T62" fmla="*/ 47 w 192"/>
                <a:gd name="T63" fmla="*/ 39 h 210"/>
                <a:gd name="T64" fmla="*/ 56 w 192"/>
                <a:gd name="T65" fmla="*/ 38 h 210"/>
                <a:gd name="T66" fmla="*/ 53 w 192"/>
                <a:gd name="T67" fmla="*/ 39 h 210"/>
                <a:gd name="T68" fmla="*/ 50 w 192"/>
                <a:gd name="T69" fmla="*/ 40 h 210"/>
                <a:gd name="T70" fmla="*/ 35 w 192"/>
                <a:gd name="T71" fmla="*/ 44 h 210"/>
                <a:gd name="T72" fmla="*/ 20 w 192"/>
                <a:gd name="T73" fmla="*/ 45 h 210"/>
                <a:gd name="T74" fmla="*/ 49 w 192"/>
                <a:gd name="T75" fmla="*/ 46 h 210"/>
                <a:gd name="T76" fmla="*/ 46 w 192"/>
                <a:gd name="T77" fmla="*/ 47 h 210"/>
                <a:gd name="T78" fmla="*/ 42 w 192"/>
                <a:gd name="T79" fmla="*/ 47 h 210"/>
                <a:gd name="T80" fmla="*/ 33 w 192"/>
                <a:gd name="T81" fmla="*/ 48 h 210"/>
                <a:gd name="T82" fmla="*/ 13 w 192"/>
                <a:gd name="T83" fmla="*/ 50 h 210"/>
                <a:gd name="T84" fmla="*/ 13 w 192"/>
                <a:gd name="T85" fmla="*/ 55 h 210"/>
                <a:gd name="T86" fmla="*/ 55 w 192"/>
                <a:gd name="T87" fmla="*/ 56 h 210"/>
                <a:gd name="T88" fmla="*/ 47 w 192"/>
                <a:gd name="T89" fmla="*/ 56 h 210"/>
                <a:gd name="T90" fmla="*/ 40 w 192"/>
                <a:gd name="T91" fmla="*/ 59 h 210"/>
                <a:gd name="T92" fmla="*/ 56 w 192"/>
                <a:gd name="T93" fmla="*/ 58 h 21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92" h="210">
                  <a:moveTo>
                    <a:pt x="39" y="0"/>
                  </a:moveTo>
                  <a:cubicBezTo>
                    <a:pt x="82" y="1"/>
                    <a:pt x="126" y="1"/>
                    <a:pt x="169" y="6"/>
                  </a:cubicBezTo>
                  <a:cubicBezTo>
                    <a:pt x="156" y="15"/>
                    <a:pt x="136" y="13"/>
                    <a:pt x="121" y="14"/>
                  </a:cubicBezTo>
                  <a:cubicBezTo>
                    <a:pt x="97" y="19"/>
                    <a:pt x="71" y="20"/>
                    <a:pt x="47" y="26"/>
                  </a:cubicBezTo>
                  <a:cubicBezTo>
                    <a:pt x="84" y="2"/>
                    <a:pt x="58" y="17"/>
                    <a:pt x="165" y="24"/>
                  </a:cubicBezTo>
                  <a:cubicBezTo>
                    <a:pt x="172" y="24"/>
                    <a:pt x="152" y="27"/>
                    <a:pt x="145" y="28"/>
                  </a:cubicBezTo>
                  <a:cubicBezTo>
                    <a:pt x="139" y="29"/>
                    <a:pt x="133" y="31"/>
                    <a:pt x="127" y="32"/>
                  </a:cubicBezTo>
                  <a:cubicBezTo>
                    <a:pt x="108" y="35"/>
                    <a:pt x="88" y="37"/>
                    <a:pt x="69" y="40"/>
                  </a:cubicBezTo>
                  <a:cubicBezTo>
                    <a:pt x="27" y="56"/>
                    <a:pt x="0" y="56"/>
                    <a:pt x="105" y="50"/>
                  </a:cubicBezTo>
                  <a:cubicBezTo>
                    <a:pt x="116" y="48"/>
                    <a:pt x="128" y="47"/>
                    <a:pt x="139" y="44"/>
                  </a:cubicBezTo>
                  <a:cubicBezTo>
                    <a:pt x="143" y="43"/>
                    <a:pt x="151" y="40"/>
                    <a:pt x="151" y="40"/>
                  </a:cubicBezTo>
                  <a:cubicBezTo>
                    <a:pt x="163" y="41"/>
                    <a:pt x="175" y="40"/>
                    <a:pt x="187" y="42"/>
                  </a:cubicBezTo>
                  <a:cubicBezTo>
                    <a:pt x="192" y="43"/>
                    <a:pt x="176" y="43"/>
                    <a:pt x="171" y="44"/>
                  </a:cubicBezTo>
                  <a:cubicBezTo>
                    <a:pt x="159" y="47"/>
                    <a:pt x="155" y="51"/>
                    <a:pt x="139" y="54"/>
                  </a:cubicBezTo>
                  <a:cubicBezTo>
                    <a:pt x="105" y="60"/>
                    <a:pt x="68" y="63"/>
                    <a:pt x="35" y="74"/>
                  </a:cubicBezTo>
                  <a:cubicBezTo>
                    <a:pt x="60" y="82"/>
                    <a:pt x="94" y="73"/>
                    <a:pt x="121" y="70"/>
                  </a:cubicBezTo>
                  <a:cubicBezTo>
                    <a:pt x="134" y="66"/>
                    <a:pt x="148" y="64"/>
                    <a:pt x="161" y="60"/>
                  </a:cubicBezTo>
                  <a:cubicBezTo>
                    <a:pt x="184" y="65"/>
                    <a:pt x="166" y="60"/>
                    <a:pt x="141" y="64"/>
                  </a:cubicBezTo>
                  <a:cubicBezTo>
                    <a:pt x="122" y="67"/>
                    <a:pt x="125" y="70"/>
                    <a:pt x="97" y="72"/>
                  </a:cubicBezTo>
                  <a:cubicBezTo>
                    <a:pt x="82" y="75"/>
                    <a:pt x="70" y="82"/>
                    <a:pt x="55" y="86"/>
                  </a:cubicBezTo>
                  <a:cubicBezTo>
                    <a:pt x="63" y="98"/>
                    <a:pt x="77" y="95"/>
                    <a:pt x="91" y="96"/>
                  </a:cubicBezTo>
                  <a:cubicBezTo>
                    <a:pt x="123" y="94"/>
                    <a:pt x="154" y="88"/>
                    <a:pt x="187" y="86"/>
                  </a:cubicBezTo>
                  <a:cubicBezTo>
                    <a:pt x="136" y="99"/>
                    <a:pt x="90" y="106"/>
                    <a:pt x="37" y="108"/>
                  </a:cubicBezTo>
                  <a:cubicBezTo>
                    <a:pt x="33" y="109"/>
                    <a:pt x="20" y="110"/>
                    <a:pt x="37" y="116"/>
                  </a:cubicBezTo>
                  <a:cubicBezTo>
                    <a:pt x="80" y="115"/>
                    <a:pt x="95" y="110"/>
                    <a:pt x="135" y="102"/>
                  </a:cubicBezTo>
                  <a:cubicBezTo>
                    <a:pt x="150" y="103"/>
                    <a:pt x="165" y="101"/>
                    <a:pt x="179" y="104"/>
                  </a:cubicBezTo>
                  <a:cubicBezTo>
                    <a:pt x="185" y="105"/>
                    <a:pt x="169" y="110"/>
                    <a:pt x="163" y="112"/>
                  </a:cubicBezTo>
                  <a:cubicBezTo>
                    <a:pt x="138" y="119"/>
                    <a:pt x="165" y="113"/>
                    <a:pt x="131" y="120"/>
                  </a:cubicBezTo>
                  <a:cubicBezTo>
                    <a:pt x="118" y="126"/>
                    <a:pt x="105" y="132"/>
                    <a:pt x="91" y="134"/>
                  </a:cubicBezTo>
                  <a:cubicBezTo>
                    <a:pt x="88" y="135"/>
                    <a:pt x="86" y="137"/>
                    <a:pt x="83" y="138"/>
                  </a:cubicBezTo>
                  <a:cubicBezTo>
                    <a:pt x="80" y="139"/>
                    <a:pt x="76" y="139"/>
                    <a:pt x="73" y="140"/>
                  </a:cubicBezTo>
                  <a:cubicBezTo>
                    <a:pt x="52" y="145"/>
                    <a:pt x="116" y="141"/>
                    <a:pt x="137" y="140"/>
                  </a:cubicBezTo>
                  <a:cubicBezTo>
                    <a:pt x="155" y="137"/>
                    <a:pt x="147" y="139"/>
                    <a:pt x="163" y="134"/>
                  </a:cubicBezTo>
                  <a:cubicBezTo>
                    <a:pt x="166" y="133"/>
                    <a:pt x="158" y="137"/>
                    <a:pt x="155" y="138"/>
                  </a:cubicBezTo>
                  <a:cubicBezTo>
                    <a:pt x="152" y="140"/>
                    <a:pt x="149" y="143"/>
                    <a:pt x="145" y="144"/>
                  </a:cubicBezTo>
                  <a:cubicBezTo>
                    <a:pt x="137" y="147"/>
                    <a:pt x="111" y="157"/>
                    <a:pt x="101" y="158"/>
                  </a:cubicBezTo>
                  <a:cubicBezTo>
                    <a:pt x="87" y="160"/>
                    <a:pt x="73" y="159"/>
                    <a:pt x="59" y="160"/>
                  </a:cubicBezTo>
                  <a:cubicBezTo>
                    <a:pt x="11" y="167"/>
                    <a:pt x="53" y="160"/>
                    <a:pt x="143" y="164"/>
                  </a:cubicBezTo>
                  <a:cubicBezTo>
                    <a:pt x="146" y="164"/>
                    <a:pt x="138" y="165"/>
                    <a:pt x="135" y="166"/>
                  </a:cubicBezTo>
                  <a:cubicBezTo>
                    <a:pt x="131" y="167"/>
                    <a:pt x="127" y="167"/>
                    <a:pt x="123" y="168"/>
                  </a:cubicBezTo>
                  <a:cubicBezTo>
                    <a:pt x="114" y="169"/>
                    <a:pt x="104" y="171"/>
                    <a:pt x="95" y="172"/>
                  </a:cubicBezTo>
                  <a:cubicBezTo>
                    <a:pt x="75" y="175"/>
                    <a:pt x="58" y="177"/>
                    <a:pt x="37" y="178"/>
                  </a:cubicBezTo>
                  <a:cubicBezTo>
                    <a:pt x="25" y="184"/>
                    <a:pt x="21" y="195"/>
                    <a:pt x="39" y="196"/>
                  </a:cubicBezTo>
                  <a:cubicBezTo>
                    <a:pt x="79" y="197"/>
                    <a:pt x="119" y="197"/>
                    <a:pt x="159" y="198"/>
                  </a:cubicBezTo>
                  <a:cubicBezTo>
                    <a:pt x="144" y="203"/>
                    <a:pt x="151" y="203"/>
                    <a:pt x="137" y="200"/>
                  </a:cubicBezTo>
                  <a:cubicBezTo>
                    <a:pt x="40" y="203"/>
                    <a:pt x="78" y="206"/>
                    <a:pt x="117" y="210"/>
                  </a:cubicBezTo>
                  <a:cubicBezTo>
                    <a:pt x="155" y="208"/>
                    <a:pt x="140" y="208"/>
                    <a:pt x="163" y="208"/>
                  </a:cubicBezTo>
                </a:path>
              </a:pathLst>
            </a:cu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39" name="Freeform 120"/>
            <p:cNvSpPr>
              <a:spLocks/>
            </p:cNvSpPr>
            <p:nvPr/>
          </p:nvSpPr>
          <p:spPr bwMode="auto">
            <a:xfrm rot="5959835" flipV="1">
              <a:off x="4273" y="2432"/>
              <a:ext cx="68" cy="41"/>
            </a:xfrm>
            <a:custGeom>
              <a:avLst/>
              <a:gdLst>
                <a:gd name="T0" fmla="*/ 14 w 192"/>
                <a:gd name="T1" fmla="*/ 0 h 210"/>
                <a:gd name="T2" fmla="*/ 60 w 192"/>
                <a:gd name="T3" fmla="*/ 1 h 210"/>
                <a:gd name="T4" fmla="*/ 43 w 192"/>
                <a:gd name="T5" fmla="*/ 3 h 210"/>
                <a:gd name="T6" fmla="*/ 17 w 192"/>
                <a:gd name="T7" fmla="*/ 5 h 210"/>
                <a:gd name="T8" fmla="*/ 58 w 192"/>
                <a:gd name="T9" fmla="*/ 5 h 210"/>
                <a:gd name="T10" fmla="*/ 51 w 192"/>
                <a:gd name="T11" fmla="*/ 5 h 210"/>
                <a:gd name="T12" fmla="*/ 45 w 192"/>
                <a:gd name="T13" fmla="*/ 6 h 210"/>
                <a:gd name="T14" fmla="*/ 24 w 192"/>
                <a:gd name="T15" fmla="*/ 8 h 210"/>
                <a:gd name="T16" fmla="*/ 37 w 192"/>
                <a:gd name="T17" fmla="*/ 10 h 210"/>
                <a:gd name="T18" fmla="*/ 49 w 192"/>
                <a:gd name="T19" fmla="*/ 9 h 210"/>
                <a:gd name="T20" fmla="*/ 53 w 192"/>
                <a:gd name="T21" fmla="*/ 8 h 210"/>
                <a:gd name="T22" fmla="*/ 66 w 192"/>
                <a:gd name="T23" fmla="*/ 8 h 210"/>
                <a:gd name="T24" fmla="*/ 61 w 192"/>
                <a:gd name="T25" fmla="*/ 9 h 210"/>
                <a:gd name="T26" fmla="*/ 49 w 192"/>
                <a:gd name="T27" fmla="*/ 11 h 210"/>
                <a:gd name="T28" fmla="*/ 12 w 192"/>
                <a:gd name="T29" fmla="*/ 14 h 210"/>
                <a:gd name="T30" fmla="*/ 43 w 192"/>
                <a:gd name="T31" fmla="*/ 14 h 210"/>
                <a:gd name="T32" fmla="*/ 57 w 192"/>
                <a:gd name="T33" fmla="*/ 12 h 210"/>
                <a:gd name="T34" fmla="*/ 50 w 192"/>
                <a:gd name="T35" fmla="*/ 12 h 210"/>
                <a:gd name="T36" fmla="*/ 34 w 192"/>
                <a:gd name="T37" fmla="*/ 14 h 210"/>
                <a:gd name="T38" fmla="*/ 19 w 192"/>
                <a:gd name="T39" fmla="*/ 17 h 210"/>
                <a:gd name="T40" fmla="*/ 32 w 192"/>
                <a:gd name="T41" fmla="*/ 19 h 210"/>
                <a:gd name="T42" fmla="*/ 66 w 192"/>
                <a:gd name="T43" fmla="*/ 17 h 210"/>
                <a:gd name="T44" fmla="*/ 13 w 192"/>
                <a:gd name="T45" fmla="*/ 21 h 210"/>
                <a:gd name="T46" fmla="*/ 13 w 192"/>
                <a:gd name="T47" fmla="*/ 23 h 210"/>
                <a:gd name="T48" fmla="*/ 48 w 192"/>
                <a:gd name="T49" fmla="*/ 20 h 210"/>
                <a:gd name="T50" fmla="*/ 63 w 192"/>
                <a:gd name="T51" fmla="*/ 20 h 210"/>
                <a:gd name="T52" fmla="*/ 58 w 192"/>
                <a:gd name="T53" fmla="*/ 22 h 210"/>
                <a:gd name="T54" fmla="*/ 46 w 192"/>
                <a:gd name="T55" fmla="*/ 23 h 210"/>
                <a:gd name="T56" fmla="*/ 32 w 192"/>
                <a:gd name="T57" fmla="*/ 26 h 210"/>
                <a:gd name="T58" fmla="*/ 29 w 192"/>
                <a:gd name="T59" fmla="*/ 27 h 210"/>
                <a:gd name="T60" fmla="*/ 26 w 192"/>
                <a:gd name="T61" fmla="*/ 27 h 210"/>
                <a:gd name="T62" fmla="*/ 49 w 192"/>
                <a:gd name="T63" fmla="*/ 27 h 210"/>
                <a:gd name="T64" fmla="*/ 58 w 192"/>
                <a:gd name="T65" fmla="*/ 26 h 210"/>
                <a:gd name="T66" fmla="*/ 55 w 192"/>
                <a:gd name="T67" fmla="*/ 27 h 210"/>
                <a:gd name="T68" fmla="*/ 51 w 192"/>
                <a:gd name="T69" fmla="*/ 28 h 210"/>
                <a:gd name="T70" fmla="*/ 36 w 192"/>
                <a:gd name="T71" fmla="*/ 31 h 210"/>
                <a:gd name="T72" fmla="*/ 21 w 192"/>
                <a:gd name="T73" fmla="*/ 31 h 210"/>
                <a:gd name="T74" fmla="*/ 51 w 192"/>
                <a:gd name="T75" fmla="*/ 32 h 210"/>
                <a:gd name="T76" fmla="*/ 48 w 192"/>
                <a:gd name="T77" fmla="*/ 32 h 210"/>
                <a:gd name="T78" fmla="*/ 44 w 192"/>
                <a:gd name="T79" fmla="*/ 33 h 210"/>
                <a:gd name="T80" fmla="*/ 34 w 192"/>
                <a:gd name="T81" fmla="*/ 34 h 210"/>
                <a:gd name="T82" fmla="*/ 13 w 192"/>
                <a:gd name="T83" fmla="*/ 35 h 210"/>
                <a:gd name="T84" fmla="*/ 14 w 192"/>
                <a:gd name="T85" fmla="*/ 38 h 210"/>
                <a:gd name="T86" fmla="*/ 56 w 192"/>
                <a:gd name="T87" fmla="*/ 39 h 210"/>
                <a:gd name="T88" fmla="*/ 49 w 192"/>
                <a:gd name="T89" fmla="*/ 39 h 210"/>
                <a:gd name="T90" fmla="*/ 41 w 192"/>
                <a:gd name="T91" fmla="*/ 41 h 210"/>
                <a:gd name="T92" fmla="*/ 58 w 192"/>
                <a:gd name="T93" fmla="*/ 41 h 21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92" h="210">
                  <a:moveTo>
                    <a:pt x="39" y="0"/>
                  </a:moveTo>
                  <a:cubicBezTo>
                    <a:pt x="82" y="1"/>
                    <a:pt x="126" y="1"/>
                    <a:pt x="169" y="6"/>
                  </a:cubicBezTo>
                  <a:cubicBezTo>
                    <a:pt x="156" y="15"/>
                    <a:pt x="136" y="13"/>
                    <a:pt x="121" y="14"/>
                  </a:cubicBezTo>
                  <a:cubicBezTo>
                    <a:pt x="97" y="19"/>
                    <a:pt x="71" y="20"/>
                    <a:pt x="47" y="26"/>
                  </a:cubicBezTo>
                  <a:cubicBezTo>
                    <a:pt x="84" y="2"/>
                    <a:pt x="58" y="17"/>
                    <a:pt x="165" y="24"/>
                  </a:cubicBezTo>
                  <a:cubicBezTo>
                    <a:pt x="172" y="24"/>
                    <a:pt x="152" y="27"/>
                    <a:pt x="145" y="28"/>
                  </a:cubicBezTo>
                  <a:cubicBezTo>
                    <a:pt x="139" y="29"/>
                    <a:pt x="133" y="31"/>
                    <a:pt x="127" y="32"/>
                  </a:cubicBezTo>
                  <a:cubicBezTo>
                    <a:pt x="108" y="35"/>
                    <a:pt x="88" y="37"/>
                    <a:pt x="69" y="40"/>
                  </a:cubicBezTo>
                  <a:cubicBezTo>
                    <a:pt x="27" y="56"/>
                    <a:pt x="0" y="56"/>
                    <a:pt x="105" y="50"/>
                  </a:cubicBezTo>
                  <a:cubicBezTo>
                    <a:pt x="116" y="48"/>
                    <a:pt x="128" y="47"/>
                    <a:pt x="139" y="44"/>
                  </a:cubicBezTo>
                  <a:cubicBezTo>
                    <a:pt x="143" y="43"/>
                    <a:pt x="151" y="40"/>
                    <a:pt x="151" y="40"/>
                  </a:cubicBezTo>
                  <a:cubicBezTo>
                    <a:pt x="163" y="41"/>
                    <a:pt x="175" y="40"/>
                    <a:pt x="187" y="42"/>
                  </a:cubicBezTo>
                  <a:cubicBezTo>
                    <a:pt x="192" y="43"/>
                    <a:pt x="176" y="43"/>
                    <a:pt x="171" y="44"/>
                  </a:cubicBezTo>
                  <a:cubicBezTo>
                    <a:pt x="159" y="47"/>
                    <a:pt x="155" y="51"/>
                    <a:pt x="139" y="54"/>
                  </a:cubicBezTo>
                  <a:cubicBezTo>
                    <a:pt x="105" y="60"/>
                    <a:pt x="68" y="63"/>
                    <a:pt x="35" y="74"/>
                  </a:cubicBezTo>
                  <a:cubicBezTo>
                    <a:pt x="60" y="82"/>
                    <a:pt x="94" y="73"/>
                    <a:pt x="121" y="70"/>
                  </a:cubicBezTo>
                  <a:cubicBezTo>
                    <a:pt x="134" y="66"/>
                    <a:pt x="148" y="64"/>
                    <a:pt x="161" y="60"/>
                  </a:cubicBezTo>
                  <a:cubicBezTo>
                    <a:pt x="184" y="65"/>
                    <a:pt x="166" y="60"/>
                    <a:pt x="141" y="64"/>
                  </a:cubicBezTo>
                  <a:cubicBezTo>
                    <a:pt x="122" y="67"/>
                    <a:pt x="125" y="70"/>
                    <a:pt x="97" y="72"/>
                  </a:cubicBezTo>
                  <a:cubicBezTo>
                    <a:pt x="82" y="75"/>
                    <a:pt x="70" y="82"/>
                    <a:pt x="55" y="86"/>
                  </a:cubicBezTo>
                  <a:cubicBezTo>
                    <a:pt x="63" y="98"/>
                    <a:pt x="77" y="95"/>
                    <a:pt x="91" y="96"/>
                  </a:cubicBezTo>
                  <a:cubicBezTo>
                    <a:pt x="123" y="94"/>
                    <a:pt x="154" y="88"/>
                    <a:pt x="187" y="86"/>
                  </a:cubicBezTo>
                  <a:cubicBezTo>
                    <a:pt x="136" y="99"/>
                    <a:pt x="90" y="106"/>
                    <a:pt x="37" y="108"/>
                  </a:cubicBezTo>
                  <a:cubicBezTo>
                    <a:pt x="33" y="109"/>
                    <a:pt x="20" y="110"/>
                    <a:pt x="37" y="116"/>
                  </a:cubicBezTo>
                  <a:cubicBezTo>
                    <a:pt x="80" y="115"/>
                    <a:pt x="95" y="110"/>
                    <a:pt x="135" y="102"/>
                  </a:cubicBezTo>
                  <a:cubicBezTo>
                    <a:pt x="150" y="103"/>
                    <a:pt x="165" y="101"/>
                    <a:pt x="179" y="104"/>
                  </a:cubicBezTo>
                  <a:cubicBezTo>
                    <a:pt x="185" y="105"/>
                    <a:pt x="169" y="110"/>
                    <a:pt x="163" y="112"/>
                  </a:cubicBezTo>
                  <a:cubicBezTo>
                    <a:pt x="138" y="119"/>
                    <a:pt x="165" y="113"/>
                    <a:pt x="131" y="120"/>
                  </a:cubicBezTo>
                  <a:cubicBezTo>
                    <a:pt x="118" y="126"/>
                    <a:pt x="105" y="132"/>
                    <a:pt x="91" y="134"/>
                  </a:cubicBezTo>
                  <a:cubicBezTo>
                    <a:pt x="88" y="135"/>
                    <a:pt x="86" y="137"/>
                    <a:pt x="83" y="138"/>
                  </a:cubicBezTo>
                  <a:cubicBezTo>
                    <a:pt x="80" y="139"/>
                    <a:pt x="76" y="139"/>
                    <a:pt x="73" y="140"/>
                  </a:cubicBezTo>
                  <a:cubicBezTo>
                    <a:pt x="52" y="145"/>
                    <a:pt x="116" y="141"/>
                    <a:pt x="137" y="140"/>
                  </a:cubicBezTo>
                  <a:cubicBezTo>
                    <a:pt x="155" y="137"/>
                    <a:pt x="147" y="139"/>
                    <a:pt x="163" y="134"/>
                  </a:cubicBezTo>
                  <a:cubicBezTo>
                    <a:pt x="166" y="133"/>
                    <a:pt x="158" y="137"/>
                    <a:pt x="155" y="138"/>
                  </a:cubicBezTo>
                  <a:cubicBezTo>
                    <a:pt x="152" y="140"/>
                    <a:pt x="149" y="143"/>
                    <a:pt x="145" y="144"/>
                  </a:cubicBezTo>
                  <a:cubicBezTo>
                    <a:pt x="137" y="147"/>
                    <a:pt x="111" y="157"/>
                    <a:pt x="101" y="158"/>
                  </a:cubicBezTo>
                  <a:cubicBezTo>
                    <a:pt x="87" y="160"/>
                    <a:pt x="73" y="159"/>
                    <a:pt x="59" y="160"/>
                  </a:cubicBezTo>
                  <a:cubicBezTo>
                    <a:pt x="11" y="167"/>
                    <a:pt x="53" y="160"/>
                    <a:pt x="143" y="164"/>
                  </a:cubicBezTo>
                  <a:cubicBezTo>
                    <a:pt x="146" y="164"/>
                    <a:pt x="138" y="165"/>
                    <a:pt x="135" y="166"/>
                  </a:cubicBezTo>
                  <a:cubicBezTo>
                    <a:pt x="131" y="167"/>
                    <a:pt x="127" y="167"/>
                    <a:pt x="123" y="168"/>
                  </a:cubicBezTo>
                  <a:cubicBezTo>
                    <a:pt x="114" y="169"/>
                    <a:pt x="104" y="171"/>
                    <a:pt x="95" y="172"/>
                  </a:cubicBezTo>
                  <a:cubicBezTo>
                    <a:pt x="75" y="175"/>
                    <a:pt x="58" y="177"/>
                    <a:pt x="37" y="178"/>
                  </a:cubicBezTo>
                  <a:cubicBezTo>
                    <a:pt x="25" y="184"/>
                    <a:pt x="21" y="195"/>
                    <a:pt x="39" y="196"/>
                  </a:cubicBezTo>
                  <a:cubicBezTo>
                    <a:pt x="79" y="197"/>
                    <a:pt x="119" y="197"/>
                    <a:pt x="159" y="198"/>
                  </a:cubicBezTo>
                  <a:cubicBezTo>
                    <a:pt x="144" y="203"/>
                    <a:pt x="151" y="203"/>
                    <a:pt x="137" y="200"/>
                  </a:cubicBezTo>
                  <a:cubicBezTo>
                    <a:pt x="40" y="203"/>
                    <a:pt x="78" y="206"/>
                    <a:pt x="117" y="210"/>
                  </a:cubicBezTo>
                  <a:cubicBezTo>
                    <a:pt x="155" y="208"/>
                    <a:pt x="140" y="208"/>
                    <a:pt x="163" y="208"/>
                  </a:cubicBezTo>
                </a:path>
              </a:pathLst>
            </a:cu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40" name="Freeform 122"/>
            <p:cNvSpPr>
              <a:spLocks/>
            </p:cNvSpPr>
            <p:nvPr/>
          </p:nvSpPr>
          <p:spPr bwMode="auto">
            <a:xfrm rot="5959835" flipV="1">
              <a:off x="4321" y="2428"/>
              <a:ext cx="56" cy="41"/>
            </a:xfrm>
            <a:custGeom>
              <a:avLst/>
              <a:gdLst>
                <a:gd name="T0" fmla="*/ 11 w 192"/>
                <a:gd name="T1" fmla="*/ 0 h 210"/>
                <a:gd name="T2" fmla="*/ 49 w 192"/>
                <a:gd name="T3" fmla="*/ 1 h 210"/>
                <a:gd name="T4" fmla="*/ 35 w 192"/>
                <a:gd name="T5" fmla="*/ 3 h 210"/>
                <a:gd name="T6" fmla="*/ 14 w 192"/>
                <a:gd name="T7" fmla="*/ 5 h 210"/>
                <a:gd name="T8" fmla="*/ 48 w 192"/>
                <a:gd name="T9" fmla="*/ 5 h 210"/>
                <a:gd name="T10" fmla="*/ 42 w 192"/>
                <a:gd name="T11" fmla="*/ 5 h 210"/>
                <a:gd name="T12" fmla="*/ 37 w 192"/>
                <a:gd name="T13" fmla="*/ 6 h 210"/>
                <a:gd name="T14" fmla="*/ 20 w 192"/>
                <a:gd name="T15" fmla="*/ 8 h 210"/>
                <a:gd name="T16" fmla="*/ 31 w 192"/>
                <a:gd name="T17" fmla="*/ 10 h 210"/>
                <a:gd name="T18" fmla="*/ 41 w 192"/>
                <a:gd name="T19" fmla="*/ 9 h 210"/>
                <a:gd name="T20" fmla="*/ 44 w 192"/>
                <a:gd name="T21" fmla="*/ 8 h 210"/>
                <a:gd name="T22" fmla="*/ 55 w 192"/>
                <a:gd name="T23" fmla="*/ 8 h 210"/>
                <a:gd name="T24" fmla="*/ 50 w 192"/>
                <a:gd name="T25" fmla="*/ 9 h 210"/>
                <a:gd name="T26" fmla="*/ 41 w 192"/>
                <a:gd name="T27" fmla="*/ 11 h 210"/>
                <a:gd name="T28" fmla="*/ 10 w 192"/>
                <a:gd name="T29" fmla="*/ 14 h 210"/>
                <a:gd name="T30" fmla="*/ 35 w 192"/>
                <a:gd name="T31" fmla="*/ 14 h 210"/>
                <a:gd name="T32" fmla="*/ 47 w 192"/>
                <a:gd name="T33" fmla="*/ 12 h 210"/>
                <a:gd name="T34" fmla="*/ 41 w 192"/>
                <a:gd name="T35" fmla="*/ 12 h 210"/>
                <a:gd name="T36" fmla="*/ 28 w 192"/>
                <a:gd name="T37" fmla="*/ 14 h 210"/>
                <a:gd name="T38" fmla="*/ 16 w 192"/>
                <a:gd name="T39" fmla="*/ 17 h 210"/>
                <a:gd name="T40" fmla="*/ 27 w 192"/>
                <a:gd name="T41" fmla="*/ 19 h 210"/>
                <a:gd name="T42" fmla="*/ 55 w 192"/>
                <a:gd name="T43" fmla="*/ 17 h 210"/>
                <a:gd name="T44" fmla="*/ 11 w 192"/>
                <a:gd name="T45" fmla="*/ 21 h 210"/>
                <a:gd name="T46" fmla="*/ 11 w 192"/>
                <a:gd name="T47" fmla="*/ 23 h 210"/>
                <a:gd name="T48" fmla="*/ 39 w 192"/>
                <a:gd name="T49" fmla="*/ 20 h 210"/>
                <a:gd name="T50" fmla="*/ 52 w 192"/>
                <a:gd name="T51" fmla="*/ 20 h 210"/>
                <a:gd name="T52" fmla="*/ 48 w 192"/>
                <a:gd name="T53" fmla="*/ 22 h 210"/>
                <a:gd name="T54" fmla="*/ 38 w 192"/>
                <a:gd name="T55" fmla="*/ 23 h 210"/>
                <a:gd name="T56" fmla="*/ 27 w 192"/>
                <a:gd name="T57" fmla="*/ 26 h 210"/>
                <a:gd name="T58" fmla="*/ 24 w 192"/>
                <a:gd name="T59" fmla="*/ 27 h 210"/>
                <a:gd name="T60" fmla="*/ 21 w 192"/>
                <a:gd name="T61" fmla="*/ 27 h 210"/>
                <a:gd name="T62" fmla="*/ 40 w 192"/>
                <a:gd name="T63" fmla="*/ 27 h 210"/>
                <a:gd name="T64" fmla="*/ 48 w 192"/>
                <a:gd name="T65" fmla="*/ 26 h 210"/>
                <a:gd name="T66" fmla="*/ 45 w 192"/>
                <a:gd name="T67" fmla="*/ 27 h 210"/>
                <a:gd name="T68" fmla="*/ 42 w 192"/>
                <a:gd name="T69" fmla="*/ 28 h 210"/>
                <a:gd name="T70" fmla="*/ 29 w 192"/>
                <a:gd name="T71" fmla="*/ 31 h 210"/>
                <a:gd name="T72" fmla="*/ 17 w 192"/>
                <a:gd name="T73" fmla="*/ 31 h 210"/>
                <a:gd name="T74" fmla="*/ 42 w 192"/>
                <a:gd name="T75" fmla="*/ 32 h 210"/>
                <a:gd name="T76" fmla="*/ 39 w 192"/>
                <a:gd name="T77" fmla="*/ 32 h 210"/>
                <a:gd name="T78" fmla="*/ 36 w 192"/>
                <a:gd name="T79" fmla="*/ 33 h 210"/>
                <a:gd name="T80" fmla="*/ 28 w 192"/>
                <a:gd name="T81" fmla="*/ 34 h 210"/>
                <a:gd name="T82" fmla="*/ 11 w 192"/>
                <a:gd name="T83" fmla="*/ 35 h 210"/>
                <a:gd name="T84" fmla="*/ 11 w 192"/>
                <a:gd name="T85" fmla="*/ 38 h 210"/>
                <a:gd name="T86" fmla="*/ 46 w 192"/>
                <a:gd name="T87" fmla="*/ 39 h 210"/>
                <a:gd name="T88" fmla="*/ 40 w 192"/>
                <a:gd name="T89" fmla="*/ 39 h 210"/>
                <a:gd name="T90" fmla="*/ 34 w 192"/>
                <a:gd name="T91" fmla="*/ 41 h 210"/>
                <a:gd name="T92" fmla="*/ 48 w 192"/>
                <a:gd name="T93" fmla="*/ 41 h 21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92" h="210">
                  <a:moveTo>
                    <a:pt x="39" y="0"/>
                  </a:moveTo>
                  <a:cubicBezTo>
                    <a:pt x="82" y="1"/>
                    <a:pt x="126" y="1"/>
                    <a:pt x="169" y="6"/>
                  </a:cubicBezTo>
                  <a:cubicBezTo>
                    <a:pt x="156" y="15"/>
                    <a:pt x="136" y="13"/>
                    <a:pt x="121" y="14"/>
                  </a:cubicBezTo>
                  <a:cubicBezTo>
                    <a:pt x="97" y="19"/>
                    <a:pt x="71" y="20"/>
                    <a:pt x="47" y="26"/>
                  </a:cubicBezTo>
                  <a:cubicBezTo>
                    <a:pt x="84" y="2"/>
                    <a:pt x="58" y="17"/>
                    <a:pt x="165" y="24"/>
                  </a:cubicBezTo>
                  <a:cubicBezTo>
                    <a:pt x="172" y="24"/>
                    <a:pt x="152" y="27"/>
                    <a:pt x="145" y="28"/>
                  </a:cubicBezTo>
                  <a:cubicBezTo>
                    <a:pt x="139" y="29"/>
                    <a:pt x="133" y="31"/>
                    <a:pt x="127" y="32"/>
                  </a:cubicBezTo>
                  <a:cubicBezTo>
                    <a:pt x="108" y="35"/>
                    <a:pt x="88" y="37"/>
                    <a:pt x="69" y="40"/>
                  </a:cubicBezTo>
                  <a:cubicBezTo>
                    <a:pt x="27" y="56"/>
                    <a:pt x="0" y="56"/>
                    <a:pt x="105" y="50"/>
                  </a:cubicBezTo>
                  <a:cubicBezTo>
                    <a:pt x="116" y="48"/>
                    <a:pt x="128" y="47"/>
                    <a:pt x="139" y="44"/>
                  </a:cubicBezTo>
                  <a:cubicBezTo>
                    <a:pt x="143" y="43"/>
                    <a:pt x="151" y="40"/>
                    <a:pt x="151" y="40"/>
                  </a:cubicBezTo>
                  <a:cubicBezTo>
                    <a:pt x="163" y="41"/>
                    <a:pt x="175" y="40"/>
                    <a:pt x="187" y="42"/>
                  </a:cubicBezTo>
                  <a:cubicBezTo>
                    <a:pt x="192" y="43"/>
                    <a:pt x="176" y="43"/>
                    <a:pt x="171" y="44"/>
                  </a:cubicBezTo>
                  <a:cubicBezTo>
                    <a:pt x="159" y="47"/>
                    <a:pt x="155" y="51"/>
                    <a:pt x="139" y="54"/>
                  </a:cubicBezTo>
                  <a:cubicBezTo>
                    <a:pt x="105" y="60"/>
                    <a:pt x="68" y="63"/>
                    <a:pt x="35" y="74"/>
                  </a:cubicBezTo>
                  <a:cubicBezTo>
                    <a:pt x="60" y="82"/>
                    <a:pt x="94" y="73"/>
                    <a:pt x="121" y="70"/>
                  </a:cubicBezTo>
                  <a:cubicBezTo>
                    <a:pt x="134" y="66"/>
                    <a:pt x="148" y="64"/>
                    <a:pt x="161" y="60"/>
                  </a:cubicBezTo>
                  <a:cubicBezTo>
                    <a:pt x="184" y="65"/>
                    <a:pt x="166" y="60"/>
                    <a:pt x="141" y="64"/>
                  </a:cubicBezTo>
                  <a:cubicBezTo>
                    <a:pt x="122" y="67"/>
                    <a:pt x="125" y="70"/>
                    <a:pt x="97" y="72"/>
                  </a:cubicBezTo>
                  <a:cubicBezTo>
                    <a:pt x="82" y="75"/>
                    <a:pt x="70" y="82"/>
                    <a:pt x="55" y="86"/>
                  </a:cubicBezTo>
                  <a:cubicBezTo>
                    <a:pt x="63" y="98"/>
                    <a:pt x="77" y="95"/>
                    <a:pt x="91" y="96"/>
                  </a:cubicBezTo>
                  <a:cubicBezTo>
                    <a:pt x="123" y="94"/>
                    <a:pt x="154" y="88"/>
                    <a:pt x="187" y="86"/>
                  </a:cubicBezTo>
                  <a:cubicBezTo>
                    <a:pt x="136" y="99"/>
                    <a:pt x="90" y="106"/>
                    <a:pt x="37" y="108"/>
                  </a:cubicBezTo>
                  <a:cubicBezTo>
                    <a:pt x="33" y="109"/>
                    <a:pt x="20" y="110"/>
                    <a:pt x="37" y="116"/>
                  </a:cubicBezTo>
                  <a:cubicBezTo>
                    <a:pt x="80" y="115"/>
                    <a:pt x="95" y="110"/>
                    <a:pt x="135" y="102"/>
                  </a:cubicBezTo>
                  <a:cubicBezTo>
                    <a:pt x="150" y="103"/>
                    <a:pt x="165" y="101"/>
                    <a:pt x="179" y="104"/>
                  </a:cubicBezTo>
                  <a:cubicBezTo>
                    <a:pt x="185" y="105"/>
                    <a:pt x="169" y="110"/>
                    <a:pt x="163" y="112"/>
                  </a:cubicBezTo>
                  <a:cubicBezTo>
                    <a:pt x="138" y="119"/>
                    <a:pt x="165" y="113"/>
                    <a:pt x="131" y="120"/>
                  </a:cubicBezTo>
                  <a:cubicBezTo>
                    <a:pt x="118" y="126"/>
                    <a:pt x="105" y="132"/>
                    <a:pt x="91" y="134"/>
                  </a:cubicBezTo>
                  <a:cubicBezTo>
                    <a:pt x="88" y="135"/>
                    <a:pt x="86" y="137"/>
                    <a:pt x="83" y="138"/>
                  </a:cubicBezTo>
                  <a:cubicBezTo>
                    <a:pt x="80" y="139"/>
                    <a:pt x="76" y="139"/>
                    <a:pt x="73" y="140"/>
                  </a:cubicBezTo>
                  <a:cubicBezTo>
                    <a:pt x="52" y="145"/>
                    <a:pt x="116" y="141"/>
                    <a:pt x="137" y="140"/>
                  </a:cubicBezTo>
                  <a:cubicBezTo>
                    <a:pt x="155" y="137"/>
                    <a:pt x="147" y="139"/>
                    <a:pt x="163" y="134"/>
                  </a:cubicBezTo>
                  <a:cubicBezTo>
                    <a:pt x="166" y="133"/>
                    <a:pt x="158" y="137"/>
                    <a:pt x="155" y="138"/>
                  </a:cubicBezTo>
                  <a:cubicBezTo>
                    <a:pt x="152" y="140"/>
                    <a:pt x="149" y="143"/>
                    <a:pt x="145" y="144"/>
                  </a:cubicBezTo>
                  <a:cubicBezTo>
                    <a:pt x="137" y="147"/>
                    <a:pt x="111" y="157"/>
                    <a:pt x="101" y="158"/>
                  </a:cubicBezTo>
                  <a:cubicBezTo>
                    <a:pt x="87" y="160"/>
                    <a:pt x="73" y="159"/>
                    <a:pt x="59" y="160"/>
                  </a:cubicBezTo>
                  <a:cubicBezTo>
                    <a:pt x="11" y="167"/>
                    <a:pt x="53" y="160"/>
                    <a:pt x="143" y="164"/>
                  </a:cubicBezTo>
                  <a:cubicBezTo>
                    <a:pt x="146" y="164"/>
                    <a:pt x="138" y="165"/>
                    <a:pt x="135" y="166"/>
                  </a:cubicBezTo>
                  <a:cubicBezTo>
                    <a:pt x="131" y="167"/>
                    <a:pt x="127" y="167"/>
                    <a:pt x="123" y="168"/>
                  </a:cubicBezTo>
                  <a:cubicBezTo>
                    <a:pt x="114" y="169"/>
                    <a:pt x="104" y="171"/>
                    <a:pt x="95" y="172"/>
                  </a:cubicBezTo>
                  <a:cubicBezTo>
                    <a:pt x="75" y="175"/>
                    <a:pt x="58" y="177"/>
                    <a:pt x="37" y="178"/>
                  </a:cubicBezTo>
                  <a:cubicBezTo>
                    <a:pt x="25" y="184"/>
                    <a:pt x="21" y="195"/>
                    <a:pt x="39" y="196"/>
                  </a:cubicBezTo>
                  <a:cubicBezTo>
                    <a:pt x="79" y="197"/>
                    <a:pt x="119" y="197"/>
                    <a:pt x="159" y="198"/>
                  </a:cubicBezTo>
                  <a:cubicBezTo>
                    <a:pt x="144" y="203"/>
                    <a:pt x="151" y="203"/>
                    <a:pt x="137" y="200"/>
                  </a:cubicBezTo>
                  <a:cubicBezTo>
                    <a:pt x="40" y="203"/>
                    <a:pt x="78" y="206"/>
                    <a:pt x="117" y="210"/>
                  </a:cubicBezTo>
                  <a:cubicBezTo>
                    <a:pt x="155" y="208"/>
                    <a:pt x="140" y="208"/>
                    <a:pt x="163" y="208"/>
                  </a:cubicBezTo>
                </a:path>
              </a:pathLst>
            </a:cu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41" name="Freeform 123"/>
            <p:cNvSpPr>
              <a:spLocks/>
            </p:cNvSpPr>
            <p:nvPr/>
          </p:nvSpPr>
          <p:spPr bwMode="auto">
            <a:xfrm rot="5959835" flipV="1">
              <a:off x="4362" y="2434"/>
              <a:ext cx="56" cy="41"/>
            </a:xfrm>
            <a:custGeom>
              <a:avLst/>
              <a:gdLst>
                <a:gd name="T0" fmla="*/ 11 w 192"/>
                <a:gd name="T1" fmla="*/ 0 h 210"/>
                <a:gd name="T2" fmla="*/ 49 w 192"/>
                <a:gd name="T3" fmla="*/ 1 h 210"/>
                <a:gd name="T4" fmla="*/ 35 w 192"/>
                <a:gd name="T5" fmla="*/ 3 h 210"/>
                <a:gd name="T6" fmla="*/ 14 w 192"/>
                <a:gd name="T7" fmla="*/ 5 h 210"/>
                <a:gd name="T8" fmla="*/ 48 w 192"/>
                <a:gd name="T9" fmla="*/ 5 h 210"/>
                <a:gd name="T10" fmla="*/ 42 w 192"/>
                <a:gd name="T11" fmla="*/ 5 h 210"/>
                <a:gd name="T12" fmla="*/ 37 w 192"/>
                <a:gd name="T13" fmla="*/ 6 h 210"/>
                <a:gd name="T14" fmla="*/ 20 w 192"/>
                <a:gd name="T15" fmla="*/ 8 h 210"/>
                <a:gd name="T16" fmla="*/ 31 w 192"/>
                <a:gd name="T17" fmla="*/ 10 h 210"/>
                <a:gd name="T18" fmla="*/ 41 w 192"/>
                <a:gd name="T19" fmla="*/ 9 h 210"/>
                <a:gd name="T20" fmla="*/ 44 w 192"/>
                <a:gd name="T21" fmla="*/ 8 h 210"/>
                <a:gd name="T22" fmla="*/ 55 w 192"/>
                <a:gd name="T23" fmla="*/ 8 h 210"/>
                <a:gd name="T24" fmla="*/ 50 w 192"/>
                <a:gd name="T25" fmla="*/ 9 h 210"/>
                <a:gd name="T26" fmla="*/ 41 w 192"/>
                <a:gd name="T27" fmla="*/ 11 h 210"/>
                <a:gd name="T28" fmla="*/ 10 w 192"/>
                <a:gd name="T29" fmla="*/ 14 h 210"/>
                <a:gd name="T30" fmla="*/ 35 w 192"/>
                <a:gd name="T31" fmla="*/ 14 h 210"/>
                <a:gd name="T32" fmla="*/ 47 w 192"/>
                <a:gd name="T33" fmla="*/ 12 h 210"/>
                <a:gd name="T34" fmla="*/ 41 w 192"/>
                <a:gd name="T35" fmla="*/ 12 h 210"/>
                <a:gd name="T36" fmla="*/ 28 w 192"/>
                <a:gd name="T37" fmla="*/ 14 h 210"/>
                <a:gd name="T38" fmla="*/ 16 w 192"/>
                <a:gd name="T39" fmla="*/ 17 h 210"/>
                <a:gd name="T40" fmla="*/ 27 w 192"/>
                <a:gd name="T41" fmla="*/ 19 h 210"/>
                <a:gd name="T42" fmla="*/ 55 w 192"/>
                <a:gd name="T43" fmla="*/ 17 h 210"/>
                <a:gd name="T44" fmla="*/ 11 w 192"/>
                <a:gd name="T45" fmla="*/ 21 h 210"/>
                <a:gd name="T46" fmla="*/ 11 w 192"/>
                <a:gd name="T47" fmla="*/ 23 h 210"/>
                <a:gd name="T48" fmla="*/ 39 w 192"/>
                <a:gd name="T49" fmla="*/ 20 h 210"/>
                <a:gd name="T50" fmla="*/ 52 w 192"/>
                <a:gd name="T51" fmla="*/ 20 h 210"/>
                <a:gd name="T52" fmla="*/ 48 w 192"/>
                <a:gd name="T53" fmla="*/ 22 h 210"/>
                <a:gd name="T54" fmla="*/ 38 w 192"/>
                <a:gd name="T55" fmla="*/ 23 h 210"/>
                <a:gd name="T56" fmla="*/ 27 w 192"/>
                <a:gd name="T57" fmla="*/ 26 h 210"/>
                <a:gd name="T58" fmla="*/ 24 w 192"/>
                <a:gd name="T59" fmla="*/ 27 h 210"/>
                <a:gd name="T60" fmla="*/ 21 w 192"/>
                <a:gd name="T61" fmla="*/ 27 h 210"/>
                <a:gd name="T62" fmla="*/ 40 w 192"/>
                <a:gd name="T63" fmla="*/ 27 h 210"/>
                <a:gd name="T64" fmla="*/ 48 w 192"/>
                <a:gd name="T65" fmla="*/ 26 h 210"/>
                <a:gd name="T66" fmla="*/ 45 w 192"/>
                <a:gd name="T67" fmla="*/ 27 h 210"/>
                <a:gd name="T68" fmla="*/ 42 w 192"/>
                <a:gd name="T69" fmla="*/ 28 h 210"/>
                <a:gd name="T70" fmla="*/ 29 w 192"/>
                <a:gd name="T71" fmla="*/ 31 h 210"/>
                <a:gd name="T72" fmla="*/ 17 w 192"/>
                <a:gd name="T73" fmla="*/ 31 h 210"/>
                <a:gd name="T74" fmla="*/ 42 w 192"/>
                <a:gd name="T75" fmla="*/ 32 h 210"/>
                <a:gd name="T76" fmla="*/ 39 w 192"/>
                <a:gd name="T77" fmla="*/ 32 h 210"/>
                <a:gd name="T78" fmla="*/ 36 w 192"/>
                <a:gd name="T79" fmla="*/ 33 h 210"/>
                <a:gd name="T80" fmla="*/ 28 w 192"/>
                <a:gd name="T81" fmla="*/ 34 h 210"/>
                <a:gd name="T82" fmla="*/ 11 w 192"/>
                <a:gd name="T83" fmla="*/ 35 h 210"/>
                <a:gd name="T84" fmla="*/ 11 w 192"/>
                <a:gd name="T85" fmla="*/ 38 h 210"/>
                <a:gd name="T86" fmla="*/ 46 w 192"/>
                <a:gd name="T87" fmla="*/ 39 h 210"/>
                <a:gd name="T88" fmla="*/ 40 w 192"/>
                <a:gd name="T89" fmla="*/ 39 h 210"/>
                <a:gd name="T90" fmla="*/ 34 w 192"/>
                <a:gd name="T91" fmla="*/ 41 h 210"/>
                <a:gd name="T92" fmla="*/ 48 w 192"/>
                <a:gd name="T93" fmla="*/ 41 h 21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92" h="210">
                  <a:moveTo>
                    <a:pt x="39" y="0"/>
                  </a:moveTo>
                  <a:cubicBezTo>
                    <a:pt x="82" y="1"/>
                    <a:pt x="126" y="1"/>
                    <a:pt x="169" y="6"/>
                  </a:cubicBezTo>
                  <a:cubicBezTo>
                    <a:pt x="156" y="15"/>
                    <a:pt x="136" y="13"/>
                    <a:pt x="121" y="14"/>
                  </a:cubicBezTo>
                  <a:cubicBezTo>
                    <a:pt x="97" y="19"/>
                    <a:pt x="71" y="20"/>
                    <a:pt x="47" y="26"/>
                  </a:cubicBezTo>
                  <a:cubicBezTo>
                    <a:pt x="84" y="2"/>
                    <a:pt x="58" y="17"/>
                    <a:pt x="165" y="24"/>
                  </a:cubicBezTo>
                  <a:cubicBezTo>
                    <a:pt x="172" y="24"/>
                    <a:pt x="152" y="27"/>
                    <a:pt x="145" y="28"/>
                  </a:cubicBezTo>
                  <a:cubicBezTo>
                    <a:pt x="139" y="29"/>
                    <a:pt x="133" y="31"/>
                    <a:pt x="127" y="32"/>
                  </a:cubicBezTo>
                  <a:cubicBezTo>
                    <a:pt x="108" y="35"/>
                    <a:pt x="88" y="37"/>
                    <a:pt x="69" y="40"/>
                  </a:cubicBezTo>
                  <a:cubicBezTo>
                    <a:pt x="27" y="56"/>
                    <a:pt x="0" y="56"/>
                    <a:pt x="105" y="50"/>
                  </a:cubicBezTo>
                  <a:cubicBezTo>
                    <a:pt x="116" y="48"/>
                    <a:pt x="128" y="47"/>
                    <a:pt x="139" y="44"/>
                  </a:cubicBezTo>
                  <a:cubicBezTo>
                    <a:pt x="143" y="43"/>
                    <a:pt x="151" y="40"/>
                    <a:pt x="151" y="40"/>
                  </a:cubicBezTo>
                  <a:cubicBezTo>
                    <a:pt x="163" y="41"/>
                    <a:pt x="175" y="40"/>
                    <a:pt x="187" y="42"/>
                  </a:cubicBezTo>
                  <a:cubicBezTo>
                    <a:pt x="192" y="43"/>
                    <a:pt x="176" y="43"/>
                    <a:pt x="171" y="44"/>
                  </a:cubicBezTo>
                  <a:cubicBezTo>
                    <a:pt x="159" y="47"/>
                    <a:pt x="155" y="51"/>
                    <a:pt x="139" y="54"/>
                  </a:cubicBezTo>
                  <a:cubicBezTo>
                    <a:pt x="105" y="60"/>
                    <a:pt x="68" y="63"/>
                    <a:pt x="35" y="74"/>
                  </a:cubicBezTo>
                  <a:cubicBezTo>
                    <a:pt x="60" y="82"/>
                    <a:pt x="94" y="73"/>
                    <a:pt x="121" y="70"/>
                  </a:cubicBezTo>
                  <a:cubicBezTo>
                    <a:pt x="134" y="66"/>
                    <a:pt x="148" y="64"/>
                    <a:pt x="161" y="60"/>
                  </a:cubicBezTo>
                  <a:cubicBezTo>
                    <a:pt x="184" y="65"/>
                    <a:pt x="166" y="60"/>
                    <a:pt x="141" y="64"/>
                  </a:cubicBezTo>
                  <a:cubicBezTo>
                    <a:pt x="122" y="67"/>
                    <a:pt x="125" y="70"/>
                    <a:pt x="97" y="72"/>
                  </a:cubicBezTo>
                  <a:cubicBezTo>
                    <a:pt x="82" y="75"/>
                    <a:pt x="70" y="82"/>
                    <a:pt x="55" y="86"/>
                  </a:cubicBezTo>
                  <a:cubicBezTo>
                    <a:pt x="63" y="98"/>
                    <a:pt x="77" y="95"/>
                    <a:pt x="91" y="96"/>
                  </a:cubicBezTo>
                  <a:cubicBezTo>
                    <a:pt x="123" y="94"/>
                    <a:pt x="154" y="88"/>
                    <a:pt x="187" y="86"/>
                  </a:cubicBezTo>
                  <a:cubicBezTo>
                    <a:pt x="136" y="99"/>
                    <a:pt x="90" y="106"/>
                    <a:pt x="37" y="108"/>
                  </a:cubicBezTo>
                  <a:cubicBezTo>
                    <a:pt x="33" y="109"/>
                    <a:pt x="20" y="110"/>
                    <a:pt x="37" y="116"/>
                  </a:cubicBezTo>
                  <a:cubicBezTo>
                    <a:pt x="80" y="115"/>
                    <a:pt x="95" y="110"/>
                    <a:pt x="135" y="102"/>
                  </a:cubicBezTo>
                  <a:cubicBezTo>
                    <a:pt x="150" y="103"/>
                    <a:pt x="165" y="101"/>
                    <a:pt x="179" y="104"/>
                  </a:cubicBezTo>
                  <a:cubicBezTo>
                    <a:pt x="185" y="105"/>
                    <a:pt x="169" y="110"/>
                    <a:pt x="163" y="112"/>
                  </a:cubicBezTo>
                  <a:cubicBezTo>
                    <a:pt x="138" y="119"/>
                    <a:pt x="165" y="113"/>
                    <a:pt x="131" y="120"/>
                  </a:cubicBezTo>
                  <a:cubicBezTo>
                    <a:pt x="118" y="126"/>
                    <a:pt x="105" y="132"/>
                    <a:pt x="91" y="134"/>
                  </a:cubicBezTo>
                  <a:cubicBezTo>
                    <a:pt x="88" y="135"/>
                    <a:pt x="86" y="137"/>
                    <a:pt x="83" y="138"/>
                  </a:cubicBezTo>
                  <a:cubicBezTo>
                    <a:pt x="80" y="139"/>
                    <a:pt x="76" y="139"/>
                    <a:pt x="73" y="140"/>
                  </a:cubicBezTo>
                  <a:cubicBezTo>
                    <a:pt x="52" y="145"/>
                    <a:pt x="116" y="141"/>
                    <a:pt x="137" y="140"/>
                  </a:cubicBezTo>
                  <a:cubicBezTo>
                    <a:pt x="155" y="137"/>
                    <a:pt x="147" y="139"/>
                    <a:pt x="163" y="134"/>
                  </a:cubicBezTo>
                  <a:cubicBezTo>
                    <a:pt x="166" y="133"/>
                    <a:pt x="158" y="137"/>
                    <a:pt x="155" y="138"/>
                  </a:cubicBezTo>
                  <a:cubicBezTo>
                    <a:pt x="152" y="140"/>
                    <a:pt x="149" y="143"/>
                    <a:pt x="145" y="144"/>
                  </a:cubicBezTo>
                  <a:cubicBezTo>
                    <a:pt x="137" y="147"/>
                    <a:pt x="111" y="157"/>
                    <a:pt x="101" y="158"/>
                  </a:cubicBezTo>
                  <a:cubicBezTo>
                    <a:pt x="87" y="160"/>
                    <a:pt x="73" y="159"/>
                    <a:pt x="59" y="160"/>
                  </a:cubicBezTo>
                  <a:cubicBezTo>
                    <a:pt x="11" y="167"/>
                    <a:pt x="53" y="160"/>
                    <a:pt x="143" y="164"/>
                  </a:cubicBezTo>
                  <a:cubicBezTo>
                    <a:pt x="146" y="164"/>
                    <a:pt x="138" y="165"/>
                    <a:pt x="135" y="166"/>
                  </a:cubicBezTo>
                  <a:cubicBezTo>
                    <a:pt x="131" y="167"/>
                    <a:pt x="127" y="167"/>
                    <a:pt x="123" y="168"/>
                  </a:cubicBezTo>
                  <a:cubicBezTo>
                    <a:pt x="114" y="169"/>
                    <a:pt x="104" y="171"/>
                    <a:pt x="95" y="172"/>
                  </a:cubicBezTo>
                  <a:cubicBezTo>
                    <a:pt x="75" y="175"/>
                    <a:pt x="58" y="177"/>
                    <a:pt x="37" y="178"/>
                  </a:cubicBezTo>
                  <a:cubicBezTo>
                    <a:pt x="25" y="184"/>
                    <a:pt x="21" y="195"/>
                    <a:pt x="39" y="196"/>
                  </a:cubicBezTo>
                  <a:cubicBezTo>
                    <a:pt x="79" y="197"/>
                    <a:pt x="119" y="197"/>
                    <a:pt x="159" y="198"/>
                  </a:cubicBezTo>
                  <a:cubicBezTo>
                    <a:pt x="144" y="203"/>
                    <a:pt x="151" y="203"/>
                    <a:pt x="137" y="200"/>
                  </a:cubicBezTo>
                  <a:cubicBezTo>
                    <a:pt x="40" y="203"/>
                    <a:pt x="78" y="206"/>
                    <a:pt x="117" y="210"/>
                  </a:cubicBezTo>
                  <a:cubicBezTo>
                    <a:pt x="155" y="208"/>
                    <a:pt x="140" y="208"/>
                    <a:pt x="163" y="208"/>
                  </a:cubicBezTo>
                </a:path>
              </a:pathLst>
            </a:cu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42" name="Freeform 124"/>
            <p:cNvSpPr>
              <a:spLocks/>
            </p:cNvSpPr>
            <p:nvPr/>
          </p:nvSpPr>
          <p:spPr bwMode="auto">
            <a:xfrm rot="5959835" flipV="1">
              <a:off x="4399" y="2437"/>
              <a:ext cx="56" cy="41"/>
            </a:xfrm>
            <a:custGeom>
              <a:avLst/>
              <a:gdLst>
                <a:gd name="T0" fmla="*/ 11 w 192"/>
                <a:gd name="T1" fmla="*/ 0 h 210"/>
                <a:gd name="T2" fmla="*/ 49 w 192"/>
                <a:gd name="T3" fmla="*/ 1 h 210"/>
                <a:gd name="T4" fmla="*/ 35 w 192"/>
                <a:gd name="T5" fmla="*/ 3 h 210"/>
                <a:gd name="T6" fmla="*/ 14 w 192"/>
                <a:gd name="T7" fmla="*/ 5 h 210"/>
                <a:gd name="T8" fmla="*/ 48 w 192"/>
                <a:gd name="T9" fmla="*/ 5 h 210"/>
                <a:gd name="T10" fmla="*/ 42 w 192"/>
                <a:gd name="T11" fmla="*/ 5 h 210"/>
                <a:gd name="T12" fmla="*/ 37 w 192"/>
                <a:gd name="T13" fmla="*/ 6 h 210"/>
                <a:gd name="T14" fmla="*/ 20 w 192"/>
                <a:gd name="T15" fmla="*/ 8 h 210"/>
                <a:gd name="T16" fmla="*/ 31 w 192"/>
                <a:gd name="T17" fmla="*/ 10 h 210"/>
                <a:gd name="T18" fmla="*/ 41 w 192"/>
                <a:gd name="T19" fmla="*/ 9 h 210"/>
                <a:gd name="T20" fmla="*/ 44 w 192"/>
                <a:gd name="T21" fmla="*/ 8 h 210"/>
                <a:gd name="T22" fmla="*/ 55 w 192"/>
                <a:gd name="T23" fmla="*/ 8 h 210"/>
                <a:gd name="T24" fmla="*/ 50 w 192"/>
                <a:gd name="T25" fmla="*/ 9 h 210"/>
                <a:gd name="T26" fmla="*/ 41 w 192"/>
                <a:gd name="T27" fmla="*/ 11 h 210"/>
                <a:gd name="T28" fmla="*/ 10 w 192"/>
                <a:gd name="T29" fmla="*/ 14 h 210"/>
                <a:gd name="T30" fmla="*/ 35 w 192"/>
                <a:gd name="T31" fmla="*/ 14 h 210"/>
                <a:gd name="T32" fmla="*/ 47 w 192"/>
                <a:gd name="T33" fmla="*/ 12 h 210"/>
                <a:gd name="T34" fmla="*/ 41 w 192"/>
                <a:gd name="T35" fmla="*/ 12 h 210"/>
                <a:gd name="T36" fmla="*/ 28 w 192"/>
                <a:gd name="T37" fmla="*/ 14 h 210"/>
                <a:gd name="T38" fmla="*/ 16 w 192"/>
                <a:gd name="T39" fmla="*/ 17 h 210"/>
                <a:gd name="T40" fmla="*/ 27 w 192"/>
                <a:gd name="T41" fmla="*/ 19 h 210"/>
                <a:gd name="T42" fmla="*/ 55 w 192"/>
                <a:gd name="T43" fmla="*/ 17 h 210"/>
                <a:gd name="T44" fmla="*/ 11 w 192"/>
                <a:gd name="T45" fmla="*/ 21 h 210"/>
                <a:gd name="T46" fmla="*/ 11 w 192"/>
                <a:gd name="T47" fmla="*/ 23 h 210"/>
                <a:gd name="T48" fmla="*/ 39 w 192"/>
                <a:gd name="T49" fmla="*/ 20 h 210"/>
                <a:gd name="T50" fmla="*/ 52 w 192"/>
                <a:gd name="T51" fmla="*/ 20 h 210"/>
                <a:gd name="T52" fmla="*/ 48 w 192"/>
                <a:gd name="T53" fmla="*/ 22 h 210"/>
                <a:gd name="T54" fmla="*/ 38 w 192"/>
                <a:gd name="T55" fmla="*/ 23 h 210"/>
                <a:gd name="T56" fmla="*/ 27 w 192"/>
                <a:gd name="T57" fmla="*/ 26 h 210"/>
                <a:gd name="T58" fmla="*/ 24 w 192"/>
                <a:gd name="T59" fmla="*/ 27 h 210"/>
                <a:gd name="T60" fmla="*/ 21 w 192"/>
                <a:gd name="T61" fmla="*/ 27 h 210"/>
                <a:gd name="T62" fmla="*/ 40 w 192"/>
                <a:gd name="T63" fmla="*/ 27 h 210"/>
                <a:gd name="T64" fmla="*/ 48 w 192"/>
                <a:gd name="T65" fmla="*/ 26 h 210"/>
                <a:gd name="T66" fmla="*/ 45 w 192"/>
                <a:gd name="T67" fmla="*/ 27 h 210"/>
                <a:gd name="T68" fmla="*/ 42 w 192"/>
                <a:gd name="T69" fmla="*/ 28 h 210"/>
                <a:gd name="T70" fmla="*/ 29 w 192"/>
                <a:gd name="T71" fmla="*/ 31 h 210"/>
                <a:gd name="T72" fmla="*/ 17 w 192"/>
                <a:gd name="T73" fmla="*/ 31 h 210"/>
                <a:gd name="T74" fmla="*/ 42 w 192"/>
                <a:gd name="T75" fmla="*/ 32 h 210"/>
                <a:gd name="T76" fmla="*/ 39 w 192"/>
                <a:gd name="T77" fmla="*/ 32 h 210"/>
                <a:gd name="T78" fmla="*/ 36 w 192"/>
                <a:gd name="T79" fmla="*/ 33 h 210"/>
                <a:gd name="T80" fmla="*/ 28 w 192"/>
                <a:gd name="T81" fmla="*/ 34 h 210"/>
                <a:gd name="T82" fmla="*/ 11 w 192"/>
                <a:gd name="T83" fmla="*/ 35 h 210"/>
                <a:gd name="T84" fmla="*/ 11 w 192"/>
                <a:gd name="T85" fmla="*/ 38 h 210"/>
                <a:gd name="T86" fmla="*/ 46 w 192"/>
                <a:gd name="T87" fmla="*/ 39 h 210"/>
                <a:gd name="T88" fmla="*/ 40 w 192"/>
                <a:gd name="T89" fmla="*/ 39 h 210"/>
                <a:gd name="T90" fmla="*/ 34 w 192"/>
                <a:gd name="T91" fmla="*/ 41 h 210"/>
                <a:gd name="T92" fmla="*/ 48 w 192"/>
                <a:gd name="T93" fmla="*/ 41 h 21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92" h="210">
                  <a:moveTo>
                    <a:pt x="39" y="0"/>
                  </a:moveTo>
                  <a:cubicBezTo>
                    <a:pt x="82" y="1"/>
                    <a:pt x="126" y="1"/>
                    <a:pt x="169" y="6"/>
                  </a:cubicBezTo>
                  <a:cubicBezTo>
                    <a:pt x="156" y="15"/>
                    <a:pt x="136" y="13"/>
                    <a:pt x="121" y="14"/>
                  </a:cubicBezTo>
                  <a:cubicBezTo>
                    <a:pt x="97" y="19"/>
                    <a:pt x="71" y="20"/>
                    <a:pt x="47" y="26"/>
                  </a:cubicBezTo>
                  <a:cubicBezTo>
                    <a:pt x="84" y="2"/>
                    <a:pt x="58" y="17"/>
                    <a:pt x="165" y="24"/>
                  </a:cubicBezTo>
                  <a:cubicBezTo>
                    <a:pt x="172" y="24"/>
                    <a:pt x="152" y="27"/>
                    <a:pt x="145" y="28"/>
                  </a:cubicBezTo>
                  <a:cubicBezTo>
                    <a:pt x="139" y="29"/>
                    <a:pt x="133" y="31"/>
                    <a:pt x="127" y="32"/>
                  </a:cubicBezTo>
                  <a:cubicBezTo>
                    <a:pt x="108" y="35"/>
                    <a:pt x="88" y="37"/>
                    <a:pt x="69" y="40"/>
                  </a:cubicBezTo>
                  <a:cubicBezTo>
                    <a:pt x="27" y="56"/>
                    <a:pt x="0" y="56"/>
                    <a:pt x="105" y="50"/>
                  </a:cubicBezTo>
                  <a:cubicBezTo>
                    <a:pt x="116" y="48"/>
                    <a:pt x="128" y="47"/>
                    <a:pt x="139" y="44"/>
                  </a:cubicBezTo>
                  <a:cubicBezTo>
                    <a:pt x="143" y="43"/>
                    <a:pt x="151" y="40"/>
                    <a:pt x="151" y="40"/>
                  </a:cubicBezTo>
                  <a:cubicBezTo>
                    <a:pt x="163" y="41"/>
                    <a:pt x="175" y="40"/>
                    <a:pt x="187" y="42"/>
                  </a:cubicBezTo>
                  <a:cubicBezTo>
                    <a:pt x="192" y="43"/>
                    <a:pt x="176" y="43"/>
                    <a:pt x="171" y="44"/>
                  </a:cubicBezTo>
                  <a:cubicBezTo>
                    <a:pt x="159" y="47"/>
                    <a:pt x="155" y="51"/>
                    <a:pt x="139" y="54"/>
                  </a:cubicBezTo>
                  <a:cubicBezTo>
                    <a:pt x="105" y="60"/>
                    <a:pt x="68" y="63"/>
                    <a:pt x="35" y="74"/>
                  </a:cubicBezTo>
                  <a:cubicBezTo>
                    <a:pt x="60" y="82"/>
                    <a:pt x="94" y="73"/>
                    <a:pt x="121" y="70"/>
                  </a:cubicBezTo>
                  <a:cubicBezTo>
                    <a:pt x="134" y="66"/>
                    <a:pt x="148" y="64"/>
                    <a:pt x="161" y="60"/>
                  </a:cubicBezTo>
                  <a:cubicBezTo>
                    <a:pt x="184" y="65"/>
                    <a:pt x="166" y="60"/>
                    <a:pt x="141" y="64"/>
                  </a:cubicBezTo>
                  <a:cubicBezTo>
                    <a:pt x="122" y="67"/>
                    <a:pt x="125" y="70"/>
                    <a:pt x="97" y="72"/>
                  </a:cubicBezTo>
                  <a:cubicBezTo>
                    <a:pt x="82" y="75"/>
                    <a:pt x="70" y="82"/>
                    <a:pt x="55" y="86"/>
                  </a:cubicBezTo>
                  <a:cubicBezTo>
                    <a:pt x="63" y="98"/>
                    <a:pt x="77" y="95"/>
                    <a:pt x="91" y="96"/>
                  </a:cubicBezTo>
                  <a:cubicBezTo>
                    <a:pt x="123" y="94"/>
                    <a:pt x="154" y="88"/>
                    <a:pt x="187" y="86"/>
                  </a:cubicBezTo>
                  <a:cubicBezTo>
                    <a:pt x="136" y="99"/>
                    <a:pt x="90" y="106"/>
                    <a:pt x="37" y="108"/>
                  </a:cubicBezTo>
                  <a:cubicBezTo>
                    <a:pt x="33" y="109"/>
                    <a:pt x="20" y="110"/>
                    <a:pt x="37" y="116"/>
                  </a:cubicBezTo>
                  <a:cubicBezTo>
                    <a:pt x="80" y="115"/>
                    <a:pt x="95" y="110"/>
                    <a:pt x="135" y="102"/>
                  </a:cubicBezTo>
                  <a:cubicBezTo>
                    <a:pt x="150" y="103"/>
                    <a:pt x="165" y="101"/>
                    <a:pt x="179" y="104"/>
                  </a:cubicBezTo>
                  <a:cubicBezTo>
                    <a:pt x="185" y="105"/>
                    <a:pt x="169" y="110"/>
                    <a:pt x="163" y="112"/>
                  </a:cubicBezTo>
                  <a:cubicBezTo>
                    <a:pt x="138" y="119"/>
                    <a:pt x="165" y="113"/>
                    <a:pt x="131" y="120"/>
                  </a:cubicBezTo>
                  <a:cubicBezTo>
                    <a:pt x="118" y="126"/>
                    <a:pt x="105" y="132"/>
                    <a:pt x="91" y="134"/>
                  </a:cubicBezTo>
                  <a:cubicBezTo>
                    <a:pt x="88" y="135"/>
                    <a:pt x="86" y="137"/>
                    <a:pt x="83" y="138"/>
                  </a:cubicBezTo>
                  <a:cubicBezTo>
                    <a:pt x="80" y="139"/>
                    <a:pt x="76" y="139"/>
                    <a:pt x="73" y="140"/>
                  </a:cubicBezTo>
                  <a:cubicBezTo>
                    <a:pt x="52" y="145"/>
                    <a:pt x="116" y="141"/>
                    <a:pt x="137" y="140"/>
                  </a:cubicBezTo>
                  <a:cubicBezTo>
                    <a:pt x="155" y="137"/>
                    <a:pt x="147" y="139"/>
                    <a:pt x="163" y="134"/>
                  </a:cubicBezTo>
                  <a:cubicBezTo>
                    <a:pt x="166" y="133"/>
                    <a:pt x="158" y="137"/>
                    <a:pt x="155" y="138"/>
                  </a:cubicBezTo>
                  <a:cubicBezTo>
                    <a:pt x="152" y="140"/>
                    <a:pt x="149" y="143"/>
                    <a:pt x="145" y="144"/>
                  </a:cubicBezTo>
                  <a:cubicBezTo>
                    <a:pt x="137" y="147"/>
                    <a:pt x="111" y="157"/>
                    <a:pt x="101" y="158"/>
                  </a:cubicBezTo>
                  <a:cubicBezTo>
                    <a:pt x="87" y="160"/>
                    <a:pt x="73" y="159"/>
                    <a:pt x="59" y="160"/>
                  </a:cubicBezTo>
                  <a:cubicBezTo>
                    <a:pt x="11" y="167"/>
                    <a:pt x="53" y="160"/>
                    <a:pt x="143" y="164"/>
                  </a:cubicBezTo>
                  <a:cubicBezTo>
                    <a:pt x="146" y="164"/>
                    <a:pt x="138" y="165"/>
                    <a:pt x="135" y="166"/>
                  </a:cubicBezTo>
                  <a:cubicBezTo>
                    <a:pt x="131" y="167"/>
                    <a:pt x="127" y="167"/>
                    <a:pt x="123" y="168"/>
                  </a:cubicBezTo>
                  <a:cubicBezTo>
                    <a:pt x="114" y="169"/>
                    <a:pt x="104" y="171"/>
                    <a:pt x="95" y="172"/>
                  </a:cubicBezTo>
                  <a:cubicBezTo>
                    <a:pt x="75" y="175"/>
                    <a:pt x="58" y="177"/>
                    <a:pt x="37" y="178"/>
                  </a:cubicBezTo>
                  <a:cubicBezTo>
                    <a:pt x="25" y="184"/>
                    <a:pt x="21" y="195"/>
                    <a:pt x="39" y="196"/>
                  </a:cubicBezTo>
                  <a:cubicBezTo>
                    <a:pt x="79" y="197"/>
                    <a:pt x="119" y="197"/>
                    <a:pt x="159" y="198"/>
                  </a:cubicBezTo>
                  <a:cubicBezTo>
                    <a:pt x="144" y="203"/>
                    <a:pt x="151" y="203"/>
                    <a:pt x="137" y="200"/>
                  </a:cubicBezTo>
                  <a:cubicBezTo>
                    <a:pt x="40" y="203"/>
                    <a:pt x="78" y="206"/>
                    <a:pt x="117" y="210"/>
                  </a:cubicBezTo>
                  <a:cubicBezTo>
                    <a:pt x="155" y="208"/>
                    <a:pt x="140" y="208"/>
                    <a:pt x="163" y="208"/>
                  </a:cubicBezTo>
                </a:path>
              </a:pathLst>
            </a:cu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43" name="Freeform 125"/>
            <p:cNvSpPr>
              <a:spLocks/>
            </p:cNvSpPr>
            <p:nvPr/>
          </p:nvSpPr>
          <p:spPr bwMode="auto">
            <a:xfrm rot="221713">
              <a:off x="4230" y="2434"/>
              <a:ext cx="15" cy="33"/>
            </a:xfrm>
            <a:custGeom>
              <a:avLst/>
              <a:gdLst>
                <a:gd name="T0" fmla="*/ 0 w 28"/>
                <a:gd name="T1" fmla="*/ 18 h 123"/>
                <a:gd name="T2" fmla="*/ 3 w 28"/>
                <a:gd name="T3" fmla="*/ 23 h 123"/>
                <a:gd name="T4" fmla="*/ 3 w 28"/>
                <a:gd name="T5" fmla="*/ 5 h 123"/>
                <a:gd name="T6" fmla="*/ 12 w 28"/>
                <a:gd name="T7" fmla="*/ 20 h 123"/>
                <a:gd name="T8" fmla="*/ 8 w 28"/>
                <a:gd name="T9" fmla="*/ 27 h 123"/>
                <a:gd name="T10" fmla="*/ 11 w 28"/>
                <a:gd name="T11" fmla="*/ 19 h 123"/>
                <a:gd name="T12" fmla="*/ 12 w 28"/>
                <a:gd name="T13" fmla="*/ 3 h 123"/>
                <a:gd name="T14" fmla="*/ 13 w 28"/>
                <a:gd name="T15" fmla="*/ 1 h 123"/>
                <a:gd name="T16" fmla="*/ 8 w 28"/>
                <a:gd name="T17" fmla="*/ 14 h 123"/>
                <a:gd name="T18" fmla="*/ 8 w 28"/>
                <a:gd name="T19" fmla="*/ 27 h 123"/>
                <a:gd name="T20" fmla="*/ 10 w 28"/>
                <a:gd name="T21" fmla="*/ 25 h 123"/>
                <a:gd name="T22" fmla="*/ 13 w 28"/>
                <a:gd name="T23" fmla="*/ 21 h 123"/>
                <a:gd name="T24" fmla="*/ 15 w 28"/>
                <a:gd name="T25" fmla="*/ 0 h 12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8" h="123">
                  <a:moveTo>
                    <a:pt x="0" y="66"/>
                  </a:moveTo>
                  <a:cubicBezTo>
                    <a:pt x="2" y="75"/>
                    <a:pt x="1" y="113"/>
                    <a:pt x="6" y="86"/>
                  </a:cubicBezTo>
                  <a:cubicBezTo>
                    <a:pt x="8" y="61"/>
                    <a:pt x="14" y="41"/>
                    <a:pt x="6" y="18"/>
                  </a:cubicBezTo>
                  <a:cubicBezTo>
                    <a:pt x="21" y="13"/>
                    <a:pt x="19" y="61"/>
                    <a:pt x="22" y="76"/>
                  </a:cubicBezTo>
                  <a:cubicBezTo>
                    <a:pt x="20" y="113"/>
                    <a:pt x="22" y="123"/>
                    <a:pt x="14" y="100"/>
                  </a:cubicBezTo>
                  <a:cubicBezTo>
                    <a:pt x="16" y="90"/>
                    <a:pt x="19" y="82"/>
                    <a:pt x="20" y="72"/>
                  </a:cubicBezTo>
                  <a:cubicBezTo>
                    <a:pt x="21" y="51"/>
                    <a:pt x="21" y="31"/>
                    <a:pt x="22" y="10"/>
                  </a:cubicBezTo>
                  <a:cubicBezTo>
                    <a:pt x="22" y="8"/>
                    <a:pt x="24" y="2"/>
                    <a:pt x="24" y="4"/>
                  </a:cubicBezTo>
                  <a:cubicBezTo>
                    <a:pt x="24" y="21"/>
                    <a:pt x="17" y="36"/>
                    <a:pt x="14" y="52"/>
                  </a:cubicBezTo>
                  <a:cubicBezTo>
                    <a:pt x="13" y="67"/>
                    <a:pt x="10" y="86"/>
                    <a:pt x="14" y="100"/>
                  </a:cubicBezTo>
                  <a:cubicBezTo>
                    <a:pt x="15" y="102"/>
                    <a:pt x="17" y="96"/>
                    <a:pt x="18" y="94"/>
                  </a:cubicBezTo>
                  <a:cubicBezTo>
                    <a:pt x="21" y="89"/>
                    <a:pt x="22" y="83"/>
                    <a:pt x="24" y="78"/>
                  </a:cubicBezTo>
                  <a:cubicBezTo>
                    <a:pt x="24" y="68"/>
                    <a:pt x="15" y="13"/>
                    <a:pt x="28" y="0"/>
                  </a:cubicBezTo>
                </a:path>
              </a:pathLst>
            </a:cu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3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3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3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3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3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500"/>
                                        <p:tgtEl>
                                          <p:spTgt spid="3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3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3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7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19700"/>
                            </p:stCondLst>
                            <p:childTnLst>
                              <p:par>
                                <p:cTn id="14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0"/>
                                        <p:tgtEl>
                                          <p:spTgt spid="3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1000"/>
                                        <p:tgtEl>
                                          <p:spTgt spid="3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100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100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100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1000"/>
                                        <p:tgtEl>
                                          <p:spTgt spid="3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1000"/>
                                        <p:tgtEl>
                                          <p:spTgt spid="3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1000"/>
                                        <p:tgtEl>
                                          <p:spTgt spid="3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1000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1000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10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1000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1000"/>
                                        <p:tgtEl>
                                          <p:spTgt spid="3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1000"/>
                                        <p:tgtEl>
                                          <p:spTgt spid="3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1000"/>
                                        <p:tgtEl>
                                          <p:spTgt spid="3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1000"/>
                                        <p:tgtEl>
                                          <p:spTgt spid="3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1000"/>
                                        <p:tgtEl>
                                          <p:spTgt spid="3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1000"/>
                                        <p:tgtEl>
                                          <p:spTgt spid="3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1000"/>
                                        <p:tgtEl>
                                          <p:spTgt spid="3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1000"/>
                                        <p:tgtEl>
                                          <p:spTgt spid="3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1000"/>
                                        <p:tgtEl>
                                          <p:spTgt spid="32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1000"/>
                                        <p:tgtEl>
                                          <p:spTgt spid="32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1000"/>
                                        <p:tgtEl>
                                          <p:spTgt spid="32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1000"/>
                                        <p:tgtEl>
                                          <p:spTgt spid="3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1000"/>
                                        <p:tgtEl>
                                          <p:spTgt spid="31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1000"/>
                                        <p:tgtEl>
                                          <p:spTgt spid="3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1000"/>
                                        <p:tgtEl>
                                          <p:spTgt spid="3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1000"/>
                                        <p:tgtEl>
                                          <p:spTgt spid="31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1000"/>
                                        <p:tgtEl>
                                          <p:spTgt spid="31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1000"/>
                                        <p:tgtEl>
                                          <p:spTgt spid="31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1000"/>
                                        <p:tgtEl>
                                          <p:spTgt spid="3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2" dur="1000"/>
                                        <p:tgtEl>
                                          <p:spTgt spid="31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1000"/>
                                        <p:tgtEl>
                                          <p:spTgt spid="3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 nodeType="afterGroup">
                            <p:stCondLst>
                              <p:cond delay="20700"/>
                            </p:stCondLst>
                            <p:childTnLst>
                              <p:par>
                                <p:cTn id="24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9" dur="3200" fill="hold"/>
                                        <p:tgtEl>
                                          <p:spTgt spid="205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50" presetID="35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3.88889E-6 0 L -0.1092 0.04722 " pathEditMode="relative" rAng="0" ptsTypes="AA">
                                      <p:cBhvr>
                                        <p:cTn id="251" dur="33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00" y="2400"/>
                                    </p:animMotion>
                                  </p:childTnLst>
                                </p:cTn>
                              </p:par>
                              <p:par>
                                <p:cTn id="252" presetID="42" presetClass="entr" presetSubtype="0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2000"/>
                                        <p:tgtEl>
                                          <p:spTgt spid="3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3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3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2" presetClass="entr" presetSubtype="4" fill="hold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9" grpId="0"/>
      <p:bldP spid="3111" grpId="0" animBg="1"/>
      <p:bldP spid="3111" grpId="1" animBg="1"/>
      <p:bldP spid="3112" grpId="0" animBg="1"/>
      <p:bldP spid="3112" grpId="1" animBg="1"/>
      <p:bldP spid="3113" grpId="0" animBg="1"/>
      <p:bldP spid="3113" grpId="1" animBg="1"/>
      <p:bldP spid="3114" grpId="0" animBg="1"/>
      <p:bldP spid="3114" grpId="1" animBg="1"/>
      <p:bldP spid="3115" grpId="0" animBg="1"/>
      <p:bldP spid="3115" grpId="1" animBg="1"/>
      <p:bldP spid="3116" grpId="0" animBg="1"/>
      <p:bldP spid="3116" grpId="1" animBg="1"/>
      <p:bldP spid="3117" grpId="0" animBg="1"/>
      <p:bldP spid="3117" grpId="1" animBg="1"/>
      <p:bldP spid="3118" grpId="0" animBg="1"/>
      <p:bldP spid="3118" grpId="1" animBg="1"/>
      <p:bldP spid="3129" grpId="0" animBg="1"/>
      <p:bldP spid="3129" grpId="1" animBg="1"/>
      <p:bldP spid="3130" grpId="0" animBg="1"/>
      <p:bldP spid="3130" grpId="1" animBg="1"/>
      <p:bldP spid="3131" grpId="0" animBg="1"/>
      <p:bldP spid="3131" grpId="1" animBg="1"/>
      <p:bldP spid="3133" grpId="0" animBg="1"/>
      <p:bldP spid="3133" grpId="1" animBg="1"/>
      <p:bldP spid="3138" grpId="0" animBg="1"/>
      <p:bldP spid="3138" grpId="1" animBg="1"/>
      <p:bldP spid="3139" grpId="0" animBg="1"/>
      <p:bldP spid="3139" grpId="1" animBg="1"/>
      <p:bldP spid="3152" grpId="0" animBg="1"/>
      <p:bldP spid="3152" grpId="1" animBg="1"/>
      <p:bldP spid="3153" grpId="0" animBg="1"/>
      <p:bldP spid="3153" grpId="1" animBg="1"/>
      <p:bldP spid="3154" grpId="0" animBg="1"/>
      <p:bldP spid="3154" grpId="1" animBg="1"/>
      <p:bldP spid="3155" grpId="0" animBg="1"/>
      <p:bldP spid="3155" grpId="1" animBg="1"/>
      <p:bldP spid="3156" grpId="0" animBg="1"/>
      <p:bldP spid="3156" grpId="1" animBg="1"/>
      <p:bldP spid="3164" grpId="0" animBg="1"/>
      <p:bldP spid="3164" grpId="1" animBg="1"/>
      <p:bldP spid="3165" grpId="0" animBg="1"/>
      <p:bldP spid="3165" grpId="1" animBg="1"/>
      <p:bldP spid="3166" grpId="0" animBg="1"/>
      <p:bldP spid="3166" grpId="1" animBg="1"/>
      <p:bldP spid="3167" grpId="0" animBg="1"/>
      <p:bldP spid="3167" grpId="1" animBg="1"/>
      <p:bldP spid="3168" grpId="0" animBg="1"/>
      <p:bldP spid="3168" grpId="1" animBg="1"/>
      <p:bldP spid="3169" grpId="0" animBg="1"/>
      <p:bldP spid="3169" grpId="1" animBg="1"/>
      <p:bldP spid="3180" grpId="0" animBg="1"/>
      <p:bldP spid="3180" grpId="1" animBg="1"/>
      <p:bldP spid="3189" grpId="0" animBg="1"/>
      <p:bldP spid="3189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61430FA-DF7E-4EE2-8516-AF48A723A369}" type="slidenum">
              <a:rPr lang="en-US" altLang="en-US">
                <a:solidFill>
                  <a:schemeClr val="bg1"/>
                </a:solidFill>
              </a:rPr>
              <a:pPr/>
              <a:t>2</a:t>
            </a:fld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6147" name="Slide Number Placeholder 5"/>
          <p:cNvSpPr txBox="1">
            <a:spLocks noGrp="1"/>
          </p:cNvSpPr>
          <p:nvPr/>
        </p:nvSpPr>
        <p:spPr bwMode="auto">
          <a:xfrm>
            <a:off x="8534400" y="6326188"/>
            <a:ext cx="5635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defRPr sz="22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80000"/>
              <a:buFont typeface="Wingdings" panose="05000000000000000000" pitchFamily="2" charset="2"/>
              <a:buChar char="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DDBE6BA5-0B0F-43E3-BE6A-0FA4465C3FD5}" type="slidenum">
              <a:rPr lang="en-US" altLang="en-US" sz="1200" b="0"/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2</a:t>
            </a:fld>
            <a:endParaRPr lang="en-US" altLang="en-US" sz="1200" b="0"/>
          </a:p>
        </p:txBody>
      </p:sp>
      <p:sp>
        <p:nvSpPr>
          <p:cNvPr id="6148" name="Rectangle 8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altLang="en-US" smtClean="0">
                <a:latin typeface="Arial" panose="020B0604020202020204" pitchFamily="34" charset="0"/>
              </a:rPr>
              <a:t>Muatan Total di dlm suatu Daerah</a:t>
            </a:r>
          </a:p>
        </p:txBody>
      </p:sp>
      <p:sp>
        <p:nvSpPr>
          <p:cNvPr id="6149" name="Rectangle 9"/>
          <p:cNvSpPr>
            <a:spLocks noGrp="1" noChangeArrowheads="1"/>
          </p:cNvSpPr>
          <p:nvPr>
            <p:ph type="body" idx="429496729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69875" lvl="2" indent="0">
              <a:buNone/>
            </a:pPr>
            <a:r>
              <a:rPr lang="en-US" altLang="en-US" smtClean="0">
                <a:latin typeface="Arial" panose="020B0604020202020204" pitchFamily="34" charset="0"/>
              </a:rPr>
              <a:t>Rapat muatan didefinisikan sebagai</a:t>
            </a:r>
          </a:p>
          <a:p>
            <a:pPr marL="269875" lvl="2" indent="0">
              <a:buNone/>
            </a:pPr>
            <a:endParaRPr lang="en-US" altLang="en-US">
              <a:latin typeface="Arial" panose="020B0604020202020204" pitchFamily="34" charset="0"/>
            </a:endParaRPr>
          </a:p>
          <a:p>
            <a:pPr marL="269875" lvl="2" indent="0">
              <a:buNone/>
            </a:pPr>
            <a:endParaRPr lang="en-US" altLang="en-US" smtClean="0">
              <a:latin typeface="Arial" panose="020B0604020202020204" pitchFamily="34" charset="0"/>
            </a:endParaRPr>
          </a:p>
          <a:p>
            <a:pPr marL="269875" lvl="2" indent="0">
              <a:buNone/>
            </a:pPr>
            <a:endParaRPr lang="en-US" altLang="en-US">
              <a:latin typeface="Arial" panose="020B0604020202020204" pitchFamily="34" charset="0"/>
            </a:endParaRPr>
          </a:p>
          <a:p>
            <a:pPr marL="269875" lvl="2" indent="0">
              <a:buNone/>
            </a:pPr>
            <a:r>
              <a:rPr lang="en-US" altLang="en-US" smtClean="0">
                <a:latin typeface="Arial" panose="020B0604020202020204" pitchFamily="34" charset="0"/>
              </a:rPr>
              <a:t>Maka </a:t>
            </a:r>
          </a:p>
          <a:p>
            <a:pPr marL="269875" lvl="2" indent="0">
              <a:buNone/>
            </a:pPr>
            <a:endParaRPr lang="en-US" altLang="en-US">
              <a:latin typeface="Arial" panose="020B0604020202020204" pitchFamily="34" charset="0"/>
            </a:endParaRPr>
          </a:p>
          <a:p>
            <a:pPr marL="269875" lvl="2" indent="0">
              <a:buNone/>
            </a:pPr>
            <a:endParaRPr lang="en-US" altLang="en-US" smtClean="0">
              <a:latin typeface="Arial" panose="020B0604020202020204" pitchFamily="34" charset="0"/>
            </a:endParaRPr>
          </a:p>
          <a:p>
            <a:pPr marL="269875" lvl="2" indent="0">
              <a:buNone/>
            </a:pPr>
            <a:endParaRPr lang="en-US" altLang="en-US" smtClean="0">
              <a:latin typeface="Arial" panose="020B0604020202020204" pitchFamily="34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5797689"/>
              </p:ext>
            </p:extLst>
          </p:nvPr>
        </p:nvGraphicFramePr>
        <p:xfrm>
          <a:off x="688975" y="2714624"/>
          <a:ext cx="3093508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Equation" r:id="rId4" imgW="1003300" imgH="190500" progId="Equation.3">
                  <p:embed/>
                </p:oleObj>
              </mc:Choice>
              <mc:Fallback>
                <p:oleObj name="Equation" r:id="rId4" imgW="1003300" imgH="190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88975" y="2714624"/>
                        <a:ext cx="3093508" cy="587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3821655"/>
              </p:ext>
            </p:extLst>
          </p:nvPr>
        </p:nvGraphicFramePr>
        <p:xfrm>
          <a:off x="676275" y="3987800"/>
          <a:ext cx="3328988" cy="82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Equation" r:id="rId6" imgW="1079500" imgH="266700" progId="Equation.3">
                  <p:embed/>
                </p:oleObj>
              </mc:Choice>
              <mc:Fallback>
                <p:oleObj name="Equation" r:id="rId6" imgW="1079500" imgH="266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76275" y="3987800"/>
                        <a:ext cx="3328988" cy="822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444625" y="5207000"/>
            <a:ext cx="5111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ρ  tidak perlu konstan dalam volume ini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Fluks Listrik dan Kerapatan Fluks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Fluks Listrik (Ψ) didefinisikan: dari muatan + ke -, jika tdk ada muatan -, fluks berakhir di tak hingga (lihat Gb slide 4). Muatan satu Coulomb menimbulkan fluks listrik satu Coulomb, maka:</a:t>
            </a:r>
          </a:p>
          <a:p>
            <a:endParaRPr lang="en-US"/>
          </a:p>
          <a:p>
            <a:endParaRPr lang="en-US"/>
          </a:p>
          <a:p>
            <a:r>
              <a:rPr lang="en-US"/>
              <a:t>Kerapatan Fluks Listrik (D) adalah medan vektor yg mengambil arahnya dari garis-garis fluks.</a:t>
            </a:r>
          </a:p>
          <a:p>
            <a:r>
              <a:rPr lang="en-US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DF8DC7F-CE77-42AE-9644-FD9B2905741B}" type="slidenum">
              <a:rPr lang="en-US" altLang="en-US"/>
              <a:pPr>
                <a:defRPr/>
              </a:pPr>
              <a:t>3</a:t>
            </a:fld>
            <a:endParaRPr lang="en-US" alt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3639367"/>
              </p:ext>
            </p:extLst>
          </p:nvPr>
        </p:nvGraphicFramePr>
        <p:xfrm>
          <a:off x="539750" y="3349625"/>
          <a:ext cx="2311400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3" name="Equation" r:id="rId3" imgW="749300" imgH="190500" progId="Equation.3">
                  <p:embed/>
                </p:oleObj>
              </mc:Choice>
              <mc:Fallback>
                <p:oleObj name="Equation" r:id="rId3" imgW="749300" imgH="190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9750" y="3349625"/>
                        <a:ext cx="2311400" cy="587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6056909"/>
              </p:ext>
            </p:extLst>
          </p:nvPr>
        </p:nvGraphicFramePr>
        <p:xfrm>
          <a:off x="1631950" y="4851400"/>
          <a:ext cx="3798888" cy="1096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4" name="Equation" r:id="rId5" imgW="1231900" imgH="355600" progId="Equation.3">
                  <p:embed/>
                </p:oleObj>
              </mc:Choice>
              <mc:Fallback>
                <p:oleObj name="Equation" r:id="rId5" imgW="1231900" imgH="355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31950" y="4851400"/>
                        <a:ext cx="3798888" cy="1096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107859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Gambar Definisi Fluks Listrik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DF8DC7F-CE77-42AE-9644-FD9B2905741B}" type="slidenum">
              <a:rPr lang="en-US" altLang="en-US"/>
              <a:pPr>
                <a:defRPr/>
              </a:pPr>
              <a:t>4</a:t>
            </a:fld>
            <a:endParaRPr lang="en-US" alt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431" t="4030" r="6598" b="24466"/>
          <a:stretch/>
        </p:blipFill>
        <p:spPr>
          <a:xfrm>
            <a:off x="222250" y="2000250"/>
            <a:ext cx="8318500" cy="287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6539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E423360-48BA-49D3-8B9A-783289B5D3B6}" type="slidenum">
              <a:rPr lang="en-US" altLang="en-US">
                <a:solidFill>
                  <a:schemeClr val="bg1"/>
                </a:solidFill>
              </a:rPr>
              <a:pPr/>
              <a:t>5</a:t>
            </a:fld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229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latin typeface="Arial" panose="020B0604020202020204" pitchFamily="34" charset="0"/>
              </a:rPr>
              <a:t>Gambar Kerapatan Fluks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1" y="2032000"/>
            <a:ext cx="4079874" cy="3206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2"/>
            <a:r>
              <a:rPr lang="en-US" altLang="en-US" smtClean="0">
                <a:latin typeface="Arial" panose="020B0604020202020204" pitchFamily="34" charset="0"/>
              </a:rPr>
              <a:t>Gambar di samping menunjukkan distribusi muatan  ρ di dalam permukaan tertutup S. </a:t>
            </a:r>
          </a:p>
          <a:p>
            <a:pPr lvl="2"/>
            <a:r>
              <a:rPr lang="en-US" altLang="en-US">
                <a:latin typeface="Arial" panose="020B0604020202020204" pitchFamily="34" charset="0"/>
              </a:rPr>
              <a:t>Setiap coulomb muatan terkait satu coulomb Fluks, maka fluks netto yg menembus permukaan tertutup S mengukur muatan total yg ada di dlm permukaan S secara eksak. Akan tetapi, besar dan arah kerapatan fluks D dpt berubah dari satu titik ke titik lainnya.</a:t>
            </a:r>
            <a:endParaRPr lang="en-US" altLang="en-US" smtClean="0">
              <a:latin typeface="Arial" panose="020B0604020202020204" pitchFamily="34" charset="0"/>
            </a:endParaRPr>
          </a:p>
          <a:p>
            <a:pPr marL="269875" lvl="2" indent="0">
              <a:buNone/>
            </a:pPr>
            <a:endParaRPr lang="en-US" altLang="en-US" smtClean="0">
              <a:latin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5696" r="4844"/>
          <a:stretch/>
        </p:blipFill>
        <p:spPr>
          <a:xfrm>
            <a:off x="4667250" y="2159000"/>
            <a:ext cx="4397375" cy="2400300"/>
          </a:xfrm>
          <a:prstGeom prst="rect">
            <a:avLst/>
          </a:prstGeom>
        </p:spPr>
      </p:pic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7593498"/>
              </p:ext>
            </p:extLst>
          </p:nvPr>
        </p:nvGraphicFramePr>
        <p:xfrm>
          <a:off x="1541463" y="5122864"/>
          <a:ext cx="2109787" cy="11440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9" name="Equation" r:id="rId5" imgW="1054100" imgH="571500" progId="Equation.3">
                  <p:embed/>
                </p:oleObj>
              </mc:Choice>
              <mc:Fallback>
                <p:oleObj name="Equation" r:id="rId5" imgW="1054100" imgH="571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41463" y="5122864"/>
                        <a:ext cx="2109787" cy="11440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Hukum Gauss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“Fluks total yg keluar dari suatu permukaan tertutup adalah sama dengan jumlah muatan di dalam permukaan itu</a:t>
            </a:r>
          </a:p>
          <a:p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DF8DC7F-CE77-42AE-9644-FD9B2905741B}" type="slidenum">
              <a:rPr lang="en-US" altLang="en-US"/>
              <a:pPr>
                <a:defRPr/>
              </a:pPr>
              <a:t>6</a:t>
            </a:fld>
            <a:endParaRPr lang="en-US" alt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4324078"/>
              </p:ext>
            </p:extLst>
          </p:nvPr>
        </p:nvGraphicFramePr>
        <p:xfrm>
          <a:off x="784225" y="3146425"/>
          <a:ext cx="2859088" cy="82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5" name="Equation" r:id="rId3" imgW="927100" imgH="266700" progId="Equation.3">
                  <p:embed/>
                </p:oleObj>
              </mc:Choice>
              <mc:Fallback>
                <p:oleObj name="Equation" r:id="rId3" imgW="927100" imgH="266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84225" y="3146425"/>
                        <a:ext cx="2859088" cy="822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947379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Hubungan Kerapatan Fluks dgn </a:t>
            </a:r>
            <a:br>
              <a:rPr lang="en-US"/>
            </a:br>
            <a:r>
              <a:rPr lang="en-US"/>
              <a:t>Kuat Medan Listrik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DF8DC7F-CE77-42AE-9644-FD9B2905741B}" type="slidenum">
              <a:rPr lang="en-US" altLang="en-US"/>
              <a:pPr>
                <a:defRPr/>
              </a:pPr>
              <a:t>7</a:t>
            </a:fld>
            <a:endParaRPr lang="en-US" alt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4861" r="7118"/>
          <a:stretch/>
        </p:blipFill>
        <p:spPr>
          <a:xfrm>
            <a:off x="5508625" y="1812925"/>
            <a:ext cx="3476625" cy="34360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4000" y="1968500"/>
            <a:ext cx="479425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Pandang muatan Q seperti gambar di samping. Jika kita buat permukaan bola dengan jari-jari r yg berpusat padanya, maka D oleh Q itu mempunyai besar yg sama sedangkan arahnya selalu normal di setiap titik permukaan bola itu.</a:t>
            </a:r>
          </a:p>
          <a:p>
            <a:r>
              <a:rPr lang="en-US"/>
              <a:t>Hukum Gauss</a:t>
            </a:r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4734223"/>
              </p:ext>
            </p:extLst>
          </p:nvPr>
        </p:nvGraphicFramePr>
        <p:xfrm>
          <a:off x="365125" y="4021138"/>
          <a:ext cx="4730750" cy="1403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5" name="Equation" r:id="rId4" imgW="2095500" imgH="622300" progId="Equation.3">
                  <p:embed/>
                </p:oleObj>
              </mc:Choice>
              <mc:Fallback>
                <p:oleObj name="Equation" r:id="rId4" imgW="2095500" imgH="6223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5125" y="4021138"/>
                        <a:ext cx="4730750" cy="1403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795245"/>
              </p:ext>
            </p:extLst>
          </p:nvPr>
        </p:nvGraphicFramePr>
        <p:xfrm>
          <a:off x="1412874" y="5613400"/>
          <a:ext cx="4547419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6" name="Equation" r:id="rId6" imgW="2540000" imgH="393700" progId="Equation.3">
                  <p:embed/>
                </p:oleObj>
              </mc:Choice>
              <mc:Fallback>
                <p:oleObj name="Equation" r:id="rId6" imgW="2540000" imgH="393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12874" y="5613400"/>
                        <a:ext cx="4547419" cy="704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19110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Latihan Soal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Tetapkan jumlah muatan dalam volume yg ditentukan oleh 1 ≤ r ≤ 2 m dlm koordinat bola, jika kerapatannya adalah</a:t>
            </a:r>
          </a:p>
          <a:p>
            <a:endParaRPr lang="en-US"/>
          </a:p>
          <a:p>
            <a:endParaRPr lang="en-US"/>
          </a:p>
          <a:p>
            <a:r>
              <a:rPr lang="en-US">
                <a:solidFill>
                  <a:srgbClr val="FF0000"/>
                </a:solidFill>
              </a:rPr>
              <a:t>Jawab</a:t>
            </a:r>
            <a:r>
              <a:rPr lang="en-US"/>
              <a:t>:</a:t>
            </a:r>
          </a:p>
          <a:p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DF8DC7F-CE77-42AE-9644-FD9B2905741B}" type="slidenum">
              <a:rPr lang="en-US" altLang="en-US"/>
              <a:pPr>
                <a:defRPr/>
              </a:pPr>
              <a:t>8</a:t>
            </a:fld>
            <a:endParaRPr lang="en-US" alt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722622"/>
              </p:ext>
            </p:extLst>
          </p:nvPr>
        </p:nvGraphicFramePr>
        <p:xfrm>
          <a:off x="530226" y="3014663"/>
          <a:ext cx="3263899" cy="715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2" name="Equation" r:id="rId3" imgW="1219200" imgH="381000" progId="Equation.3">
                  <p:embed/>
                </p:oleObj>
              </mc:Choice>
              <mc:Fallback>
                <p:oleObj name="Equation" r:id="rId3" imgW="1219200" imgH="3810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0226" y="3014663"/>
                        <a:ext cx="3263899" cy="7159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8486090"/>
              </p:ext>
            </p:extLst>
          </p:nvPr>
        </p:nvGraphicFramePr>
        <p:xfrm>
          <a:off x="531812" y="4473575"/>
          <a:ext cx="7343776" cy="83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3" name="Equation" r:id="rId5" imgW="2743200" imgH="444500" progId="Equation.3">
                  <p:embed/>
                </p:oleObj>
              </mc:Choice>
              <mc:Fallback>
                <p:oleObj name="Equation" r:id="rId5" imgW="2743200" imgH="444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1812" y="4473575"/>
                        <a:ext cx="7343776" cy="835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950765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Latihan Soal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025" y="1841500"/>
            <a:ext cx="8591550" cy="4313238"/>
          </a:xfrm>
        </p:spPr>
        <p:txBody>
          <a:bodyPr/>
          <a:lstStyle/>
          <a:p>
            <a:r>
              <a:rPr lang="en-US"/>
              <a:t>Diberikan kerapatan fluks D = 2x a</a:t>
            </a:r>
            <a:r>
              <a:rPr lang="en-US" baseline="-25000"/>
              <a:t>x</a:t>
            </a:r>
            <a:r>
              <a:rPr lang="en-US"/>
              <a:t> + 3 a</a:t>
            </a:r>
            <a:r>
              <a:rPr lang="en-US" baseline="-25000"/>
              <a:t>y</a:t>
            </a:r>
            <a:r>
              <a:rPr lang="en-US"/>
              <a:t>  (C/m</a:t>
            </a:r>
            <a:r>
              <a:rPr lang="en-US" baseline="30000"/>
              <a:t>2</a:t>
            </a:r>
            <a:r>
              <a:rPr lang="en-US"/>
              <a:t>). Tentukan fluks netto melalui permukaan kubus yg bersisi 2m yg pusatnya di titik asal. (sisi-sisi kubus itu sejajar dengan sumbu koordinat).</a:t>
            </a:r>
          </a:p>
          <a:p>
            <a:r>
              <a:rPr lang="en-US">
                <a:solidFill>
                  <a:srgbClr val="FF0000"/>
                </a:solidFill>
              </a:rPr>
              <a:t>Jawab:</a:t>
            </a:r>
          </a:p>
          <a:p>
            <a:endParaRPr lang="en-US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DF8DC7F-CE77-42AE-9644-FD9B2905741B}" type="slidenum">
              <a:rPr lang="en-US" altLang="en-US"/>
              <a:pPr>
                <a:defRPr/>
              </a:pPr>
              <a:t>9</a:t>
            </a:fld>
            <a:endParaRPr lang="en-US" alt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4274947"/>
              </p:ext>
            </p:extLst>
          </p:nvPr>
        </p:nvGraphicFramePr>
        <p:xfrm>
          <a:off x="863668" y="3317874"/>
          <a:ext cx="7257982" cy="290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8" name="Equation" r:id="rId3" imgW="3835400" imgH="1638300" progId="Equation.3">
                  <p:embed/>
                </p:oleObj>
              </mc:Choice>
              <mc:Fallback>
                <p:oleObj name="Equation" r:id="rId3" imgW="3835400" imgH="16383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63668" y="3317874"/>
                        <a:ext cx="7257982" cy="2905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161221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Tentukan muatan total yg berada dlm kubus bersisi 2 m, yg sisi-sisinya sejajar dgn sumbu-sumbu koordinat dan pusatnya di titik asal, kalau kerapatan muatannya </a:t>
            </a:r>
          </a:p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Jawab:</a:t>
            </a:r>
          </a:p>
          <a:p>
            <a:r>
              <a:rPr lang="en-US"/>
              <a:t>84,9 mikro 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DF8DC7F-CE77-42AE-9644-FD9B2905741B}" type="slidenum">
              <a:rPr lang="en-US" altLang="en-US"/>
              <a:pPr>
                <a:defRPr/>
              </a:pPr>
              <a:t>10</a:t>
            </a:fld>
            <a:endParaRPr lang="en-US" alt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6310276"/>
              </p:ext>
            </p:extLst>
          </p:nvPr>
        </p:nvGraphicFramePr>
        <p:xfrm>
          <a:off x="474662" y="3400425"/>
          <a:ext cx="4930776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2" name="Equation" r:id="rId3" imgW="1841500" imgH="393700" progId="Equation.3">
                  <p:embed/>
                </p:oleObj>
              </mc:Choice>
              <mc:Fallback>
                <p:oleObj name="Equation" r:id="rId3" imgW="1841500" imgH="393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74662" y="3400425"/>
                        <a:ext cx="4930776" cy="739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138743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1F497D"/>
      </a:dk2>
      <a:lt2>
        <a:srgbClr val="DDDDDD"/>
      </a:lt2>
      <a:accent1>
        <a:srgbClr val="FF9933"/>
      </a:accent1>
      <a:accent2>
        <a:srgbClr val="7993B3"/>
      </a:accent2>
      <a:accent3>
        <a:srgbClr val="FFFFFF"/>
      </a:accent3>
      <a:accent4>
        <a:srgbClr val="000000"/>
      </a:accent4>
      <a:accent5>
        <a:srgbClr val="FFCAAD"/>
      </a:accent5>
      <a:accent6>
        <a:srgbClr val="6D85A2"/>
      </a:accent6>
      <a:hlink>
        <a:srgbClr val="CC0000"/>
      </a:hlink>
      <a:folHlink>
        <a:srgbClr val="77777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F497D"/>
        </a:dk2>
        <a:lt2>
          <a:srgbClr val="DDDDDD"/>
        </a:lt2>
        <a:accent1>
          <a:srgbClr val="FF9933"/>
        </a:accent1>
        <a:accent2>
          <a:srgbClr val="7993B3"/>
        </a:accent2>
        <a:accent3>
          <a:srgbClr val="FFFFFF"/>
        </a:accent3>
        <a:accent4>
          <a:srgbClr val="000000"/>
        </a:accent4>
        <a:accent5>
          <a:srgbClr val="FFCAAD"/>
        </a:accent5>
        <a:accent6>
          <a:srgbClr val="6D85A2"/>
        </a:accent6>
        <a:hlink>
          <a:srgbClr val="CC0000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616</TotalTime>
  <Words>348</Words>
  <Application>Microsoft Macintosh PowerPoint</Application>
  <PresentationFormat>On-screen Show (4:3)</PresentationFormat>
  <Paragraphs>57</Paragraphs>
  <Slides>10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Office Theme</vt:lpstr>
      <vt:lpstr>Equation</vt:lpstr>
      <vt:lpstr>Fluks Listrik dan Hukum Gauss</vt:lpstr>
      <vt:lpstr>Muatan Total di dlm suatu Daerah</vt:lpstr>
      <vt:lpstr>Fluks Listrik dan Kerapatan Fluks</vt:lpstr>
      <vt:lpstr>Gambar Definisi Fluks Listrik</vt:lpstr>
      <vt:lpstr>Gambar Kerapatan Fluks</vt:lpstr>
      <vt:lpstr>Hukum Gauss</vt:lpstr>
      <vt:lpstr>Hubungan Kerapatan Fluks dgn  Kuat Medan Listrik</vt:lpstr>
      <vt:lpstr>Latihan Soal</vt:lpstr>
      <vt:lpstr>Latihan Soal</vt:lpstr>
      <vt:lpstr>Soal</vt:lpstr>
    </vt:vector>
  </TitlesOfParts>
  <Company>Presentation Magazine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Taxi Animated Template</dc:title>
  <dc:creator>Presentation Magazine</dc:creator>
  <cp:lastModifiedBy>harto</cp:lastModifiedBy>
  <cp:revision>41</cp:revision>
  <dcterms:created xsi:type="dcterms:W3CDTF">2007-05-31T17:14:01Z</dcterms:created>
  <dcterms:modified xsi:type="dcterms:W3CDTF">2017-04-03T04:58:25Z</dcterms:modified>
  <cp:category>Transport</cp:category>
</cp:coreProperties>
</file>