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fld id="{30C58BF6-785D-4B07-8568-D210CD015BF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C4F7BE0-EA79-47C0-A0C0-A0C029B63DFC}" type="datetimeFigureOut">
              <a:rPr lang="id-ID" smtClean="0"/>
              <a:t>17/09/2012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513E601-CDCF-40D9-85F9-B0598E38DAFA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mtClean="0"/>
              <a:t>HUKUM KE-NOL TERMODINAMIKA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55448"/>
            <a:ext cx="8435280" cy="1252728"/>
          </a:xfrm>
        </p:spPr>
        <p:txBody>
          <a:bodyPr/>
          <a:lstStyle/>
          <a:p>
            <a:r>
              <a:rPr lang="en-US" sz="2800"/>
              <a:t>Kesetimbangan Termal &amp; Hukum Termodinamika ke-0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/>
              <a:t>Jika dua buah benda dengan suhu yang berbeda diletakkan sedemikian rupa sehingga terjadi kontak, maka lama-kelamaan kedua benda akan mempunyai suhu yang sama. Kemudian dikatakan bahwa kedua benda mengalami </a:t>
            </a:r>
            <a:r>
              <a:rPr lang="en-US">
                <a:solidFill>
                  <a:schemeClr val="tx2"/>
                </a:solidFill>
              </a:rPr>
              <a:t>kesetimbangan termal</a:t>
            </a:r>
            <a:r>
              <a:rPr lang="en-US"/>
              <a:t>.</a:t>
            </a:r>
          </a:p>
          <a:p>
            <a:endParaRPr lang="en-US"/>
          </a:p>
          <a:p>
            <a:r>
              <a:rPr lang="en-US">
                <a:solidFill>
                  <a:schemeClr val="tx2"/>
                </a:solidFill>
              </a:rPr>
              <a:t>Hukum termodinamika ke-0</a:t>
            </a:r>
            <a:r>
              <a:rPr lang="en-US"/>
              <a:t>; Jika dua buah sistem berada dalam keadaan kesetimbangan termal dengan sistem ke-3, maka kedua sistem itu berada dalam kesetimbangan termal satu sama lain.</a:t>
            </a:r>
          </a:p>
          <a:p>
            <a:pPr>
              <a:buFont typeface="Monotype Sorts" pitchFamily="2" charset="2"/>
              <a:buNone/>
            </a:pPr>
            <a:r>
              <a:rPr lang="en-US"/>
              <a:t>    Misalkan ada 3 buah sistem A, B, dan C. Jika T</a:t>
            </a:r>
            <a:r>
              <a:rPr lang="en-US" baseline="-25000"/>
              <a:t>A</a:t>
            </a:r>
            <a:r>
              <a:rPr lang="en-US"/>
              <a:t> = T</a:t>
            </a:r>
            <a:r>
              <a:rPr lang="en-US" baseline="-25000"/>
              <a:t>C</a:t>
            </a:r>
            <a:r>
              <a:rPr lang="en-US"/>
              <a:t> dan</a:t>
            </a:r>
          </a:p>
          <a:p>
            <a:pPr>
              <a:buFont typeface="Monotype Sorts" pitchFamily="2" charset="2"/>
              <a:buNone/>
            </a:pPr>
            <a:r>
              <a:rPr lang="en-US"/>
              <a:t> 	T</a:t>
            </a:r>
            <a:r>
              <a:rPr lang="en-US" baseline="-25000"/>
              <a:t>B</a:t>
            </a:r>
            <a:r>
              <a:rPr lang="en-US"/>
              <a:t> = T</a:t>
            </a:r>
            <a:r>
              <a:rPr lang="en-US" baseline="-25000"/>
              <a:t>C</a:t>
            </a:r>
            <a:r>
              <a:rPr lang="en-US"/>
              <a:t>, maka T</a:t>
            </a:r>
            <a:r>
              <a:rPr lang="en-US" baseline="-25000"/>
              <a:t>A</a:t>
            </a:r>
            <a:r>
              <a:rPr lang="en-US"/>
              <a:t> = T</a:t>
            </a:r>
            <a:r>
              <a:rPr lang="en-US" baseline="-25000"/>
              <a:t>B</a:t>
            </a:r>
            <a:r>
              <a:rPr lang="en-US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Mengukur Suhu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600"/>
              <a:t>Suhu adalah besaran skalar yg dipunyai oleh semua sistem termodinamika, sehingga kesamaan suhu adalah syarat yg perlu dan cukup utk keseimbangan termal.</a:t>
            </a:r>
          </a:p>
          <a:p>
            <a:pPr>
              <a:lnSpc>
                <a:spcPct val="90000"/>
              </a:lnSpc>
            </a:pPr>
            <a:r>
              <a:rPr lang="en-US" sz="2600"/>
              <a:t>Zat-zat yg mempunyai sifat: berubah besaran fisisnya karena suhu dinamakan zat termometrik (thermometric substance)</a:t>
            </a:r>
          </a:p>
          <a:p>
            <a:pPr>
              <a:lnSpc>
                <a:spcPct val="90000"/>
              </a:lnSpc>
            </a:pPr>
            <a:r>
              <a:rPr lang="en-US" sz="2600"/>
              <a:t>Besaran fisis yg berubah dg suhu dinamakan dinamakan sifat termometrik (thermometric property), kita lambangkan dg X.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66738" y="1752600"/>
            <a:ext cx="7967662" cy="30480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600"/>
              <a:t>Perubahan nilai X ini dianggap linier dengan suhu T :</a:t>
            </a:r>
          </a:p>
          <a:p>
            <a:pPr lvl="1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800"/>
              <a:t>T = a.X</a:t>
            </a:r>
          </a:p>
          <a:p>
            <a:pPr>
              <a:lnSpc>
                <a:spcPct val="110000"/>
              </a:lnSpc>
            </a:pPr>
            <a:r>
              <a:rPr lang="en-US" sz="2600"/>
              <a:t>Rasio dua suhu empiris T</a:t>
            </a:r>
            <a:r>
              <a:rPr lang="en-US" sz="2600" baseline="-25000"/>
              <a:t>2</a:t>
            </a:r>
            <a:r>
              <a:rPr lang="en-US" sz="2600"/>
              <a:t> dan T</a:t>
            </a:r>
            <a:r>
              <a:rPr lang="en-US" sz="2600" baseline="-25000"/>
              <a:t>1</a:t>
            </a:r>
            <a:r>
              <a:rPr lang="en-US" sz="2600"/>
              <a:t> didefinisikan = rasio nilai sifat termometrik X</a:t>
            </a:r>
            <a:r>
              <a:rPr lang="en-US" sz="2600" baseline="-25000"/>
              <a:t>2</a:t>
            </a:r>
            <a:r>
              <a:rPr lang="en-US" sz="2600"/>
              <a:t> dan X</a:t>
            </a:r>
            <a:r>
              <a:rPr lang="en-US" sz="2600" baseline="-25000"/>
              <a:t>1</a:t>
            </a:r>
            <a:r>
              <a:rPr lang="en-US" sz="2600"/>
              <a:t> yg bersangkutan:</a:t>
            </a:r>
          </a:p>
        </p:txBody>
      </p:sp>
      <p:graphicFrame>
        <p:nvGraphicFramePr>
          <p:cNvPr id="23557" name="Object 5"/>
          <p:cNvGraphicFramePr>
            <a:graphicFrameLocks noChangeAspect="1"/>
          </p:cNvGraphicFramePr>
          <p:nvPr>
            <p:ph sz="half" idx="2"/>
          </p:nvPr>
        </p:nvGraphicFramePr>
        <p:xfrm>
          <a:off x="3563938" y="4076700"/>
          <a:ext cx="1676400" cy="1266825"/>
        </p:xfrm>
        <a:graphic>
          <a:graphicData uri="http://schemas.openxmlformats.org/presentationml/2006/ole">
            <p:oleObj spid="_x0000_s1026" name="Equation" r:id="rId3" imgW="571320" imgH="431640" progId="">
              <p:embed/>
            </p:oleObj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17</TotalTime>
  <Words>185</Words>
  <Application>Microsoft Office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Module</vt:lpstr>
      <vt:lpstr>Equation</vt:lpstr>
      <vt:lpstr>HUKUM KE-NOL TERMODINAMIKA</vt:lpstr>
      <vt:lpstr>Kesetimbangan Termal &amp; Hukum Termodinamika ke-0</vt:lpstr>
      <vt:lpstr>Mengukur Suhu</vt:lpstr>
      <vt:lpstr>Slide 4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HUKUM KE-NOL TERMODINAMIKA</dc:title>
  <dc:creator>HARTO NUROSO</dc:creator>
  <cp:lastModifiedBy>HARTO NUROSO</cp:lastModifiedBy>
  <cp:revision>2</cp:revision>
  <dcterms:created xsi:type="dcterms:W3CDTF">2012-09-17T04:45:46Z</dcterms:created>
  <dcterms:modified xsi:type="dcterms:W3CDTF">2012-09-17T05:03:39Z</dcterms:modified>
</cp:coreProperties>
</file>