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3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4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5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6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7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8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9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11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diagrams/data13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2.xml" ContentType="application/vnd.openxmlformats-officedocument.drawingml.diagramData+xml"/>
  <Override PartName="/ppt/diagrams/data10.xml" ContentType="application/vnd.openxmlformats-officedocument.drawingml.diagramData+xml"/>
  <Override PartName="/ppt/diagrams/data12.xml" ContentType="application/vnd.openxmlformats-officedocument.drawingml.diagramData+xml"/>
  <Override PartName="/ppt/diagrams/data1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5"/>
  </p:notesMasterIdLst>
  <p:sldIdLst>
    <p:sldId id="256" r:id="rId2"/>
    <p:sldId id="330" r:id="rId3"/>
    <p:sldId id="336" r:id="rId4"/>
    <p:sldId id="319" r:id="rId5"/>
    <p:sldId id="320" r:id="rId6"/>
    <p:sldId id="321" r:id="rId7"/>
    <p:sldId id="323" r:id="rId8"/>
    <p:sldId id="331" r:id="rId9"/>
    <p:sldId id="332" r:id="rId10"/>
    <p:sldId id="333" r:id="rId11"/>
    <p:sldId id="322" r:id="rId12"/>
    <p:sldId id="334" r:id="rId13"/>
    <p:sldId id="335" r:id="rId14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112" autoAdjust="0"/>
    <p:restoredTop sz="94662" autoAdjust="0"/>
  </p:normalViewPr>
  <p:slideViewPr>
    <p:cSldViewPr>
      <p:cViewPr>
        <p:scale>
          <a:sx n="70" d="100"/>
          <a:sy n="70" d="100"/>
        </p:scale>
        <p:origin x="-1596" y="-258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6" y="4428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pn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pn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A75D1F-DD27-43FD-AEFD-406D70D6DFA5}">
      <dgm:prSet phldrT="[Text]" custT="1"/>
      <dgm:spPr/>
      <dgm:t>
        <a:bodyPr/>
        <a:lstStyle/>
        <a:p>
          <a:r>
            <a:rPr lang="en-US" sz="3200" smtClean="0">
              <a:solidFill>
                <a:schemeClr val="tx1"/>
              </a:solidFill>
            </a:rPr>
            <a:t>Range atau Jangkauan (R)</a:t>
          </a:r>
          <a:endParaRPr lang="en-US" sz="3200" dirty="0">
            <a:solidFill>
              <a:schemeClr val="tx1"/>
            </a:solidFill>
          </a:endParaRPr>
        </a:p>
      </dgm:t>
    </dgm:pt>
    <dgm:pt modelId="{EC4D0373-B0BA-4DC7-A62A-7121B731C13E}" type="par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C9AE1CEB-818E-4803-B649-1BDDF25FEE47}" type="sib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Simpangan</a:t>
          </a:r>
          <a:r>
            <a:rPr lang="en-US" sz="3200" dirty="0" smtClean="0">
              <a:solidFill>
                <a:schemeClr val="tx1"/>
              </a:solidFill>
            </a:rPr>
            <a:t> Baku / </a:t>
          </a:r>
          <a:r>
            <a:rPr lang="en-US" sz="3200" dirty="0" err="1" smtClean="0">
              <a:solidFill>
                <a:schemeClr val="tx1"/>
              </a:solidFill>
            </a:rPr>
            <a:t>Standar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Deviasi</a:t>
          </a:r>
          <a:r>
            <a:rPr lang="en-US" sz="3200" dirty="0" smtClean="0">
              <a:solidFill>
                <a:schemeClr val="tx1"/>
              </a:solidFill>
            </a:rPr>
            <a:t> (S/</a:t>
          </a:r>
          <a:r>
            <a:rPr lang="en-US" sz="3200" dirty="0" err="1" smtClean="0">
              <a:solidFill>
                <a:schemeClr val="tx1"/>
              </a:solidFill>
            </a:rPr>
            <a:t>Sd</a:t>
          </a:r>
          <a:r>
            <a:rPr lang="en-US" sz="3200" dirty="0" smtClean="0">
              <a:solidFill>
                <a:schemeClr val="tx1"/>
              </a:solidFill>
            </a:rPr>
            <a:t>) </a:t>
          </a:r>
          <a:endParaRPr lang="en-US" sz="32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mc:AlternateContent xmlns:mc="http://schemas.openxmlformats.org/markup-compatibility/2006" xmlns:a14="http://schemas.microsoft.com/office/drawing/2010/main">
      <mc:Choice Requires="a14">
        <dgm:pt modelId="{5EAE19B0-FEFB-4EFB-AE97-0712889A0346}">
          <dgm:prSet phldrT="[Text]" custT="1"/>
          <dgm:spPr/>
          <dgm:t>
            <a:bodyPr/>
            <a:lstStyle/>
            <a:p>
              <a:r>
                <a:rPr lang="en-US" sz="32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32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32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endParaRPr lang="en-US" sz="3200" dirty="0">
                <a:solidFill>
                  <a:schemeClr val="tx1"/>
                </a:solidFill>
              </a:endParaRPr>
            </a:p>
          </dgm:t>
        </dgm:pt>
      </mc:Choice>
      <mc:Fallback xmlns="">
        <dgm:pt modelId="{5EAE19B0-FEFB-4EFB-AE97-0712889A0346}">
          <dgm:prSet phldrT="[Text]" custT="1"/>
          <dgm:spPr/>
          <dgm:t>
            <a:bodyPr/>
            <a:lstStyle/>
            <a:p>
              <a:r>
                <a:rPr lang="en-US" sz="32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32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endParaRPr lang="en-US" sz="3200" dirty="0">
                <a:solidFill>
                  <a:schemeClr val="tx1"/>
                </a:solidFill>
              </a:endParaRPr>
            </a:p>
          </dgm:t>
        </dgm:pt>
      </mc:Fallback>
    </mc:AlternateContent>
    <dgm:pt modelId="{7D07183A-89C5-46D8-B7D0-1652D1B168FA}" type="parTrans" cxnId="{7A1A7B24-58F1-4042-9340-8F2C1728E491}">
      <dgm:prSet/>
      <dgm:spPr/>
      <dgm:t>
        <a:bodyPr/>
        <a:lstStyle/>
        <a:p>
          <a:endParaRPr lang="en-US"/>
        </a:p>
      </dgm:t>
    </dgm:pt>
    <dgm:pt modelId="{42B7E8EE-5256-4B0C-AFAC-27CC68503706}" type="sibTrans" cxnId="{7A1A7B24-58F1-4042-9340-8F2C1728E491}">
      <dgm:prSet/>
      <dgm:spPr/>
      <dgm:t>
        <a:bodyPr/>
        <a:lstStyle/>
        <a:p>
          <a:endParaRPr lang="en-US"/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3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3"/>
      <dgm:spPr/>
    </dgm:pt>
    <dgm:pt modelId="{9DD07B0A-9415-4CC0-84DB-F7B2F7647ACD}" type="pres">
      <dgm:prSet presAssocID="{16BC4373-B8E7-46DA-996F-ABE7C294B380}" presName="dstNode" presStyleLbl="node1" presStyleIdx="0" presStyleCnt="3"/>
      <dgm:spPr/>
    </dgm:pt>
    <dgm:pt modelId="{D43CF893-5773-45D7-925D-81AF8EE92785}" type="pres">
      <dgm:prSet presAssocID="{ABA75D1F-DD27-43FD-AEFD-406D70D6DFA5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CD252-56A8-4B8E-B2EE-D93376B83D04}" type="pres">
      <dgm:prSet presAssocID="{ABA75D1F-DD27-43FD-AEFD-406D70D6DFA5}" presName="accent_1" presStyleCnt="0"/>
      <dgm:spPr/>
    </dgm:pt>
    <dgm:pt modelId="{2DDE51B9-D44E-4AFB-8227-B9A16615D25F}" type="pres">
      <dgm:prSet presAssocID="{ABA75D1F-DD27-43FD-AEFD-406D70D6DFA5}" presName="accentRepeatNode" presStyleLbl="solidFgAcc1" presStyleIdx="0" presStyleCnt="3"/>
      <dgm:spPr/>
    </dgm:pt>
    <dgm:pt modelId="{E46A526B-49B2-4632-B496-7056642EE2E7}" type="pres">
      <dgm:prSet presAssocID="{D794AAA3-C6A2-4551-9F23-2FFD2B18105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35E30-2460-4CD2-95A5-76141F7613D3}" type="pres">
      <dgm:prSet presAssocID="{D794AAA3-C6A2-4551-9F23-2FFD2B18105A}" presName="accent_2" presStyleCnt="0"/>
      <dgm:spPr/>
    </dgm:pt>
    <dgm:pt modelId="{11ADCC8C-3F51-4928-B28D-14D99E7D3EC3}" type="pres">
      <dgm:prSet presAssocID="{D794AAA3-C6A2-4551-9F23-2FFD2B18105A}" presName="accentRepeatNode" presStyleLbl="solidFgAcc1" presStyleIdx="1" presStyleCnt="3"/>
      <dgm:spPr/>
    </dgm:pt>
    <dgm:pt modelId="{69A70F0C-570B-4A59-B249-E6D5F51B737A}" type="pres">
      <dgm:prSet presAssocID="{5EAE19B0-FEFB-4EFB-AE97-0712889A034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011937-48A3-4378-AADD-C4C5EB03BE09}" type="pres">
      <dgm:prSet presAssocID="{5EAE19B0-FEFB-4EFB-AE97-0712889A0346}" presName="accent_3" presStyleCnt="0"/>
      <dgm:spPr/>
    </dgm:pt>
    <dgm:pt modelId="{556BF684-56AA-438D-9B8B-2B72602F5152}" type="pres">
      <dgm:prSet presAssocID="{5EAE19B0-FEFB-4EFB-AE97-0712889A0346}" presName="accentRepeatNode" presStyleLbl="solidFgAcc1" presStyleIdx="2" presStyleCnt="3"/>
      <dgm:spPr/>
    </dgm:pt>
  </dgm:ptLst>
  <dgm:cxnLst>
    <dgm:cxn modelId="{D4E42352-2441-4BB8-84D7-FD8BA28A3A8A}" type="presOf" srcId="{C9AE1CEB-818E-4803-B649-1BDDF25FEE47}" destId="{63358F48-7D9E-41DD-9717-D4CA233214A7}" srcOrd="0" destOrd="0" presId="urn:microsoft.com/office/officeart/2008/layout/VerticalCurvedList"/>
    <dgm:cxn modelId="{EC60ADB4-AD3E-48C4-9B9C-88D8CCDE3AB3}" type="presOf" srcId="{16BC4373-B8E7-46DA-996F-ABE7C294B380}" destId="{49B5BBF2-9EE9-4661-84B6-F94B6C62FC88}" srcOrd="0" destOrd="0" presId="urn:microsoft.com/office/officeart/2008/layout/VerticalCurvedList"/>
    <dgm:cxn modelId="{07BB34C9-8F44-436F-98F0-3EAA933F4DE0}" type="presOf" srcId="{5EAE19B0-FEFB-4EFB-AE97-0712889A0346}" destId="{69A70F0C-570B-4A59-B249-E6D5F51B737A}" srcOrd="0" destOrd="0" presId="urn:microsoft.com/office/officeart/2008/layout/VerticalCurvedList"/>
    <dgm:cxn modelId="{4638B5F5-E259-49D0-AF69-5DE089169C8C}" type="presOf" srcId="{ABA75D1F-DD27-43FD-AEFD-406D70D6DFA5}" destId="{D43CF893-5773-45D7-925D-81AF8EE92785}" srcOrd="0" destOrd="0" presId="urn:microsoft.com/office/officeart/2008/layout/VerticalCurvedList"/>
    <dgm:cxn modelId="{C72487ED-C6FA-4C42-9BF9-3975EFF0C6ED}" srcId="{16BC4373-B8E7-46DA-996F-ABE7C294B380}" destId="{ABA75D1F-DD27-43FD-AEFD-406D70D6DFA5}" srcOrd="0" destOrd="0" parTransId="{EC4D0373-B0BA-4DC7-A62A-7121B731C13E}" sibTransId="{C9AE1CEB-818E-4803-B649-1BDDF25FEE47}"/>
    <dgm:cxn modelId="{0B6D09D2-6CC0-4E3E-93F4-3C8BC183FA79}" type="presOf" srcId="{D794AAA3-C6A2-4551-9F23-2FFD2B18105A}" destId="{E46A526B-49B2-4632-B496-7056642EE2E7}" srcOrd="0" destOrd="0" presId="urn:microsoft.com/office/officeart/2008/layout/VerticalCurvedList"/>
    <dgm:cxn modelId="{7A1A7B24-58F1-4042-9340-8F2C1728E491}" srcId="{16BC4373-B8E7-46DA-996F-ABE7C294B380}" destId="{5EAE19B0-FEFB-4EFB-AE97-0712889A0346}" srcOrd="2" destOrd="0" parTransId="{7D07183A-89C5-46D8-B7D0-1652D1B168FA}" sibTransId="{42B7E8EE-5256-4B0C-AFAC-27CC68503706}"/>
    <dgm:cxn modelId="{7EA7F890-4A76-467E-903D-B31C5CDC7F2D}" srcId="{16BC4373-B8E7-46DA-996F-ABE7C294B380}" destId="{D794AAA3-C6A2-4551-9F23-2FFD2B18105A}" srcOrd="1" destOrd="0" parTransId="{CE79E6C9-E433-471C-BD20-0228DAE7ABA1}" sibTransId="{FEA3A1BD-740C-4851-9866-37536622E5E1}"/>
    <dgm:cxn modelId="{460535E1-9970-4C1C-9A22-89995120EE4C}" type="presParOf" srcId="{49B5BBF2-9EE9-4661-84B6-F94B6C62FC88}" destId="{8005DFCF-DBD7-495C-9C2B-B8B9CE347547}" srcOrd="0" destOrd="0" presId="urn:microsoft.com/office/officeart/2008/layout/VerticalCurvedList"/>
    <dgm:cxn modelId="{5061171A-A1E0-4BA4-B8AD-B32D819452DF}" type="presParOf" srcId="{8005DFCF-DBD7-495C-9C2B-B8B9CE347547}" destId="{1664FB09-4EFD-4DE4-8173-90C422AB8EE1}" srcOrd="0" destOrd="0" presId="urn:microsoft.com/office/officeart/2008/layout/VerticalCurvedList"/>
    <dgm:cxn modelId="{C9229AF0-2BE8-4CA9-A8C5-680DCE3910DF}" type="presParOf" srcId="{1664FB09-4EFD-4DE4-8173-90C422AB8EE1}" destId="{D08FBF54-C18F-4AE6-9C2A-1897E061AA30}" srcOrd="0" destOrd="0" presId="urn:microsoft.com/office/officeart/2008/layout/VerticalCurvedList"/>
    <dgm:cxn modelId="{CC68272B-6DC1-484A-AECD-37CA5F69E38C}" type="presParOf" srcId="{1664FB09-4EFD-4DE4-8173-90C422AB8EE1}" destId="{63358F48-7D9E-41DD-9717-D4CA233214A7}" srcOrd="1" destOrd="0" presId="urn:microsoft.com/office/officeart/2008/layout/VerticalCurvedList"/>
    <dgm:cxn modelId="{A11CD46B-934D-4E96-A80D-0AF0F992FC80}" type="presParOf" srcId="{1664FB09-4EFD-4DE4-8173-90C422AB8EE1}" destId="{8D3C56A5-4691-4EF1-A4C8-F30C68F1C68A}" srcOrd="2" destOrd="0" presId="urn:microsoft.com/office/officeart/2008/layout/VerticalCurvedList"/>
    <dgm:cxn modelId="{788FC33C-98DA-4CC9-90F2-C63CD01433BF}" type="presParOf" srcId="{1664FB09-4EFD-4DE4-8173-90C422AB8EE1}" destId="{9DD07B0A-9415-4CC0-84DB-F7B2F7647ACD}" srcOrd="3" destOrd="0" presId="urn:microsoft.com/office/officeart/2008/layout/VerticalCurvedList"/>
    <dgm:cxn modelId="{DE04CA82-BBD8-4C6C-89D4-1715D22C326C}" type="presParOf" srcId="{8005DFCF-DBD7-495C-9C2B-B8B9CE347547}" destId="{D43CF893-5773-45D7-925D-81AF8EE92785}" srcOrd="1" destOrd="0" presId="urn:microsoft.com/office/officeart/2008/layout/VerticalCurvedList"/>
    <dgm:cxn modelId="{FDC5E169-C775-4C09-8CEE-B47A6608C2D6}" type="presParOf" srcId="{8005DFCF-DBD7-495C-9C2B-B8B9CE347547}" destId="{6C1CD252-56A8-4B8E-B2EE-D93376B83D04}" srcOrd="2" destOrd="0" presId="urn:microsoft.com/office/officeart/2008/layout/VerticalCurvedList"/>
    <dgm:cxn modelId="{9A76D4B9-5C52-42BF-96AB-933605E40F42}" type="presParOf" srcId="{6C1CD252-56A8-4B8E-B2EE-D93376B83D04}" destId="{2DDE51B9-D44E-4AFB-8227-B9A16615D25F}" srcOrd="0" destOrd="0" presId="urn:microsoft.com/office/officeart/2008/layout/VerticalCurvedList"/>
    <dgm:cxn modelId="{D2035990-AD62-49DA-B282-976782A45150}" type="presParOf" srcId="{8005DFCF-DBD7-495C-9C2B-B8B9CE347547}" destId="{E46A526B-49B2-4632-B496-7056642EE2E7}" srcOrd="3" destOrd="0" presId="urn:microsoft.com/office/officeart/2008/layout/VerticalCurvedList"/>
    <dgm:cxn modelId="{C1B42A38-74EA-4672-B168-4A4CC40B2853}" type="presParOf" srcId="{8005DFCF-DBD7-495C-9C2B-B8B9CE347547}" destId="{74935E30-2460-4CD2-95A5-76141F7613D3}" srcOrd="4" destOrd="0" presId="urn:microsoft.com/office/officeart/2008/layout/VerticalCurvedList"/>
    <dgm:cxn modelId="{8B722EE9-A7E0-48CE-8F10-A125170A83AE}" type="presParOf" srcId="{74935E30-2460-4CD2-95A5-76141F7613D3}" destId="{11ADCC8C-3F51-4928-B28D-14D99E7D3EC3}" srcOrd="0" destOrd="0" presId="urn:microsoft.com/office/officeart/2008/layout/VerticalCurvedList"/>
    <dgm:cxn modelId="{38A2F02C-6CC4-4B62-B582-5E646A374E0B}" type="presParOf" srcId="{8005DFCF-DBD7-495C-9C2B-B8B9CE347547}" destId="{69A70F0C-570B-4A59-B249-E6D5F51B737A}" srcOrd="5" destOrd="0" presId="urn:microsoft.com/office/officeart/2008/layout/VerticalCurvedList"/>
    <dgm:cxn modelId="{44768858-245C-42AB-A476-ACF900D50FAD}" type="presParOf" srcId="{8005DFCF-DBD7-495C-9C2B-B8B9CE347547}" destId="{EC011937-48A3-4378-AADD-C4C5EB03BE09}" srcOrd="6" destOrd="0" presId="urn:microsoft.com/office/officeart/2008/layout/VerticalCurvedList"/>
    <dgm:cxn modelId="{7FB38194-AE35-48A0-A813-DA7A9E60A0F2}" type="presParOf" srcId="{EC011937-48A3-4378-AADD-C4C5EB03BE09}" destId="{556BF684-56AA-438D-9B8B-2B72602F515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A75D1F-DD27-43FD-AEFD-406D70D6DFA5}">
      <dgm:prSet phldrT="[Text]" custT="1"/>
      <dgm:spPr/>
      <dgm:t>
        <a:bodyPr/>
        <a:lstStyle/>
        <a:p>
          <a:r>
            <a:rPr lang="en-US" sz="3200" smtClean="0">
              <a:solidFill>
                <a:schemeClr val="tx1"/>
              </a:solidFill>
            </a:rPr>
            <a:t>Range atau Jangkauan (R)</a:t>
          </a:r>
          <a:endParaRPr lang="en-US" sz="3200" dirty="0">
            <a:solidFill>
              <a:schemeClr val="tx1"/>
            </a:solidFill>
          </a:endParaRPr>
        </a:p>
      </dgm:t>
    </dgm:pt>
    <dgm:pt modelId="{EC4D0373-B0BA-4DC7-A62A-7121B731C13E}" type="par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C9AE1CEB-818E-4803-B649-1BDDF25FEE47}" type="sib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Simpangan</a:t>
          </a:r>
          <a:r>
            <a:rPr lang="en-US" sz="3200" dirty="0" smtClean="0">
              <a:solidFill>
                <a:schemeClr val="tx1"/>
              </a:solidFill>
            </a:rPr>
            <a:t> Baku / </a:t>
          </a:r>
          <a:r>
            <a:rPr lang="en-US" sz="3200" dirty="0" err="1" smtClean="0">
              <a:solidFill>
                <a:schemeClr val="tx1"/>
              </a:solidFill>
            </a:rPr>
            <a:t>Standar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Deviasi</a:t>
          </a:r>
          <a:r>
            <a:rPr lang="en-US" sz="3200" dirty="0" smtClean="0">
              <a:solidFill>
                <a:schemeClr val="tx1"/>
              </a:solidFill>
            </a:rPr>
            <a:t> (S/</a:t>
          </a:r>
          <a:r>
            <a:rPr lang="en-US" sz="3200" dirty="0" err="1" smtClean="0">
              <a:solidFill>
                <a:schemeClr val="tx1"/>
              </a:solidFill>
            </a:rPr>
            <a:t>Sd</a:t>
          </a:r>
          <a:r>
            <a:rPr lang="en-US" sz="3200" dirty="0" smtClean="0">
              <a:solidFill>
                <a:schemeClr val="tx1"/>
              </a:solidFill>
            </a:rPr>
            <a:t>) </a:t>
          </a:r>
          <a:endParaRPr lang="en-US" sz="32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5EAE19B0-FEFB-4EFB-AE97-0712889A0346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7D07183A-89C5-46D8-B7D0-1652D1B168FA}" type="parTrans" cxnId="{7A1A7B24-58F1-4042-9340-8F2C1728E491}">
      <dgm:prSet/>
      <dgm:spPr/>
      <dgm:t>
        <a:bodyPr/>
        <a:lstStyle/>
        <a:p>
          <a:endParaRPr lang="en-US"/>
        </a:p>
      </dgm:t>
    </dgm:pt>
    <dgm:pt modelId="{42B7E8EE-5256-4B0C-AFAC-27CC68503706}" type="sibTrans" cxnId="{7A1A7B24-58F1-4042-9340-8F2C1728E491}">
      <dgm:prSet/>
      <dgm:spPr/>
      <dgm:t>
        <a:bodyPr/>
        <a:lstStyle/>
        <a:p>
          <a:endParaRPr lang="en-US"/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3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</dgm:pt>
    <dgm:pt modelId="{8D3C56A5-4691-4EF1-A4C8-F30C68F1C68A}" type="pres">
      <dgm:prSet presAssocID="{16BC4373-B8E7-46DA-996F-ABE7C294B380}" presName="extraNode" presStyleLbl="node1" presStyleIdx="0" presStyleCnt="3"/>
      <dgm:spPr/>
    </dgm:pt>
    <dgm:pt modelId="{9DD07B0A-9415-4CC0-84DB-F7B2F7647ACD}" type="pres">
      <dgm:prSet presAssocID="{16BC4373-B8E7-46DA-996F-ABE7C294B380}" presName="dstNode" presStyleLbl="node1" presStyleIdx="0" presStyleCnt="3"/>
      <dgm:spPr/>
    </dgm:pt>
    <dgm:pt modelId="{D43CF893-5773-45D7-925D-81AF8EE92785}" type="pres">
      <dgm:prSet presAssocID="{ABA75D1F-DD27-43FD-AEFD-406D70D6DFA5}" presName="text_1" presStyleLbl="node1" presStyleIdx="0" presStyleCnt="3">
        <dgm:presLayoutVars>
          <dgm:bulletEnabled val="1"/>
        </dgm:presLayoutVars>
      </dgm:prSet>
      <dgm:spPr/>
    </dgm:pt>
    <dgm:pt modelId="{6C1CD252-56A8-4B8E-B2EE-D93376B83D04}" type="pres">
      <dgm:prSet presAssocID="{ABA75D1F-DD27-43FD-AEFD-406D70D6DFA5}" presName="accent_1" presStyleCnt="0"/>
      <dgm:spPr/>
    </dgm:pt>
    <dgm:pt modelId="{2DDE51B9-D44E-4AFB-8227-B9A16615D25F}" type="pres">
      <dgm:prSet presAssocID="{ABA75D1F-DD27-43FD-AEFD-406D70D6DFA5}" presName="accentRepeatNode" presStyleLbl="solidFgAcc1" presStyleIdx="0" presStyleCnt="3"/>
      <dgm:spPr/>
    </dgm:pt>
    <dgm:pt modelId="{E46A526B-49B2-4632-B496-7056642EE2E7}" type="pres">
      <dgm:prSet presAssocID="{D794AAA3-C6A2-4551-9F23-2FFD2B18105A}" presName="text_2" presStyleLbl="node1" presStyleIdx="1" presStyleCnt="3">
        <dgm:presLayoutVars>
          <dgm:bulletEnabled val="1"/>
        </dgm:presLayoutVars>
      </dgm:prSet>
      <dgm:spPr/>
    </dgm:pt>
    <dgm:pt modelId="{74935E30-2460-4CD2-95A5-76141F7613D3}" type="pres">
      <dgm:prSet presAssocID="{D794AAA3-C6A2-4551-9F23-2FFD2B18105A}" presName="accent_2" presStyleCnt="0"/>
      <dgm:spPr/>
    </dgm:pt>
    <dgm:pt modelId="{11ADCC8C-3F51-4928-B28D-14D99E7D3EC3}" type="pres">
      <dgm:prSet presAssocID="{D794AAA3-C6A2-4551-9F23-2FFD2B18105A}" presName="accentRepeatNode" presStyleLbl="solidFgAcc1" presStyleIdx="1" presStyleCnt="3"/>
      <dgm:spPr/>
    </dgm:pt>
    <dgm:pt modelId="{69A70F0C-570B-4A59-B249-E6D5F51B737A}" type="pres">
      <dgm:prSet presAssocID="{5EAE19B0-FEFB-4EFB-AE97-0712889A034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011937-48A3-4378-AADD-C4C5EB03BE09}" type="pres">
      <dgm:prSet presAssocID="{5EAE19B0-FEFB-4EFB-AE97-0712889A0346}" presName="accent_3" presStyleCnt="0"/>
      <dgm:spPr/>
    </dgm:pt>
    <dgm:pt modelId="{556BF684-56AA-438D-9B8B-2B72602F5152}" type="pres">
      <dgm:prSet presAssocID="{5EAE19B0-FEFB-4EFB-AE97-0712889A0346}" presName="accentRepeatNode" presStyleLbl="solidFgAcc1" presStyleIdx="2" presStyleCnt="3"/>
      <dgm:spPr/>
    </dgm:pt>
  </dgm:ptLst>
  <dgm:cxnLst>
    <dgm:cxn modelId="{07BB34C9-8F44-436F-98F0-3EAA933F4DE0}" type="presOf" srcId="{5EAE19B0-FEFB-4EFB-AE97-0712889A0346}" destId="{69A70F0C-570B-4A59-B249-E6D5F51B737A}" srcOrd="0" destOrd="0" presId="urn:microsoft.com/office/officeart/2008/layout/VerticalCurvedList"/>
    <dgm:cxn modelId="{7EA7F890-4A76-467E-903D-B31C5CDC7F2D}" srcId="{16BC4373-B8E7-46DA-996F-ABE7C294B380}" destId="{D794AAA3-C6A2-4551-9F23-2FFD2B18105A}" srcOrd="1" destOrd="0" parTransId="{CE79E6C9-E433-471C-BD20-0228DAE7ABA1}" sibTransId="{FEA3A1BD-740C-4851-9866-37536622E5E1}"/>
    <dgm:cxn modelId="{C72487ED-C6FA-4C42-9BF9-3975EFF0C6ED}" srcId="{16BC4373-B8E7-46DA-996F-ABE7C294B380}" destId="{ABA75D1F-DD27-43FD-AEFD-406D70D6DFA5}" srcOrd="0" destOrd="0" parTransId="{EC4D0373-B0BA-4DC7-A62A-7121B731C13E}" sibTransId="{C9AE1CEB-818E-4803-B649-1BDDF25FEE47}"/>
    <dgm:cxn modelId="{0B6D09D2-6CC0-4E3E-93F4-3C8BC183FA79}" type="presOf" srcId="{D794AAA3-C6A2-4551-9F23-2FFD2B18105A}" destId="{E46A526B-49B2-4632-B496-7056642EE2E7}" srcOrd="0" destOrd="0" presId="urn:microsoft.com/office/officeart/2008/layout/VerticalCurvedList"/>
    <dgm:cxn modelId="{D4E42352-2441-4BB8-84D7-FD8BA28A3A8A}" type="presOf" srcId="{C9AE1CEB-818E-4803-B649-1BDDF25FEE47}" destId="{63358F48-7D9E-41DD-9717-D4CA233214A7}" srcOrd="0" destOrd="0" presId="urn:microsoft.com/office/officeart/2008/layout/VerticalCurvedList"/>
    <dgm:cxn modelId="{7A1A7B24-58F1-4042-9340-8F2C1728E491}" srcId="{16BC4373-B8E7-46DA-996F-ABE7C294B380}" destId="{5EAE19B0-FEFB-4EFB-AE97-0712889A0346}" srcOrd="2" destOrd="0" parTransId="{7D07183A-89C5-46D8-B7D0-1652D1B168FA}" sibTransId="{42B7E8EE-5256-4B0C-AFAC-27CC68503706}"/>
    <dgm:cxn modelId="{4638B5F5-E259-49D0-AF69-5DE089169C8C}" type="presOf" srcId="{ABA75D1F-DD27-43FD-AEFD-406D70D6DFA5}" destId="{D43CF893-5773-45D7-925D-81AF8EE92785}" srcOrd="0" destOrd="0" presId="urn:microsoft.com/office/officeart/2008/layout/VerticalCurvedList"/>
    <dgm:cxn modelId="{EC60ADB4-AD3E-48C4-9B9C-88D8CCDE3AB3}" type="presOf" srcId="{16BC4373-B8E7-46DA-996F-ABE7C294B380}" destId="{49B5BBF2-9EE9-4661-84B6-F94B6C62FC88}" srcOrd="0" destOrd="0" presId="urn:microsoft.com/office/officeart/2008/layout/VerticalCurvedList"/>
    <dgm:cxn modelId="{460535E1-9970-4C1C-9A22-89995120EE4C}" type="presParOf" srcId="{49B5BBF2-9EE9-4661-84B6-F94B6C62FC88}" destId="{8005DFCF-DBD7-495C-9C2B-B8B9CE347547}" srcOrd="0" destOrd="0" presId="urn:microsoft.com/office/officeart/2008/layout/VerticalCurvedList"/>
    <dgm:cxn modelId="{5061171A-A1E0-4BA4-B8AD-B32D819452DF}" type="presParOf" srcId="{8005DFCF-DBD7-495C-9C2B-B8B9CE347547}" destId="{1664FB09-4EFD-4DE4-8173-90C422AB8EE1}" srcOrd="0" destOrd="0" presId="urn:microsoft.com/office/officeart/2008/layout/VerticalCurvedList"/>
    <dgm:cxn modelId="{C9229AF0-2BE8-4CA9-A8C5-680DCE3910DF}" type="presParOf" srcId="{1664FB09-4EFD-4DE4-8173-90C422AB8EE1}" destId="{D08FBF54-C18F-4AE6-9C2A-1897E061AA30}" srcOrd="0" destOrd="0" presId="urn:microsoft.com/office/officeart/2008/layout/VerticalCurvedList"/>
    <dgm:cxn modelId="{CC68272B-6DC1-484A-AECD-37CA5F69E38C}" type="presParOf" srcId="{1664FB09-4EFD-4DE4-8173-90C422AB8EE1}" destId="{63358F48-7D9E-41DD-9717-D4CA233214A7}" srcOrd="1" destOrd="0" presId="urn:microsoft.com/office/officeart/2008/layout/VerticalCurvedList"/>
    <dgm:cxn modelId="{A11CD46B-934D-4E96-A80D-0AF0F992FC80}" type="presParOf" srcId="{1664FB09-4EFD-4DE4-8173-90C422AB8EE1}" destId="{8D3C56A5-4691-4EF1-A4C8-F30C68F1C68A}" srcOrd="2" destOrd="0" presId="urn:microsoft.com/office/officeart/2008/layout/VerticalCurvedList"/>
    <dgm:cxn modelId="{788FC33C-98DA-4CC9-90F2-C63CD01433BF}" type="presParOf" srcId="{1664FB09-4EFD-4DE4-8173-90C422AB8EE1}" destId="{9DD07B0A-9415-4CC0-84DB-F7B2F7647ACD}" srcOrd="3" destOrd="0" presId="urn:microsoft.com/office/officeart/2008/layout/VerticalCurvedList"/>
    <dgm:cxn modelId="{DE04CA82-BBD8-4C6C-89D4-1715D22C326C}" type="presParOf" srcId="{8005DFCF-DBD7-495C-9C2B-B8B9CE347547}" destId="{D43CF893-5773-45D7-925D-81AF8EE92785}" srcOrd="1" destOrd="0" presId="urn:microsoft.com/office/officeart/2008/layout/VerticalCurvedList"/>
    <dgm:cxn modelId="{FDC5E169-C775-4C09-8CEE-B47A6608C2D6}" type="presParOf" srcId="{8005DFCF-DBD7-495C-9C2B-B8B9CE347547}" destId="{6C1CD252-56A8-4B8E-B2EE-D93376B83D04}" srcOrd="2" destOrd="0" presId="urn:microsoft.com/office/officeart/2008/layout/VerticalCurvedList"/>
    <dgm:cxn modelId="{9A76D4B9-5C52-42BF-96AB-933605E40F42}" type="presParOf" srcId="{6C1CD252-56A8-4B8E-B2EE-D93376B83D04}" destId="{2DDE51B9-D44E-4AFB-8227-B9A16615D25F}" srcOrd="0" destOrd="0" presId="urn:microsoft.com/office/officeart/2008/layout/VerticalCurvedList"/>
    <dgm:cxn modelId="{D2035990-AD62-49DA-B282-976782A45150}" type="presParOf" srcId="{8005DFCF-DBD7-495C-9C2B-B8B9CE347547}" destId="{E46A526B-49B2-4632-B496-7056642EE2E7}" srcOrd="3" destOrd="0" presId="urn:microsoft.com/office/officeart/2008/layout/VerticalCurvedList"/>
    <dgm:cxn modelId="{C1B42A38-74EA-4672-B168-4A4CC40B2853}" type="presParOf" srcId="{8005DFCF-DBD7-495C-9C2B-B8B9CE347547}" destId="{74935E30-2460-4CD2-95A5-76141F7613D3}" srcOrd="4" destOrd="0" presId="urn:microsoft.com/office/officeart/2008/layout/VerticalCurvedList"/>
    <dgm:cxn modelId="{8B722EE9-A7E0-48CE-8F10-A125170A83AE}" type="presParOf" srcId="{74935E30-2460-4CD2-95A5-76141F7613D3}" destId="{11ADCC8C-3F51-4928-B28D-14D99E7D3EC3}" srcOrd="0" destOrd="0" presId="urn:microsoft.com/office/officeart/2008/layout/VerticalCurvedList"/>
    <dgm:cxn modelId="{38A2F02C-6CC4-4B62-B582-5E646A374E0B}" type="presParOf" srcId="{8005DFCF-DBD7-495C-9C2B-B8B9CE347547}" destId="{69A70F0C-570B-4A59-B249-E6D5F51B737A}" srcOrd="5" destOrd="0" presId="urn:microsoft.com/office/officeart/2008/layout/VerticalCurvedList"/>
    <dgm:cxn modelId="{44768858-245C-42AB-A476-ACF900D50FAD}" type="presParOf" srcId="{8005DFCF-DBD7-495C-9C2B-B8B9CE347547}" destId="{EC011937-48A3-4378-AADD-C4C5EB03BE09}" srcOrd="6" destOrd="0" presId="urn:microsoft.com/office/officeart/2008/layout/VerticalCurvedList"/>
    <dgm:cxn modelId="{7FB38194-AE35-48A0-A813-DA7A9E60A0F2}" type="presParOf" srcId="{EC011937-48A3-4378-AADD-C4C5EB03BE09}" destId="{556BF684-56AA-438D-9B8B-2B72602F515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A75D1F-DD27-43FD-AEFD-406D70D6DFA5}">
      <dgm:prSet phldrT="[Text]" custT="1"/>
      <dgm:spPr/>
      <dgm:t>
        <a:bodyPr/>
        <a:lstStyle/>
        <a:p>
          <a:r>
            <a:rPr lang="en-US" sz="3200" smtClean="0">
              <a:solidFill>
                <a:schemeClr val="tx1"/>
              </a:solidFill>
            </a:rPr>
            <a:t>Range atau Jangkauan (R)</a:t>
          </a:r>
          <a:endParaRPr lang="en-US" sz="3200" dirty="0">
            <a:solidFill>
              <a:schemeClr val="tx1"/>
            </a:solidFill>
          </a:endParaRPr>
        </a:p>
      </dgm:t>
    </dgm:pt>
    <dgm:pt modelId="{EC4D0373-B0BA-4DC7-A62A-7121B731C13E}" type="par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C9AE1CEB-818E-4803-B649-1BDDF25FEE47}" type="sib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D43CF893-5773-45D7-925D-81AF8EE92785}" type="pres">
      <dgm:prSet presAssocID="{ABA75D1F-DD27-43FD-AEFD-406D70D6DFA5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CD252-56A8-4B8E-B2EE-D93376B83D04}" type="pres">
      <dgm:prSet presAssocID="{ABA75D1F-DD27-43FD-AEFD-406D70D6DFA5}" presName="accent_1" presStyleCnt="0"/>
      <dgm:spPr/>
    </dgm:pt>
    <dgm:pt modelId="{2DDE51B9-D44E-4AFB-8227-B9A16615D25F}" type="pres">
      <dgm:prSet presAssocID="{ABA75D1F-DD27-43FD-AEFD-406D70D6DFA5}" presName="accentRepeatNode" presStyleLbl="solidFgAcc1" presStyleIdx="0" presStyleCnt="1"/>
      <dgm:spPr/>
    </dgm:pt>
  </dgm:ptLst>
  <dgm:cxnLst>
    <dgm:cxn modelId="{8EF0FDAD-0B69-4B23-8DB0-0BB672FD97CF}" type="presOf" srcId="{16BC4373-B8E7-46DA-996F-ABE7C294B380}" destId="{49B5BBF2-9EE9-4661-84B6-F94B6C62FC88}" srcOrd="0" destOrd="0" presId="urn:microsoft.com/office/officeart/2008/layout/VerticalCurvedList"/>
    <dgm:cxn modelId="{C72487ED-C6FA-4C42-9BF9-3975EFF0C6ED}" srcId="{16BC4373-B8E7-46DA-996F-ABE7C294B380}" destId="{ABA75D1F-DD27-43FD-AEFD-406D70D6DFA5}" srcOrd="0" destOrd="0" parTransId="{EC4D0373-B0BA-4DC7-A62A-7121B731C13E}" sibTransId="{C9AE1CEB-818E-4803-B649-1BDDF25FEE47}"/>
    <dgm:cxn modelId="{0EF3B8FF-3288-4F82-9EFD-6F00111802B8}" type="presOf" srcId="{ABA75D1F-DD27-43FD-AEFD-406D70D6DFA5}" destId="{D43CF893-5773-45D7-925D-81AF8EE92785}" srcOrd="0" destOrd="0" presId="urn:microsoft.com/office/officeart/2008/layout/VerticalCurvedList"/>
    <dgm:cxn modelId="{B31BF315-70F7-441F-AE85-067B5D0A5973}" type="presOf" srcId="{C9AE1CEB-818E-4803-B649-1BDDF25FEE47}" destId="{63358F48-7D9E-41DD-9717-D4CA233214A7}" srcOrd="0" destOrd="0" presId="urn:microsoft.com/office/officeart/2008/layout/VerticalCurvedList"/>
    <dgm:cxn modelId="{087D3B78-04F5-48E3-938B-D560D15125CA}" type="presParOf" srcId="{49B5BBF2-9EE9-4661-84B6-F94B6C62FC88}" destId="{8005DFCF-DBD7-495C-9C2B-B8B9CE347547}" srcOrd="0" destOrd="0" presId="urn:microsoft.com/office/officeart/2008/layout/VerticalCurvedList"/>
    <dgm:cxn modelId="{860A1911-43C0-4E34-BC7F-70364471E70A}" type="presParOf" srcId="{8005DFCF-DBD7-495C-9C2B-B8B9CE347547}" destId="{1664FB09-4EFD-4DE4-8173-90C422AB8EE1}" srcOrd="0" destOrd="0" presId="urn:microsoft.com/office/officeart/2008/layout/VerticalCurvedList"/>
    <dgm:cxn modelId="{6DEF8505-12BD-4996-8446-B7DC2734BDB5}" type="presParOf" srcId="{1664FB09-4EFD-4DE4-8173-90C422AB8EE1}" destId="{D08FBF54-C18F-4AE6-9C2A-1897E061AA30}" srcOrd="0" destOrd="0" presId="urn:microsoft.com/office/officeart/2008/layout/VerticalCurvedList"/>
    <dgm:cxn modelId="{35A7F8D7-D726-4D3D-821E-3651F13ACBF1}" type="presParOf" srcId="{1664FB09-4EFD-4DE4-8173-90C422AB8EE1}" destId="{63358F48-7D9E-41DD-9717-D4CA233214A7}" srcOrd="1" destOrd="0" presId="urn:microsoft.com/office/officeart/2008/layout/VerticalCurvedList"/>
    <dgm:cxn modelId="{1AD93EEA-41FF-4DB5-892E-4D4839DC6BEA}" type="presParOf" srcId="{1664FB09-4EFD-4DE4-8173-90C422AB8EE1}" destId="{8D3C56A5-4691-4EF1-A4C8-F30C68F1C68A}" srcOrd="2" destOrd="0" presId="urn:microsoft.com/office/officeart/2008/layout/VerticalCurvedList"/>
    <dgm:cxn modelId="{42B19794-A13A-4991-9B99-180BDF15E03F}" type="presParOf" srcId="{1664FB09-4EFD-4DE4-8173-90C422AB8EE1}" destId="{9DD07B0A-9415-4CC0-84DB-F7B2F7647ACD}" srcOrd="3" destOrd="0" presId="urn:microsoft.com/office/officeart/2008/layout/VerticalCurvedList"/>
    <dgm:cxn modelId="{CDA22E06-2F8A-4776-BB9F-9E7442BA648C}" type="presParOf" srcId="{8005DFCF-DBD7-495C-9C2B-B8B9CE347547}" destId="{D43CF893-5773-45D7-925D-81AF8EE92785}" srcOrd="1" destOrd="0" presId="urn:microsoft.com/office/officeart/2008/layout/VerticalCurvedList"/>
    <dgm:cxn modelId="{CCBEBC50-D482-4C83-BC1E-A54B6681DF7D}" type="presParOf" srcId="{8005DFCF-DBD7-495C-9C2B-B8B9CE347547}" destId="{6C1CD252-56A8-4B8E-B2EE-D93376B83D04}" srcOrd="2" destOrd="0" presId="urn:microsoft.com/office/officeart/2008/layout/VerticalCurvedList"/>
    <dgm:cxn modelId="{713412A5-F4C3-42A5-929C-00311683FD04}" type="presParOf" srcId="{6C1CD252-56A8-4B8E-B2EE-D93376B83D04}" destId="{2DDE51B9-D44E-4AFB-8227-B9A16615D25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8F4FAD24-B9CF-4234-83A3-4657C77692CD}" type="presOf" srcId="{16BC4373-B8E7-46DA-996F-ABE7C294B380}" destId="{49B5BBF2-9EE9-4661-84B6-F94B6C62FC88}" srcOrd="0" destOrd="0" presId="urn:microsoft.com/office/officeart/2008/layout/VerticalCurvedList"/>
    <dgm:cxn modelId="{C29AA2E9-F525-4EB0-81DA-DB7917156786}" type="presOf" srcId="{FEA3A1BD-740C-4851-9866-37536622E5E1}" destId="{63358F48-7D9E-41DD-9717-D4CA233214A7}" srcOrd="0" destOrd="0" presId="urn:microsoft.com/office/officeart/2008/layout/VerticalCurvedList"/>
    <dgm:cxn modelId="{3A879594-1B26-4D0E-AC52-1FBFAA6B698C}" type="presOf" srcId="{D794AAA3-C6A2-4551-9F23-2FFD2B18105A}" destId="{B653DEBF-2198-40A8-869A-EA03999115CF}" srcOrd="0" destOrd="0" presId="urn:microsoft.com/office/officeart/2008/layout/VerticalCurvedList"/>
    <dgm:cxn modelId="{2589359F-A5DB-4865-8285-6BE63174D92E}" type="presParOf" srcId="{49B5BBF2-9EE9-4661-84B6-F94B6C62FC88}" destId="{8005DFCF-DBD7-495C-9C2B-B8B9CE347547}" srcOrd="0" destOrd="0" presId="urn:microsoft.com/office/officeart/2008/layout/VerticalCurvedList"/>
    <dgm:cxn modelId="{D252282D-4702-4724-847B-450FABCF5ED5}" type="presParOf" srcId="{8005DFCF-DBD7-495C-9C2B-B8B9CE347547}" destId="{1664FB09-4EFD-4DE4-8173-90C422AB8EE1}" srcOrd="0" destOrd="0" presId="urn:microsoft.com/office/officeart/2008/layout/VerticalCurvedList"/>
    <dgm:cxn modelId="{F0495D44-31FA-488D-8903-CD8FC5B31BA6}" type="presParOf" srcId="{1664FB09-4EFD-4DE4-8173-90C422AB8EE1}" destId="{D08FBF54-C18F-4AE6-9C2A-1897E061AA30}" srcOrd="0" destOrd="0" presId="urn:microsoft.com/office/officeart/2008/layout/VerticalCurvedList"/>
    <dgm:cxn modelId="{D9D19E8F-F480-46FE-9581-1E589FDAF805}" type="presParOf" srcId="{1664FB09-4EFD-4DE4-8173-90C422AB8EE1}" destId="{63358F48-7D9E-41DD-9717-D4CA233214A7}" srcOrd="1" destOrd="0" presId="urn:microsoft.com/office/officeart/2008/layout/VerticalCurvedList"/>
    <dgm:cxn modelId="{61811699-A9EC-4636-A362-2EB6E596EAEE}" type="presParOf" srcId="{1664FB09-4EFD-4DE4-8173-90C422AB8EE1}" destId="{8D3C56A5-4691-4EF1-A4C8-F30C68F1C68A}" srcOrd="2" destOrd="0" presId="urn:microsoft.com/office/officeart/2008/layout/VerticalCurvedList"/>
    <dgm:cxn modelId="{993D4E91-3084-4D7E-BFC3-9BB04FD41BF9}" type="presParOf" srcId="{1664FB09-4EFD-4DE4-8173-90C422AB8EE1}" destId="{9DD07B0A-9415-4CC0-84DB-F7B2F7647ACD}" srcOrd="3" destOrd="0" presId="urn:microsoft.com/office/officeart/2008/layout/VerticalCurvedList"/>
    <dgm:cxn modelId="{6943A423-8A61-4A48-AE63-41DAC9CF4DA5}" type="presParOf" srcId="{8005DFCF-DBD7-495C-9C2B-B8B9CE347547}" destId="{B653DEBF-2198-40A8-869A-EA03999115CF}" srcOrd="1" destOrd="0" presId="urn:microsoft.com/office/officeart/2008/layout/VerticalCurvedList"/>
    <dgm:cxn modelId="{4D73752E-E7A0-491A-8826-6F24BAB38E0C}" type="presParOf" srcId="{8005DFCF-DBD7-495C-9C2B-B8B9CE347547}" destId="{CCF6CFDB-A146-4C72-9208-9B15134044FD}" srcOrd="2" destOrd="0" presId="urn:microsoft.com/office/officeart/2008/layout/VerticalCurvedList"/>
    <dgm:cxn modelId="{422301F5-4D91-4C75-B793-1C8A07C7E53B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5963BBE0-821C-425A-A08F-CD4F0869438E}" type="presOf" srcId="{FEA3A1BD-740C-4851-9866-37536622E5E1}" destId="{63358F48-7D9E-41DD-9717-D4CA233214A7}" srcOrd="0" destOrd="0" presId="urn:microsoft.com/office/officeart/2008/layout/VerticalCurvedList"/>
    <dgm:cxn modelId="{44F02724-31DF-4114-A946-03DEB261680C}" type="presOf" srcId="{D794AAA3-C6A2-4551-9F23-2FFD2B18105A}" destId="{B653DEBF-2198-40A8-869A-EA03999115CF}" srcOrd="0" destOrd="0" presId="urn:microsoft.com/office/officeart/2008/layout/VerticalCurvedList"/>
    <dgm:cxn modelId="{B5AEF185-1AE6-49DB-9DE0-7F17DF23F7ED}" type="presOf" srcId="{16BC4373-B8E7-46DA-996F-ABE7C294B380}" destId="{49B5BBF2-9EE9-4661-84B6-F94B6C62FC88}" srcOrd="0" destOrd="0" presId="urn:microsoft.com/office/officeart/2008/layout/VerticalCurvedList"/>
    <dgm:cxn modelId="{44E78905-D2B4-4F4C-8787-E5A2A75515FF}" type="presParOf" srcId="{49B5BBF2-9EE9-4661-84B6-F94B6C62FC88}" destId="{8005DFCF-DBD7-495C-9C2B-B8B9CE347547}" srcOrd="0" destOrd="0" presId="urn:microsoft.com/office/officeart/2008/layout/VerticalCurvedList"/>
    <dgm:cxn modelId="{F5F1D4CF-A267-42FA-883D-A550417DF875}" type="presParOf" srcId="{8005DFCF-DBD7-495C-9C2B-B8B9CE347547}" destId="{1664FB09-4EFD-4DE4-8173-90C422AB8EE1}" srcOrd="0" destOrd="0" presId="urn:microsoft.com/office/officeart/2008/layout/VerticalCurvedList"/>
    <dgm:cxn modelId="{9369987A-4A4C-4DAA-889C-93015F963EA3}" type="presParOf" srcId="{1664FB09-4EFD-4DE4-8173-90C422AB8EE1}" destId="{D08FBF54-C18F-4AE6-9C2A-1897E061AA30}" srcOrd="0" destOrd="0" presId="urn:microsoft.com/office/officeart/2008/layout/VerticalCurvedList"/>
    <dgm:cxn modelId="{BCBB02DD-40BA-429E-B548-1BC47D7B180B}" type="presParOf" srcId="{1664FB09-4EFD-4DE4-8173-90C422AB8EE1}" destId="{63358F48-7D9E-41DD-9717-D4CA233214A7}" srcOrd="1" destOrd="0" presId="urn:microsoft.com/office/officeart/2008/layout/VerticalCurvedList"/>
    <dgm:cxn modelId="{C96F1326-485A-4D80-8524-B898380F05DB}" type="presParOf" srcId="{1664FB09-4EFD-4DE4-8173-90C422AB8EE1}" destId="{8D3C56A5-4691-4EF1-A4C8-F30C68F1C68A}" srcOrd="2" destOrd="0" presId="urn:microsoft.com/office/officeart/2008/layout/VerticalCurvedList"/>
    <dgm:cxn modelId="{66BA0575-7631-47C8-8D9A-7E83B87ECFE6}" type="presParOf" srcId="{1664FB09-4EFD-4DE4-8173-90C422AB8EE1}" destId="{9DD07B0A-9415-4CC0-84DB-F7B2F7647ACD}" srcOrd="3" destOrd="0" presId="urn:microsoft.com/office/officeart/2008/layout/VerticalCurvedList"/>
    <dgm:cxn modelId="{A8A90D5C-4D53-4D5D-BF49-5A5A1DB33502}" type="presParOf" srcId="{8005DFCF-DBD7-495C-9C2B-B8B9CE347547}" destId="{B653DEBF-2198-40A8-869A-EA03999115CF}" srcOrd="1" destOrd="0" presId="urn:microsoft.com/office/officeart/2008/layout/VerticalCurvedList"/>
    <dgm:cxn modelId="{48A88028-D65D-4E9D-97A6-4274424AE6F1}" type="presParOf" srcId="{8005DFCF-DBD7-495C-9C2B-B8B9CE347547}" destId="{CCF6CFDB-A146-4C72-9208-9B15134044FD}" srcOrd="2" destOrd="0" presId="urn:microsoft.com/office/officeart/2008/layout/VerticalCurvedList"/>
    <dgm:cxn modelId="{C1FECC3E-B3ED-4806-A974-08904D154EF1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DD821B07-060A-4742-B213-3E4EA3E341F6}" type="presOf" srcId="{D794AAA3-C6A2-4551-9F23-2FFD2B18105A}" destId="{B653DEBF-2198-40A8-869A-EA03999115CF}" srcOrd="0" destOrd="0" presId="urn:microsoft.com/office/officeart/2008/layout/VerticalCurvedList"/>
    <dgm:cxn modelId="{D944724B-5B47-4542-BFF1-04B0AEA67DE6}" type="presOf" srcId="{FEA3A1BD-740C-4851-9866-37536622E5E1}" destId="{63358F48-7D9E-41DD-9717-D4CA233214A7}" srcOrd="0" destOrd="0" presId="urn:microsoft.com/office/officeart/2008/layout/VerticalCurvedList"/>
    <dgm:cxn modelId="{386E90EA-33FD-4E98-890F-ECA7684E610F}" type="presOf" srcId="{16BC4373-B8E7-46DA-996F-ABE7C294B380}" destId="{49B5BBF2-9EE9-4661-84B6-F94B6C62FC88}" srcOrd="0" destOrd="0" presId="urn:microsoft.com/office/officeart/2008/layout/VerticalCurvedList"/>
    <dgm:cxn modelId="{1BC388C3-89ED-42CE-826D-023F025A369B}" type="presParOf" srcId="{49B5BBF2-9EE9-4661-84B6-F94B6C62FC88}" destId="{8005DFCF-DBD7-495C-9C2B-B8B9CE347547}" srcOrd="0" destOrd="0" presId="urn:microsoft.com/office/officeart/2008/layout/VerticalCurvedList"/>
    <dgm:cxn modelId="{C059BA08-9D95-4FAD-B648-BC92F82D1145}" type="presParOf" srcId="{8005DFCF-DBD7-495C-9C2B-B8B9CE347547}" destId="{1664FB09-4EFD-4DE4-8173-90C422AB8EE1}" srcOrd="0" destOrd="0" presId="urn:microsoft.com/office/officeart/2008/layout/VerticalCurvedList"/>
    <dgm:cxn modelId="{2832F42B-A6E4-4BAE-B7F2-CDEE0D9AB7A7}" type="presParOf" srcId="{1664FB09-4EFD-4DE4-8173-90C422AB8EE1}" destId="{D08FBF54-C18F-4AE6-9C2A-1897E061AA30}" srcOrd="0" destOrd="0" presId="urn:microsoft.com/office/officeart/2008/layout/VerticalCurvedList"/>
    <dgm:cxn modelId="{E6312C5C-9CEB-4538-8036-88902A90571D}" type="presParOf" srcId="{1664FB09-4EFD-4DE4-8173-90C422AB8EE1}" destId="{63358F48-7D9E-41DD-9717-D4CA233214A7}" srcOrd="1" destOrd="0" presId="urn:microsoft.com/office/officeart/2008/layout/VerticalCurvedList"/>
    <dgm:cxn modelId="{1D36C22F-461B-4571-9D2B-D7924AFB939B}" type="presParOf" srcId="{1664FB09-4EFD-4DE4-8173-90C422AB8EE1}" destId="{8D3C56A5-4691-4EF1-A4C8-F30C68F1C68A}" srcOrd="2" destOrd="0" presId="urn:microsoft.com/office/officeart/2008/layout/VerticalCurvedList"/>
    <dgm:cxn modelId="{770F5C14-6036-456E-891D-3188B947C34D}" type="presParOf" srcId="{1664FB09-4EFD-4DE4-8173-90C422AB8EE1}" destId="{9DD07B0A-9415-4CC0-84DB-F7B2F7647ACD}" srcOrd="3" destOrd="0" presId="urn:microsoft.com/office/officeart/2008/layout/VerticalCurvedList"/>
    <dgm:cxn modelId="{C8863255-B9BF-4939-8611-3BE8D74E2265}" type="presParOf" srcId="{8005DFCF-DBD7-495C-9C2B-B8B9CE347547}" destId="{B653DEBF-2198-40A8-869A-EA03999115CF}" srcOrd="1" destOrd="0" presId="urn:microsoft.com/office/officeart/2008/layout/VerticalCurvedList"/>
    <dgm:cxn modelId="{F928E710-6650-4DB9-B0D5-601F15948438}" type="presParOf" srcId="{8005DFCF-DBD7-495C-9C2B-B8B9CE347547}" destId="{CCF6CFDB-A146-4C72-9208-9B15134044FD}" srcOrd="2" destOrd="0" presId="urn:microsoft.com/office/officeart/2008/layout/VerticalCurvedList"/>
    <dgm:cxn modelId="{39600F11-89AC-4AB3-BBB8-6A30019CA347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6842E4EB-DFD0-495E-95BE-6236B1663A10}" type="presOf" srcId="{16BC4373-B8E7-46DA-996F-ABE7C294B380}" destId="{49B5BBF2-9EE9-4661-84B6-F94B6C62FC88}" srcOrd="0" destOrd="0" presId="urn:microsoft.com/office/officeart/2008/layout/VerticalCurvedList"/>
    <dgm:cxn modelId="{88C6F4D3-DD63-482A-B781-FEECADE51043}" type="presOf" srcId="{FEA3A1BD-740C-4851-9866-37536622E5E1}" destId="{63358F48-7D9E-41DD-9717-D4CA233214A7}" srcOrd="0" destOrd="0" presId="urn:microsoft.com/office/officeart/2008/layout/VerticalCurvedList"/>
    <dgm:cxn modelId="{D91BB98F-8EF4-4E2F-A5AE-48F3D5B12CAE}" type="presOf" srcId="{D794AAA3-C6A2-4551-9F23-2FFD2B18105A}" destId="{B653DEBF-2198-40A8-869A-EA03999115CF}" srcOrd="0" destOrd="0" presId="urn:microsoft.com/office/officeart/2008/layout/VerticalCurvedList"/>
    <dgm:cxn modelId="{6F38C66A-10C0-48E1-BED1-EC59F42317DC}" type="presParOf" srcId="{49B5BBF2-9EE9-4661-84B6-F94B6C62FC88}" destId="{8005DFCF-DBD7-495C-9C2B-B8B9CE347547}" srcOrd="0" destOrd="0" presId="urn:microsoft.com/office/officeart/2008/layout/VerticalCurvedList"/>
    <dgm:cxn modelId="{8C9DA81C-0CB0-4C57-A853-7195B67B3D2C}" type="presParOf" srcId="{8005DFCF-DBD7-495C-9C2B-B8B9CE347547}" destId="{1664FB09-4EFD-4DE4-8173-90C422AB8EE1}" srcOrd="0" destOrd="0" presId="urn:microsoft.com/office/officeart/2008/layout/VerticalCurvedList"/>
    <dgm:cxn modelId="{3270AD35-58BE-458F-9445-34B15EC3561B}" type="presParOf" srcId="{1664FB09-4EFD-4DE4-8173-90C422AB8EE1}" destId="{D08FBF54-C18F-4AE6-9C2A-1897E061AA30}" srcOrd="0" destOrd="0" presId="urn:microsoft.com/office/officeart/2008/layout/VerticalCurvedList"/>
    <dgm:cxn modelId="{5856EC5C-217E-4A19-9F78-236029A40664}" type="presParOf" srcId="{1664FB09-4EFD-4DE4-8173-90C422AB8EE1}" destId="{63358F48-7D9E-41DD-9717-D4CA233214A7}" srcOrd="1" destOrd="0" presId="urn:microsoft.com/office/officeart/2008/layout/VerticalCurvedList"/>
    <dgm:cxn modelId="{0EBC0DA7-9337-422C-9A0F-27376BFE12A3}" type="presParOf" srcId="{1664FB09-4EFD-4DE4-8173-90C422AB8EE1}" destId="{8D3C56A5-4691-4EF1-A4C8-F30C68F1C68A}" srcOrd="2" destOrd="0" presId="urn:microsoft.com/office/officeart/2008/layout/VerticalCurvedList"/>
    <dgm:cxn modelId="{E1DEB736-79DA-4405-85EE-2D827D076C7E}" type="presParOf" srcId="{1664FB09-4EFD-4DE4-8173-90C422AB8EE1}" destId="{9DD07B0A-9415-4CC0-84DB-F7B2F7647ACD}" srcOrd="3" destOrd="0" presId="urn:microsoft.com/office/officeart/2008/layout/VerticalCurvedList"/>
    <dgm:cxn modelId="{3760F87F-6691-4C40-95E1-A9BA48C2F77E}" type="presParOf" srcId="{8005DFCF-DBD7-495C-9C2B-B8B9CE347547}" destId="{B653DEBF-2198-40A8-869A-EA03999115CF}" srcOrd="1" destOrd="0" presId="urn:microsoft.com/office/officeart/2008/layout/VerticalCurvedList"/>
    <dgm:cxn modelId="{6B7E22B9-8971-4F34-88B8-95DA39199DCD}" type="presParOf" srcId="{8005DFCF-DBD7-495C-9C2B-B8B9CE347547}" destId="{CCF6CFDB-A146-4C72-9208-9B15134044FD}" srcOrd="2" destOrd="0" presId="urn:microsoft.com/office/officeart/2008/layout/VerticalCurvedList"/>
    <dgm:cxn modelId="{BA8DAC2C-1F36-4825-9553-36AB8FAA41F6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23C46064-0AF3-43B7-B838-8CF2DA47FCB6}" type="presOf" srcId="{FEA3A1BD-740C-4851-9866-37536622E5E1}" destId="{63358F48-7D9E-41DD-9717-D4CA233214A7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B9E7695C-AE3C-4877-B270-D7E0D31D69C5}" type="presOf" srcId="{16BC4373-B8E7-46DA-996F-ABE7C294B380}" destId="{49B5BBF2-9EE9-4661-84B6-F94B6C62FC88}" srcOrd="0" destOrd="0" presId="urn:microsoft.com/office/officeart/2008/layout/VerticalCurvedList"/>
    <dgm:cxn modelId="{2317E8CB-581F-4F74-9E26-2E60742C6C0B}" type="presOf" srcId="{D794AAA3-C6A2-4551-9F23-2FFD2B18105A}" destId="{B653DEBF-2198-40A8-869A-EA03999115CF}" srcOrd="0" destOrd="0" presId="urn:microsoft.com/office/officeart/2008/layout/VerticalCurvedList"/>
    <dgm:cxn modelId="{578BFFD5-9383-4BC6-9AF7-B0B5056C83CF}" type="presParOf" srcId="{49B5BBF2-9EE9-4661-84B6-F94B6C62FC88}" destId="{8005DFCF-DBD7-495C-9C2B-B8B9CE347547}" srcOrd="0" destOrd="0" presId="urn:microsoft.com/office/officeart/2008/layout/VerticalCurvedList"/>
    <dgm:cxn modelId="{11037364-5E1C-4FD0-BDC1-69A2F185F968}" type="presParOf" srcId="{8005DFCF-DBD7-495C-9C2B-B8B9CE347547}" destId="{1664FB09-4EFD-4DE4-8173-90C422AB8EE1}" srcOrd="0" destOrd="0" presId="urn:microsoft.com/office/officeart/2008/layout/VerticalCurvedList"/>
    <dgm:cxn modelId="{C541B4B7-153B-40E5-A66B-1284C2A99EEB}" type="presParOf" srcId="{1664FB09-4EFD-4DE4-8173-90C422AB8EE1}" destId="{D08FBF54-C18F-4AE6-9C2A-1897E061AA30}" srcOrd="0" destOrd="0" presId="urn:microsoft.com/office/officeart/2008/layout/VerticalCurvedList"/>
    <dgm:cxn modelId="{C7BCFEB8-A6DA-4A28-9C12-ED8ADB134149}" type="presParOf" srcId="{1664FB09-4EFD-4DE4-8173-90C422AB8EE1}" destId="{63358F48-7D9E-41DD-9717-D4CA233214A7}" srcOrd="1" destOrd="0" presId="urn:microsoft.com/office/officeart/2008/layout/VerticalCurvedList"/>
    <dgm:cxn modelId="{D8DFEA3E-BF2C-4AB7-87E1-87C8116835ED}" type="presParOf" srcId="{1664FB09-4EFD-4DE4-8173-90C422AB8EE1}" destId="{8D3C56A5-4691-4EF1-A4C8-F30C68F1C68A}" srcOrd="2" destOrd="0" presId="urn:microsoft.com/office/officeart/2008/layout/VerticalCurvedList"/>
    <dgm:cxn modelId="{E9D7FA63-859C-419D-84B7-ED6C736D28E9}" type="presParOf" srcId="{1664FB09-4EFD-4DE4-8173-90C422AB8EE1}" destId="{9DD07B0A-9415-4CC0-84DB-F7B2F7647ACD}" srcOrd="3" destOrd="0" presId="urn:microsoft.com/office/officeart/2008/layout/VerticalCurvedList"/>
    <dgm:cxn modelId="{64427047-D400-44E1-B65B-253053BBBB8C}" type="presParOf" srcId="{8005DFCF-DBD7-495C-9C2B-B8B9CE347547}" destId="{B653DEBF-2198-40A8-869A-EA03999115CF}" srcOrd="1" destOrd="0" presId="urn:microsoft.com/office/officeart/2008/layout/VerticalCurvedList"/>
    <dgm:cxn modelId="{EDFEE4B6-A198-44EC-A156-6145BC4904D4}" type="presParOf" srcId="{8005DFCF-DBD7-495C-9C2B-B8B9CE347547}" destId="{CCF6CFDB-A146-4C72-9208-9B15134044FD}" srcOrd="2" destOrd="0" presId="urn:microsoft.com/office/officeart/2008/layout/VerticalCurvedList"/>
    <dgm:cxn modelId="{CA6098FE-DE0B-4124-BA9D-D3225488E6ED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28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Choice>
      <mc:Fallback xmlns="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28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Fallback>
    </mc:AlternateConten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CC9E36AB-6188-4679-9A50-229898475F8D}" type="presOf" srcId="{D794AAA3-C6A2-4551-9F23-2FFD2B18105A}" destId="{B653DEBF-2198-40A8-869A-EA03999115CF}" srcOrd="0" destOrd="0" presId="urn:microsoft.com/office/officeart/2008/layout/VerticalCurvedList"/>
    <dgm:cxn modelId="{0B14EF70-B61D-4481-B003-EF6529E17596}" type="presOf" srcId="{FEA3A1BD-740C-4851-9866-37536622E5E1}" destId="{63358F48-7D9E-41DD-9717-D4CA233214A7}" srcOrd="0" destOrd="0" presId="urn:microsoft.com/office/officeart/2008/layout/VerticalCurvedList"/>
    <dgm:cxn modelId="{123E870A-9896-4F2E-8ABC-7F1ECC0F5D4E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1AC6BFC0-DD22-4CA3-A7C4-16FCF0125B7F}" type="presParOf" srcId="{49B5BBF2-9EE9-4661-84B6-F94B6C62FC88}" destId="{8005DFCF-DBD7-495C-9C2B-B8B9CE347547}" srcOrd="0" destOrd="0" presId="urn:microsoft.com/office/officeart/2008/layout/VerticalCurvedList"/>
    <dgm:cxn modelId="{F3E9946D-DD60-4680-9D30-6592DBA404C6}" type="presParOf" srcId="{8005DFCF-DBD7-495C-9C2B-B8B9CE347547}" destId="{1664FB09-4EFD-4DE4-8173-90C422AB8EE1}" srcOrd="0" destOrd="0" presId="urn:microsoft.com/office/officeart/2008/layout/VerticalCurvedList"/>
    <dgm:cxn modelId="{79405534-A474-43E7-8C8E-A7218E3D12C4}" type="presParOf" srcId="{1664FB09-4EFD-4DE4-8173-90C422AB8EE1}" destId="{D08FBF54-C18F-4AE6-9C2A-1897E061AA30}" srcOrd="0" destOrd="0" presId="urn:microsoft.com/office/officeart/2008/layout/VerticalCurvedList"/>
    <dgm:cxn modelId="{0B532E20-BA0A-4C6C-9C4F-B2FFAB08D0DE}" type="presParOf" srcId="{1664FB09-4EFD-4DE4-8173-90C422AB8EE1}" destId="{63358F48-7D9E-41DD-9717-D4CA233214A7}" srcOrd="1" destOrd="0" presId="urn:microsoft.com/office/officeart/2008/layout/VerticalCurvedList"/>
    <dgm:cxn modelId="{EEFAA724-774D-4033-BF93-30135216B8C4}" type="presParOf" srcId="{1664FB09-4EFD-4DE4-8173-90C422AB8EE1}" destId="{8D3C56A5-4691-4EF1-A4C8-F30C68F1C68A}" srcOrd="2" destOrd="0" presId="urn:microsoft.com/office/officeart/2008/layout/VerticalCurvedList"/>
    <dgm:cxn modelId="{3580EBD0-3EE5-4B97-BAE0-B95C9BC67EAF}" type="presParOf" srcId="{1664FB09-4EFD-4DE4-8173-90C422AB8EE1}" destId="{9DD07B0A-9415-4CC0-84DB-F7B2F7647ACD}" srcOrd="3" destOrd="0" presId="urn:microsoft.com/office/officeart/2008/layout/VerticalCurvedList"/>
    <dgm:cxn modelId="{AA4CEE4F-0D4D-4448-8E62-CE82B4CA54C0}" type="presParOf" srcId="{8005DFCF-DBD7-495C-9C2B-B8B9CE347547}" destId="{B653DEBF-2198-40A8-869A-EA03999115CF}" srcOrd="1" destOrd="0" presId="urn:microsoft.com/office/officeart/2008/layout/VerticalCurvedList"/>
    <dgm:cxn modelId="{48EB746F-4B47-4473-9B32-BF6A2F4B8B55}" type="presParOf" srcId="{8005DFCF-DBD7-495C-9C2B-B8B9CE347547}" destId="{CCF6CFDB-A146-4C72-9208-9B15134044FD}" srcOrd="2" destOrd="0" presId="urn:microsoft.com/office/officeart/2008/layout/VerticalCurvedList"/>
    <dgm:cxn modelId="{2104D7DB-45B3-4729-82D4-F21AC11307A3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CC9E36AB-6188-4679-9A50-229898475F8D}" type="presOf" srcId="{D794AAA3-C6A2-4551-9F23-2FFD2B18105A}" destId="{B653DEBF-2198-40A8-869A-EA03999115CF}" srcOrd="0" destOrd="0" presId="urn:microsoft.com/office/officeart/2008/layout/VerticalCurvedList"/>
    <dgm:cxn modelId="{0B14EF70-B61D-4481-B003-EF6529E17596}" type="presOf" srcId="{FEA3A1BD-740C-4851-9866-37536622E5E1}" destId="{63358F48-7D9E-41DD-9717-D4CA233214A7}" srcOrd="0" destOrd="0" presId="urn:microsoft.com/office/officeart/2008/layout/VerticalCurvedList"/>
    <dgm:cxn modelId="{123E870A-9896-4F2E-8ABC-7F1ECC0F5D4E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1AC6BFC0-DD22-4CA3-A7C4-16FCF0125B7F}" type="presParOf" srcId="{49B5BBF2-9EE9-4661-84B6-F94B6C62FC88}" destId="{8005DFCF-DBD7-495C-9C2B-B8B9CE347547}" srcOrd="0" destOrd="0" presId="urn:microsoft.com/office/officeart/2008/layout/VerticalCurvedList"/>
    <dgm:cxn modelId="{F3E9946D-DD60-4680-9D30-6592DBA404C6}" type="presParOf" srcId="{8005DFCF-DBD7-495C-9C2B-B8B9CE347547}" destId="{1664FB09-4EFD-4DE4-8173-90C422AB8EE1}" srcOrd="0" destOrd="0" presId="urn:microsoft.com/office/officeart/2008/layout/VerticalCurvedList"/>
    <dgm:cxn modelId="{79405534-A474-43E7-8C8E-A7218E3D12C4}" type="presParOf" srcId="{1664FB09-4EFD-4DE4-8173-90C422AB8EE1}" destId="{D08FBF54-C18F-4AE6-9C2A-1897E061AA30}" srcOrd="0" destOrd="0" presId="urn:microsoft.com/office/officeart/2008/layout/VerticalCurvedList"/>
    <dgm:cxn modelId="{0B532E20-BA0A-4C6C-9C4F-B2FFAB08D0DE}" type="presParOf" srcId="{1664FB09-4EFD-4DE4-8173-90C422AB8EE1}" destId="{63358F48-7D9E-41DD-9717-D4CA233214A7}" srcOrd="1" destOrd="0" presId="urn:microsoft.com/office/officeart/2008/layout/VerticalCurvedList"/>
    <dgm:cxn modelId="{EEFAA724-774D-4033-BF93-30135216B8C4}" type="presParOf" srcId="{1664FB09-4EFD-4DE4-8173-90C422AB8EE1}" destId="{8D3C56A5-4691-4EF1-A4C8-F30C68F1C68A}" srcOrd="2" destOrd="0" presId="urn:microsoft.com/office/officeart/2008/layout/VerticalCurvedList"/>
    <dgm:cxn modelId="{3580EBD0-3EE5-4B97-BAE0-B95C9BC67EAF}" type="presParOf" srcId="{1664FB09-4EFD-4DE4-8173-90C422AB8EE1}" destId="{9DD07B0A-9415-4CC0-84DB-F7B2F7647ACD}" srcOrd="3" destOrd="0" presId="urn:microsoft.com/office/officeart/2008/layout/VerticalCurvedList"/>
    <dgm:cxn modelId="{AA4CEE4F-0D4D-4448-8E62-CE82B4CA54C0}" type="presParOf" srcId="{8005DFCF-DBD7-495C-9C2B-B8B9CE347547}" destId="{B653DEBF-2198-40A8-869A-EA03999115CF}" srcOrd="1" destOrd="0" presId="urn:microsoft.com/office/officeart/2008/layout/VerticalCurvedList"/>
    <dgm:cxn modelId="{48EB746F-4B47-4473-9B32-BF6A2F4B8B55}" type="presParOf" srcId="{8005DFCF-DBD7-495C-9C2B-B8B9CE347547}" destId="{CCF6CFDB-A146-4C72-9208-9B15134044FD}" srcOrd="2" destOrd="0" presId="urn:microsoft.com/office/officeart/2008/layout/VerticalCurvedList"/>
    <dgm:cxn modelId="{2104D7DB-45B3-4729-82D4-F21AC11307A3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28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Choice>
      <mc:Fallback xmlns="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28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Fallback>
    </mc:AlternateConten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6AAFE536-D309-4E2E-9FAC-AB7EB2AD7FF1}" type="presOf" srcId="{D794AAA3-C6A2-4551-9F23-2FFD2B18105A}" destId="{B653DEBF-2198-40A8-869A-EA03999115CF}" srcOrd="0" destOrd="0" presId="urn:microsoft.com/office/officeart/2008/layout/VerticalCurvedList"/>
    <dgm:cxn modelId="{9B3108B0-A6D8-4929-A501-53832AEEB2AD}" type="presOf" srcId="{FEA3A1BD-740C-4851-9866-37536622E5E1}" destId="{63358F48-7D9E-41DD-9717-D4CA233214A7}" srcOrd="0" destOrd="0" presId="urn:microsoft.com/office/officeart/2008/layout/VerticalCurvedList"/>
    <dgm:cxn modelId="{735C56AF-3626-4D18-8063-123B5CCDA8BE}" type="presOf" srcId="{16BC4373-B8E7-46DA-996F-ABE7C294B380}" destId="{49B5BBF2-9EE9-4661-84B6-F94B6C62FC88}" srcOrd="0" destOrd="0" presId="urn:microsoft.com/office/officeart/2008/layout/VerticalCurvedList"/>
    <dgm:cxn modelId="{EF06D2BE-E0EC-4264-8142-D9C7CC72C5C4}" type="presParOf" srcId="{49B5BBF2-9EE9-4661-84B6-F94B6C62FC88}" destId="{8005DFCF-DBD7-495C-9C2B-B8B9CE347547}" srcOrd="0" destOrd="0" presId="urn:microsoft.com/office/officeart/2008/layout/VerticalCurvedList"/>
    <dgm:cxn modelId="{70C783B2-5E32-4625-8BB8-F68B4B10009B}" type="presParOf" srcId="{8005DFCF-DBD7-495C-9C2B-B8B9CE347547}" destId="{1664FB09-4EFD-4DE4-8173-90C422AB8EE1}" srcOrd="0" destOrd="0" presId="urn:microsoft.com/office/officeart/2008/layout/VerticalCurvedList"/>
    <dgm:cxn modelId="{5A76075A-69D6-47EB-A267-D4CE4336D9AE}" type="presParOf" srcId="{1664FB09-4EFD-4DE4-8173-90C422AB8EE1}" destId="{D08FBF54-C18F-4AE6-9C2A-1897E061AA30}" srcOrd="0" destOrd="0" presId="urn:microsoft.com/office/officeart/2008/layout/VerticalCurvedList"/>
    <dgm:cxn modelId="{F04B4630-0F50-46F6-89D4-4AB9E5E85A53}" type="presParOf" srcId="{1664FB09-4EFD-4DE4-8173-90C422AB8EE1}" destId="{63358F48-7D9E-41DD-9717-D4CA233214A7}" srcOrd="1" destOrd="0" presId="urn:microsoft.com/office/officeart/2008/layout/VerticalCurvedList"/>
    <dgm:cxn modelId="{EA66B5AC-966C-4D86-8654-E6080A963C5C}" type="presParOf" srcId="{1664FB09-4EFD-4DE4-8173-90C422AB8EE1}" destId="{8D3C56A5-4691-4EF1-A4C8-F30C68F1C68A}" srcOrd="2" destOrd="0" presId="urn:microsoft.com/office/officeart/2008/layout/VerticalCurvedList"/>
    <dgm:cxn modelId="{49315B98-570E-488B-9576-848FE0452DA6}" type="presParOf" srcId="{1664FB09-4EFD-4DE4-8173-90C422AB8EE1}" destId="{9DD07B0A-9415-4CC0-84DB-F7B2F7647ACD}" srcOrd="3" destOrd="0" presId="urn:microsoft.com/office/officeart/2008/layout/VerticalCurvedList"/>
    <dgm:cxn modelId="{4B4E732A-83BD-4169-9C58-2D71843B001D}" type="presParOf" srcId="{8005DFCF-DBD7-495C-9C2B-B8B9CE347547}" destId="{B653DEBF-2198-40A8-869A-EA03999115CF}" srcOrd="1" destOrd="0" presId="urn:microsoft.com/office/officeart/2008/layout/VerticalCurvedList"/>
    <dgm:cxn modelId="{1CC511F7-2205-4AB1-8D18-6F1190C2D859}" type="presParOf" srcId="{8005DFCF-DBD7-495C-9C2B-B8B9CE347547}" destId="{CCF6CFDB-A146-4C72-9208-9B15134044FD}" srcOrd="2" destOrd="0" presId="urn:microsoft.com/office/officeart/2008/layout/VerticalCurvedList"/>
    <dgm:cxn modelId="{80C53563-BC66-4752-BAD9-84E2AEB5DDF8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6AAFE536-D309-4E2E-9FAC-AB7EB2AD7FF1}" type="presOf" srcId="{D794AAA3-C6A2-4551-9F23-2FFD2B18105A}" destId="{B653DEBF-2198-40A8-869A-EA03999115CF}" srcOrd="0" destOrd="0" presId="urn:microsoft.com/office/officeart/2008/layout/VerticalCurvedList"/>
    <dgm:cxn modelId="{9B3108B0-A6D8-4929-A501-53832AEEB2AD}" type="presOf" srcId="{FEA3A1BD-740C-4851-9866-37536622E5E1}" destId="{63358F48-7D9E-41DD-9717-D4CA233214A7}" srcOrd="0" destOrd="0" presId="urn:microsoft.com/office/officeart/2008/layout/VerticalCurvedList"/>
    <dgm:cxn modelId="{735C56AF-3626-4D18-8063-123B5CCDA8BE}" type="presOf" srcId="{16BC4373-B8E7-46DA-996F-ABE7C294B380}" destId="{49B5BBF2-9EE9-4661-84B6-F94B6C62FC88}" srcOrd="0" destOrd="0" presId="urn:microsoft.com/office/officeart/2008/layout/VerticalCurvedList"/>
    <dgm:cxn modelId="{EF06D2BE-E0EC-4264-8142-D9C7CC72C5C4}" type="presParOf" srcId="{49B5BBF2-9EE9-4661-84B6-F94B6C62FC88}" destId="{8005DFCF-DBD7-495C-9C2B-B8B9CE347547}" srcOrd="0" destOrd="0" presId="urn:microsoft.com/office/officeart/2008/layout/VerticalCurvedList"/>
    <dgm:cxn modelId="{70C783B2-5E32-4625-8BB8-F68B4B10009B}" type="presParOf" srcId="{8005DFCF-DBD7-495C-9C2B-B8B9CE347547}" destId="{1664FB09-4EFD-4DE4-8173-90C422AB8EE1}" srcOrd="0" destOrd="0" presId="urn:microsoft.com/office/officeart/2008/layout/VerticalCurvedList"/>
    <dgm:cxn modelId="{5A76075A-69D6-47EB-A267-D4CE4336D9AE}" type="presParOf" srcId="{1664FB09-4EFD-4DE4-8173-90C422AB8EE1}" destId="{D08FBF54-C18F-4AE6-9C2A-1897E061AA30}" srcOrd="0" destOrd="0" presId="urn:microsoft.com/office/officeart/2008/layout/VerticalCurvedList"/>
    <dgm:cxn modelId="{F04B4630-0F50-46F6-89D4-4AB9E5E85A53}" type="presParOf" srcId="{1664FB09-4EFD-4DE4-8173-90C422AB8EE1}" destId="{63358F48-7D9E-41DD-9717-D4CA233214A7}" srcOrd="1" destOrd="0" presId="urn:microsoft.com/office/officeart/2008/layout/VerticalCurvedList"/>
    <dgm:cxn modelId="{EA66B5AC-966C-4D86-8654-E6080A963C5C}" type="presParOf" srcId="{1664FB09-4EFD-4DE4-8173-90C422AB8EE1}" destId="{8D3C56A5-4691-4EF1-A4C8-F30C68F1C68A}" srcOrd="2" destOrd="0" presId="urn:microsoft.com/office/officeart/2008/layout/VerticalCurvedList"/>
    <dgm:cxn modelId="{49315B98-570E-488B-9576-848FE0452DA6}" type="presParOf" srcId="{1664FB09-4EFD-4DE4-8173-90C422AB8EE1}" destId="{9DD07B0A-9415-4CC0-84DB-F7B2F7647ACD}" srcOrd="3" destOrd="0" presId="urn:microsoft.com/office/officeart/2008/layout/VerticalCurvedList"/>
    <dgm:cxn modelId="{4B4E732A-83BD-4169-9C58-2D71843B001D}" type="presParOf" srcId="{8005DFCF-DBD7-495C-9C2B-B8B9CE347547}" destId="{B653DEBF-2198-40A8-869A-EA03999115CF}" srcOrd="1" destOrd="0" presId="urn:microsoft.com/office/officeart/2008/layout/VerticalCurvedList"/>
    <dgm:cxn modelId="{1CC511F7-2205-4AB1-8D18-6F1190C2D859}" type="presParOf" srcId="{8005DFCF-DBD7-495C-9C2B-B8B9CE347547}" destId="{CCF6CFDB-A146-4C72-9208-9B15134044FD}" srcOrd="2" destOrd="0" presId="urn:microsoft.com/office/officeart/2008/layout/VerticalCurvedList"/>
    <dgm:cxn modelId="{80C53563-BC66-4752-BAD9-84E2AEB5DDF8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28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Choice>
      <mc:Fallback xmlns="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28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Fallback>
    </mc:AlternateConten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963EAD55-EB7E-4B64-89CB-0806789DFFA9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3471A2D1-1EBA-4D41-A39E-9F7474228277}" type="presOf" srcId="{D794AAA3-C6A2-4551-9F23-2FFD2B18105A}" destId="{B653DEBF-2198-40A8-869A-EA03999115CF}" srcOrd="0" destOrd="0" presId="urn:microsoft.com/office/officeart/2008/layout/VerticalCurvedList"/>
    <dgm:cxn modelId="{B5476BD6-4371-41AF-8669-1037807EA5AC}" type="presOf" srcId="{FEA3A1BD-740C-4851-9866-37536622E5E1}" destId="{63358F48-7D9E-41DD-9717-D4CA233214A7}" srcOrd="0" destOrd="0" presId="urn:microsoft.com/office/officeart/2008/layout/VerticalCurvedList"/>
    <dgm:cxn modelId="{E9304EE8-C9EE-4E4F-9355-75DF7E4A3C34}" type="presParOf" srcId="{49B5BBF2-9EE9-4661-84B6-F94B6C62FC88}" destId="{8005DFCF-DBD7-495C-9C2B-B8B9CE347547}" srcOrd="0" destOrd="0" presId="urn:microsoft.com/office/officeart/2008/layout/VerticalCurvedList"/>
    <dgm:cxn modelId="{77D50DFB-3F9C-4420-AA02-F03F67954760}" type="presParOf" srcId="{8005DFCF-DBD7-495C-9C2B-B8B9CE347547}" destId="{1664FB09-4EFD-4DE4-8173-90C422AB8EE1}" srcOrd="0" destOrd="0" presId="urn:microsoft.com/office/officeart/2008/layout/VerticalCurvedList"/>
    <dgm:cxn modelId="{E21E1642-F7D1-4361-B0AC-6BFE0C53F473}" type="presParOf" srcId="{1664FB09-4EFD-4DE4-8173-90C422AB8EE1}" destId="{D08FBF54-C18F-4AE6-9C2A-1897E061AA30}" srcOrd="0" destOrd="0" presId="urn:microsoft.com/office/officeart/2008/layout/VerticalCurvedList"/>
    <dgm:cxn modelId="{28F7B283-853D-4183-A56F-C7593F4E709D}" type="presParOf" srcId="{1664FB09-4EFD-4DE4-8173-90C422AB8EE1}" destId="{63358F48-7D9E-41DD-9717-D4CA233214A7}" srcOrd="1" destOrd="0" presId="urn:microsoft.com/office/officeart/2008/layout/VerticalCurvedList"/>
    <dgm:cxn modelId="{3F53C5BA-3929-4ABC-AE08-E821D070CEA8}" type="presParOf" srcId="{1664FB09-4EFD-4DE4-8173-90C422AB8EE1}" destId="{8D3C56A5-4691-4EF1-A4C8-F30C68F1C68A}" srcOrd="2" destOrd="0" presId="urn:microsoft.com/office/officeart/2008/layout/VerticalCurvedList"/>
    <dgm:cxn modelId="{2F5DDADC-E595-4B4A-8E41-A5EF9D09012B}" type="presParOf" srcId="{1664FB09-4EFD-4DE4-8173-90C422AB8EE1}" destId="{9DD07B0A-9415-4CC0-84DB-F7B2F7647ACD}" srcOrd="3" destOrd="0" presId="urn:microsoft.com/office/officeart/2008/layout/VerticalCurvedList"/>
    <dgm:cxn modelId="{DAE13E60-1BBB-465D-8835-E47A3329648F}" type="presParOf" srcId="{8005DFCF-DBD7-495C-9C2B-B8B9CE347547}" destId="{B653DEBF-2198-40A8-869A-EA03999115CF}" srcOrd="1" destOrd="0" presId="urn:microsoft.com/office/officeart/2008/layout/VerticalCurvedList"/>
    <dgm:cxn modelId="{710FAFBA-E77F-4393-8EA5-859E6ADCD9F6}" type="presParOf" srcId="{8005DFCF-DBD7-495C-9C2B-B8B9CE347547}" destId="{CCF6CFDB-A146-4C72-9208-9B15134044FD}" srcOrd="2" destOrd="0" presId="urn:microsoft.com/office/officeart/2008/layout/VerticalCurvedList"/>
    <dgm:cxn modelId="{EE1334D9-E0FB-41FA-B30E-2A72CFBB3E8D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963EAD55-EB7E-4B64-89CB-0806789DFFA9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3471A2D1-1EBA-4D41-A39E-9F7474228277}" type="presOf" srcId="{D794AAA3-C6A2-4551-9F23-2FFD2B18105A}" destId="{B653DEBF-2198-40A8-869A-EA03999115CF}" srcOrd="0" destOrd="0" presId="urn:microsoft.com/office/officeart/2008/layout/VerticalCurvedList"/>
    <dgm:cxn modelId="{B5476BD6-4371-41AF-8669-1037807EA5AC}" type="presOf" srcId="{FEA3A1BD-740C-4851-9866-37536622E5E1}" destId="{63358F48-7D9E-41DD-9717-D4CA233214A7}" srcOrd="0" destOrd="0" presId="urn:microsoft.com/office/officeart/2008/layout/VerticalCurvedList"/>
    <dgm:cxn modelId="{E9304EE8-C9EE-4E4F-9355-75DF7E4A3C34}" type="presParOf" srcId="{49B5BBF2-9EE9-4661-84B6-F94B6C62FC88}" destId="{8005DFCF-DBD7-495C-9C2B-B8B9CE347547}" srcOrd="0" destOrd="0" presId="urn:microsoft.com/office/officeart/2008/layout/VerticalCurvedList"/>
    <dgm:cxn modelId="{77D50DFB-3F9C-4420-AA02-F03F67954760}" type="presParOf" srcId="{8005DFCF-DBD7-495C-9C2B-B8B9CE347547}" destId="{1664FB09-4EFD-4DE4-8173-90C422AB8EE1}" srcOrd="0" destOrd="0" presId="urn:microsoft.com/office/officeart/2008/layout/VerticalCurvedList"/>
    <dgm:cxn modelId="{E21E1642-F7D1-4361-B0AC-6BFE0C53F473}" type="presParOf" srcId="{1664FB09-4EFD-4DE4-8173-90C422AB8EE1}" destId="{D08FBF54-C18F-4AE6-9C2A-1897E061AA30}" srcOrd="0" destOrd="0" presId="urn:microsoft.com/office/officeart/2008/layout/VerticalCurvedList"/>
    <dgm:cxn modelId="{28F7B283-853D-4183-A56F-C7593F4E709D}" type="presParOf" srcId="{1664FB09-4EFD-4DE4-8173-90C422AB8EE1}" destId="{63358F48-7D9E-41DD-9717-D4CA233214A7}" srcOrd="1" destOrd="0" presId="urn:microsoft.com/office/officeart/2008/layout/VerticalCurvedList"/>
    <dgm:cxn modelId="{3F53C5BA-3929-4ABC-AE08-E821D070CEA8}" type="presParOf" srcId="{1664FB09-4EFD-4DE4-8173-90C422AB8EE1}" destId="{8D3C56A5-4691-4EF1-A4C8-F30C68F1C68A}" srcOrd="2" destOrd="0" presId="urn:microsoft.com/office/officeart/2008/layout/VerticalCurvedList"/>
    <dgm:cxn modelId="{2F5DDADC-E595-4B4A-8E41-A5EF9D09012B}" type="presParOf" srcId="{1664FB09-4EFD-4DE4-8173-90C422AB8EE1}" destId="{9DD07B0A-9415-4CC0-84DB-F7B2F7647ACD}" srcOrd="3" destOrd="0" presId="urn:microsoft.com/office/officeart/2008/layout/VerticalCurvedList"/>
    <dgm:cxn modelId="{DAE13E60-1BBB-465D-8835-E47A3329648F}" type="presParOf" srcId="{8005DFCF-DBD7-495C-9C2B-B8B9CE347547}" destId="{B653DEBF-2198-40A8-869A-EA03999115CF}" srcOrd="1" destOrd="0" presId="urn:microsoft.com/office/officeart/2008/layout/VerticalCurvedList"/>
    <dgm:cxn modelId="{710FAFBA-E77F-4393-8EA5-859E6ADCD9F6}" type="presParOf" srcId="{8005DFCF-DBD7-495C-9C2B-B8B9CE347547}" destId="{CCF6CFDB-A146-4C72-9208-9B15134044FD}" srcOrd="2" destOrd="0" presId="urn:microsoft.com/office/officeart/2008/layout/VerticalCurvedList"/>
    <dgm:cxn modelId="{EE1334D9-E0FB-41FA-B30E-2A72CFBB3E8D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3128743" y="-481599"/>
          <a:ext cx="3731798" cy="3731798"/>
        </a:xfrm>
        <a:prstGeom prst="blockArc">
          <a:avLst>
            <a:gd name="adj1" fmla="val 18900000"/>
            <a:gd name="adj2" fmla="val 2700000"/>
            <a:gd name="adj3" fmla="val 579"/>
          </a:avLst>
        </a:pr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3CF893-5773-45D7-925D-81AF8EE92785}">
      <dsp:nvSpPr>
        <dsp:cNvPr id="0" name=""/>
        <dsp:cNvSpPr/>
      </dsp:nvSpPr>
      <dsp:spPr>
        <a:xfrm>
          <a:off x="387761" y="276860"/>
          <a:ext cx="8111911" cy="55372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9515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chemeClr val="tx1"/>
              </a:solidFill>
            </a:rPr>
            <a:t>Range atau Jangkauan (R)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387761" y="276860"/>
        <a:ext cx="8111911" cy="553720"/>
      </dsp:txXfrm>
    </dsp:sp>
    <dsp:sp modelId="{2DDE51B9-D44E-4AFB-8227-B9A16615D25F}">
      <dsp:nvSpPr>
        <dsp:cNvPr id="0" name=""/>
        <dsp:cNvSpPr/>
      </dsp:nvSpPr>
      <dsp:spPr>
        <a:xfrm>
          <a:off x="41686" y="207645"/>
          <a:ext cx="692150" cy="692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6A526B-49B2-4632-B496-7056642EE2E7}">
      <dsp:nvSpPr>
        <dsp:cNvPr id="0" name=""/>
        <dsp:cNvSpPr/>
      </dsp:nvSpPr>
      <dsp:spPr>
        <a:xfrm>
          <a:off x="589038" y="1107440"/>
          <a:ext cx="7910634" cy="553720"/>
        </a:xfrm>
        <a:prstGeom prst="rect">
          <a:avLst/>
        </a:prstGeom>
        <a:gradFill rotWithShape="0">
          <a:gsLst>
            <a:gs pos="0">
              <a:schemeClr val="accent2">
                <a:hueOff val="-4271743"/>
                <a:satOff val="12481"/>
                <a:lumOff val="-2353"/>
                <a:alphaOff val="0"/>
                <a:shade val="63000"/>
              </a:schemeClr>
            </a:gs>
            <a:gs pos="30000">
              <a:schemeClr val="accent2">
                <a:hueOff val="-4271743"/>
                <a:satOff val="12481"/>
                <a:lumOff val="-2353"/>
                <a:alphaOff val="0"/>
                <a:shade val="90000"/>
                <a:satMod val="110000"/>
              </a:schemeClr>
            </a:gs>
            <a:gs pos="45000">
              <a:schemeClr val="accent2">
                <a:hueOff val="-4271743"/>
                <a:satOff val="12481"/>
                <a:lumOff val="-2353"/>
                <a:alphaOff val="0"/>
                <a:shade val="100000"/>
                <a:satMod val="118000"/>
              </a:schemeClr>
            </a:gs>
            <a:gs pos="55000">
              <a:schemeClr val="accent2">
                <a:hueOff val="-4271743"/>
                <a:satOff val="12481"/>
                <a:lumOff val="-2353"/>
                <a:alphaOff val="0"/>
                <a:shade val="100000"/>
                <a:satMod val="118000"/>
              </a:schemeClr>
            </a:gs>
            <a:gs pos="73000">
              <a:schemeClr val="accent2">
                <a:hueOff val="-4271743"/>
                <a:satOff val="12481"/>
                <a:lumOff val="-2353"/>
                <a:alphaOff val="0"/>
                <a:shade val="90000"/>
                <a:satMod val="110000"/>
              </a:schemeClr>
            </a:gs>
            <a:gs pos="100000">
              <a:schemeClr val="accent2">
                <a:hueOff val="-4271743"/>
                <a:satOff val="12481"/>
                <a:lumOff val="-2353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-4271743"/>
              <a:satOff val="12481"/>
              <a:lumOff val="-2353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9515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Simpangan</a:t>
          </a:r>
          <a:r>
            <a:rPr lang="en-US" sz="3200" kern="1200" dirty="0" smtClean="0">
              <a:solidFill>
                <a:schemeClr val="tx1"/>
              </a:solidFill>
            </a:rPr>
            <a:t> Baku / </a:t>
          </a:r>
          <a:r>
            <a:rPr lang="en-US" sz="3200" kern="1200" dirty="0" err="1" smtClean="0">
              <a:solidFill>
                <a:schemeClr val="tx1"/>
              </a:solidFill>
            </a:rPr>
            <a:t>Standar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Deviasi</a:t>
          </a:r>
          <a:r>
            <a:rPr lang="en-US" sz="3200" kern="1200" dirty="0" smtClean="0">
              <a:solidFill>
                <a:schemeClr val="tx1"/>
              </a:solidFill>
            </a:rPr>
            <a:t> (S/</a:t>
          </a:r>
          <a:r>
            <a:rPr lang="en-US" sz="3200" kern="1200" dirty="0" err="1" smtClean="0">
              <a:solidFill>
                <a:schemeClr val="tx1"/>
              </a:solidFill>
            </a:rPr>
            <a:t>Sd</a:t>
          </a:r>
          <a:r>
            <a:rPr lang="en-US" sz="3200" kern="1200" dirty="0" smtClean="0">
              <a:solidFill>
                <a:schemeClr val="tx1"/>
              </a:solidFill>
            </a:rPr>
            <a:t>) 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589038" y="1107440"/>
        <a:ext cx="7910634" cy="553720"/>
      </dsp:txXfrm>
    </dsp:sp>
    <dsp:sp modelId="{11ADCC8C-3F51-4928-B28D-14D99E7D3EC3}">
      <dsp:nvSpPr>
        <dsp:cNvPr id="0" name=""/>
        <dsp:cNvSpPr/>
      </dsp:nvSpPr>
      <dsp:spPr>
        <a:xfrm>
          <a:off x="242963" y="1038224"/>
          <a:ext cx="692150" cy="692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4271743"/>
              <a:satOff val="12481"/>
              <a:lumOff val="-2353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9A70F0C-570B-4A59-B249-E6D5F51B737A}">
      <dsp:nvSpPr>
        <dsp:cNvPr id="0" name=""/>
        <dsp:cNvSpPr/>
      </dsp:nvSpPr>
      <dsp:spPr>
        <a:xfrm>
          <a:off x="387761" y="1938020"/>
          <a:ext cx="8111911" cy="553720"/>
        </a:xfrm>
        <a:prstGeom prst="rect">
          <a:avLst/>
        </a:prstGeom>
        <a:gradFill rotWithShape="0">
          <a:gsLst>
            <a:gs pos="0">
              <a:schemeClr val="accent2">
                <a:hueOff val="-8543487"/>
                <a:satOff val="24962"/>
                <a:lumOff val="-4706"/>
                <a:alphaOff val="0"/>
                <a:shade val="63000"/>
              </a:schemeClr>
            </a:gs>
            <a:gs pos="30000">
              <a:schemeClr val="accent2">
                <a:hueOff val="-8543487"/>
                <a:satOff val="24962"/>
                <a:lumOff val="-4706"/>
                <a:alphaOff val="0"/>
                <a:shade val="90000"/>
                <a:satMod val="110000"/>
              </a:schemeClr>
            </a:gs>
            <a:gs pos="45000">
              <a:schemeClr val="accent2">
                <a:hueOff val="-8543487"/>
                <a:satOff val="24962"/>
                <a:lumOff val="-4706"/>
                <a:alphaOff val="0"/>
                <a:shade val="100000"/>
                <a:satMod val="118000"/>
              </a:schemeClr>
            </a:gs>
            <a:gs pos="55000">
              <a:schemeClr val="accent2">
                <a:hueOff val="-8543487"/>
                <a:satOff val="24962"/>
                <a:lumOff val="-4706"/>
                <a:alphaOff val="0"/>
                <a:shade val="100000"/>
                <a:satMod val="118000"/>
              </a:schemeClr>
            </a:gs>
            <a:gs pos="73000">
              <a:schemeClr val="accent2">
                <a:hueOff val="-8543487"/>
                <a:satOff val="24962"/>
                <a:lumOff val="-4706"/>
                <a:alphaOff val="0"/>
                <a:shade val="90000"/>
                <a:satMod val="110000"/>
              </a:schemeClr>
            </a:gs>
            <a:gs pos="100000">
              <a:schemeClr val="accent2">
                <a:hueOff val="-8543487"/>
                <a:satOff val="24962"/>
                <a:lumOff val="-4706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-8543487"/>
              <a:satOff val="24962"/>
              <a:lumOff val="-4706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9515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32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32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32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32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endParaRPr lang="en-US" sz="3200" kern="1200" dirty="0">
            <a:solidFill>
              <a:schemeClr val="tx1"/>
            </a:solidFill>
          </a:endParaRPr>
        </a:p>
      </dsp:txBody>
      <dsp:txXfrm>
        <a:off x="387761" y="1938020"/>
        <a:ext cx="8111911" cy="553720"/>
      </dsp:txXfrm>
    </dsp:sp>
    <dsp:sp modelId="{556BF684-56AA-438D-9B8B-2B72602F5152}">
      <dsp:nvSpPr>
        <dsp:cNvPr id="0" name=""/>
        <dsp:cNvSpPr/>
      </dsp:nvSpPr>
      <dsp:spPr>
        <a:xfrm>
          <a:off x="41686" y="1868805"/>
          <a:ext cx="692150" cy="692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8543487"/>
              <a:satOff val="24962"/>
              <a:lumOff val="-4706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869214" y="-149570"/>
          <a:ext cx="1137340" cy="1137340"/>
        </a:xfrm>
        <a:prstGeom prst="blockArc">
          <a:avLst>
            <a:gd name="adj1" fmla="val 18900000"/>
            <a:gd name="adj2" fmla="val 2700000"/>
            <a:gd name="adj3" fmla="val 1899"/>
          </a:avLst>
        </a:pr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3CF893-5773-45D7-925D-81AF8EE92785}">
      <dsp:nvSpPr>
        <dsp:cNvPr id="0" name=""/>
        <dsp:cNvSpPr/>
      </dsp:nvSpPr>
      <dsp:spPr>
        <a:xfrm>
          <a:off x="259319" y="211644"/>
          <a:ext cx="6979680" cy="4149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266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chemeClr val="tx1"/>
              </a:solidFill>
            </a:rPr>
            <a:t>Range atau Jangkauan (R)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259319" y="211644"/>
        <a:ext cx="6979680" cy="414910"/>
      </dsp:txXfrm>
    </dsp:sp>
    <dsp:sp modelId="{2DDE51B9-D44E-4AFB-8227-B9A16615D25F}">
      <dsp:nvSpPr>
        <dsp:cNvPr id="0" name=""/>
        <dsp:cNvSpPr/>
      </dsp:nvSpPr>
      <dsp:spPr>
        <a:xfrm>
          <a:off x="0" y="159780"/>
          <a:ext cx="518638" cy="5186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8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28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r>
            <a:rPr lang="en-US" sz="2800" kern="1200" dirty="0" smtClean="0">
              <a:solidFill>
                <a:schemeClr val="tx1"/>
              </a:solidFill>
            </a:rPr>
            <a:t> Data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8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28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r>
            <a:rPr lang="en-US" sz="2800" kern="1200" dirty="0" smtClean="0">
              <a:solidFill>
                <a:schemeClr val="tx1"/>
              </a:solidFill>
            </a:rPr>
            <a:t> Data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8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28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r>
            <a:rPr lang="en-US" sz="2800" kern="1200" dirty="0" smtClean="0">
              <a:solidFill>
                <a:schemeClr val="tx1"/>
              </a:solidFill>
            </a:rPr>
            <a:t> Data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B3BCB8-1B4E-4C38-A85E-EF7FC201BDC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D0BB0-DD7F-45F2-981F-1EE3F339C7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0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D0BB0-DD7F-45F2-981F-1EE3F339C7E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D0BB0-DD7F-45F2-981F-1EE3F339C7E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696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238500"/>
            <a:ext cx="6858000" cy="8255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4270375"/>
            <a:ext cx="6858000" cy="4445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5295900"/>
            <a:ext cx="2286000" cy="304800"/>
          </a:xfrm>
        </p:spPr>
        <p:txBody>
          <a:bodyPr/>
          <a:lstStyle>
            <a:lvl1pPr>
              <a:defRPr sz="1400"/>
            </a:lvl1pPr>
          </a:lstStyle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5295900"/>
            <a:ext cx="347472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5295900"/>
            <a:ext cx="1219200" cy="304800"/>
          </a:xfrm>
        </p:spPr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040063"/>
            <a:ext cx="7315200" cy="106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4206875"/>
            <a:ext cx="7315200" cy="5715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040063"/>
            <a:ext cx="228600" cy="106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4206875"/>
            <a:ext cx="228600" cy="5715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8229600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476500"/>
            <a:ext cx="6858000" cy="8890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3556000"/>
            <a:ext cx="6781800" cy="9525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5295900"/>
            <a:ext cx="2286000" cy="304800"/>
          </a:xfrm>
        </p:spPr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5295900"/>
            <a:ext cx="347472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5295900"/>
            <a:ext cx="1520952" cy="304800"/>
          </a:xfrm>
        </p:spPr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349500"/>
            <a:ext cx="7315200" cy="106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349500"/>
            <a:ext cx="228600" cy="106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4041648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013460"/>
            <a:ext cx="4041648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71563"/>
            <a:ext cx="4040188" cy="5715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1" y="1079500"/>
            <a:ext cx="4041775" cy="5715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1778000"/>
            <a:ext cx="4038600" cy="3365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1778000"/>
            <a:ext cx="4038600" cy="3365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254000"/>
            <a:ext cx="2514600" cy="6985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016001"/>
            <a:ext cx="2514600" cy="4036219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663565" y="2770188"/>
            <a:ext cx="5029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254000"/>
            <a:ext cx="5715000" cy="4762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7380"/>
            <a:ext cx="8229600" cy="562240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587500"/>
            <a:ext cx="8229600" cy="3558540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16000"/>
            <a:ext cx="8229600" cy="4445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417380"/>
            <a:ext cx="182880" cy="5715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4117287" y="2668293"/>
            <a:ext cx="4876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27000"/>
            <a:ext cx="8229600" cy="8255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16000"/>
            <a:ext cx="8229600" cy="40919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5296958"/>
            <a:ext cx="2289048" cy="3048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5296958"/>
            <a:ext cx="3505200" cy="3048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5296958"/>
            <a:ext cx="1981200" cy="3048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9525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6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7.xml"/><Relationship Id="rId7" Type="http://schemas.microsoft.com/office/2007/relationships/diagramDrawing" Target="../diagrams/drawing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8.xml"/><Relationship Id="rId7" Type="http://schemas.microsoft.com/office/2007/relationships/diagramDrawing" Target="../diagrams/drawing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9.xml"/><Relationship Id="rId12" Type="http://schemas.openxmlformats.org/officeDocument/2006/relationships/image" Target="../media/image13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13" Type="http://schemas.openxmlformats.org/officeDocument/2006/relationships/image" Target="../media/image15.png"/><Relationship Id="rId3" Type="http://schemas.openxmlformats.org/officeDocument/2006/relationships/image" Target="../media/image14.png"/><Relationship Id="rId7" Type="http://schemas.openxmlformats.org/officeDocument/2006/relationships/diagramColors" Target="../diagrams/colors10.xml"/><Relationship Id="rId12" Type="http://schemas.openxmlformats.org/officeDocument/2006/relationships/diagramColors" Target="../diagrams/colors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11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10" Type="http://schemas.openxmlformats.org/officeDocument/2006/relationships/diagramLayout" Target="../diagrams/layout10.xml"/><Relationship Id="rId4" Type="http://schemas.openxmlformats.org/officeDocument/2006/relationships/diagramData" Target="../diagrams/data13.xml"/><Relationship Id="rId9" Type="http://schemas.openxmlformats.org/officeDocument/2006/relationships/diagramData" Target="../diagrams/data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subTitle" idx="1"/>
          </p:nvPr>
        </p:nvSpPr>
        <p:spPr>
          <a:xfrm>
            <a:off x="457200" y="3022025"/>
            <a:ext cx="7772400" cy="1155700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accent2">
                    <a:lumMod val="50000"/>
                  </a:schemeClr>
                </a:solidFill>
              </a:rPr>
              <a:t>UKURAN PENYEBARAN</a:t>
            </a:r>
          </a:p>
          <a:p>
            <a:r>
              <a:rPr lang="en-US" sz="3000" b="1" dirty="0" smtClean="0">
                <a:solidFill>
                  <a:schemeClr val="accent2">
                    <a:lumMod val="50000"/>
                  </a:schemeClr>
                </a:solidFill>
              </a:rPr>
              <a:t>DATA KELOMPOK</a:t>
            </a:r>
            <a:endParaRPr lang="id-ID" sz="3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05400" y="4177725"/>
            <a:ext cx="3124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err="1" smtClean="0"/>
              <a:t>Nyai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Cintang</a:t>
            </a:r>
            <a:r>
              <a:rPr lang="en-US" sz="3200" i="1" dirty="0" smtClean="0"/>
              <a:t>, </a:t>
            </a:r>
            <a:r>
              <a:rPr lang="en-US" sz="3200" i="1" dirty="0" err="1" smtClean="0"/>
              <a:t>M.Pd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MANFAAT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“Data </a:t>
            </a:r>
            <a:r>
              <a:rPr lang="en-US" dirty="0" err="1" smtClean="0"/>
              <a:t>homogen</a:t>
            </a:r>
            <a:r>
              <a:rPr lang="en-US" dirty="0" smtClean="0"/>
              <a:t> (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bervariasi</a:t>
            </a:r>
            <a:r>
              <a:rPr lang="en-US" dirty="0" smtClean="0"/>
              <a:t>)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(</a:t>
            </a:r>
            <a:r>
              <a:rPr lang="en-US" dirty="0" err="1" smtClean="0"/>
              <a:t>dispersi</a:t>
            </a:r>
            <a:r>
              <a:rPr lang="en-US" dirty="0" smtClean="0"/>
              <a:t>) yang </a:t>
            </a:r>
            <a:r>
              <a:rPr lang="en-US" dirty="0" err="1" smtClean="0"/>
              <a:t>kecil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data </a:t>
            </a:r>
            <a:r>
              <a:rPr lang="en-US" dirty="0" err="1" smtClean="0"/>
              <a:t>heterogen</a:t>
            </a:r>
            <a:r>
              <a:rPr lang="en-US" dirty="0" smtClean="0"/>
              <a:t> (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bervariasi</a:t>
            </a:r>
            <a:r>
              <a:rPr lang="en-US" dirty="0" smtClean="0"/>
              <a:t>)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yang </a:t>
            </a:r>
            <a:r>
              <a:rPr lang="en-US" dirty="0" err="1" smtClean="0"/>
              <a:t>besar</a:t>
            </a:r>
            <a:r>
              <a:rPr lang="en-US" dirty="0" smtClean="0"/>
              <a:t>”.</a:t>
            </a:r>
          </a:p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err="1" smtClean="0"/>
              <a:t>Manfaat</a:t>
            </a:r>
            <a:r>
              <a:rPr lang="en-US" b="1" dirty="0" smtClean="0"/>
              <a:t> </a:t>
            </a:r>
            <a:r>
              <a:rPr lang="en-US" b="1" dirty="0" err="1" smtClean="0"/>
              <a:t>Ukuran</a:t>
            </a:r>
            <a:r>
              <a:rPr lang="en-US" b="1" dirty="0" smtClean="0"/>
              <a:t> </a:t>
            </a:r>
            <a:r>
              <a:rPr lang="en-US" b="1" dirty="0" err="1" smtClean="0"/>
              <a:t>Dispersi</a:t>
            </a:r>
            <a:r>
              <a:rPr lang="en-US" b="1" dirty="0" smtClean="0"/>
              <a:t>:</a:t>
            </a:r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sebaran</a:t>
            </a:r>
            <a:r>
              <a:rPr lang="en-US" dirty="0" smtClean="0"/>
              <a:t> data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data.</a:t>
            </a:r>
          </a:p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rata-</a:t>
            </a:r>
            <a:r>
              <a:rPr lang="en-US" dirty="0" err="1" smtClean="0"/>
              <a:t>ratanya</a:t>
            </a:r>
            <a:r>
              <a:rPr lang="en-US" dirty="0" smtClean="0"/>
              <a:t> </a:t>
            </a:r>
            <a:r>
              <a:rPr lang="en-US" dirty="0" err="1" smtClean="0"/>
              <a:t>benar-benar</a:t>
            </a:r>
            <a:r>
              <a:rPr lang="en-US" dirty="0" smtClean="0"/>
              <a:t> </a:t>
            </a:r>
            <a:r>
              <a:rPr lang="en-US" dirty="0" err="1" smtClean="0"/>
              <a:t>representatif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1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MANFAAT (</a:t>
            </a:r>
            <a:r>
              <a:rPr lang="en-US" dirty="0" err="1" smtClean="0"/>
              <a:t>Lanjutan</a:t>
            </a:r>
            <a:r>
              <a:rPr lang="en-US" dirty="0" smtClean="0"/>
              <a:t>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data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rata-</a:t>
            </a:r>
            <a:r>
              <a:rPr lang="en-US" dirty="0" err="1" smtClean="0"/>
              <a:t>ratanya</a:t>
            </a:r>
            <a:r>
              <a:rPr lang="en-US" dirty="0" smtClean="0"/>
              <a:t> (</a:t>
            </a:r>
            <a:r>
              <a:rPr lang="en-US" dirty="0" err="1" smtClean="0"/>
              <a:t>heterogen</a:t>
            </a:r>
            <a:r>
              <a:rPr lang="en-US" dirty="0" smtClean="0"/>
              <a:t>), </a:t>
            </a:r>
            <a:r>
              <a:rPr lang="en-US" dirty="0" err="1" smtClean="0"/>
              <a:t>maka</a:t>
            </a:r>
            <a:r>
              <a:rPr lang="en-US" dirty="0"/>
              <a:t> </a:t>
            </a:r>
            <a:r>
              <a:rPr lang="en-US" dirty="0" err="1" smtClean="0"/>
              <a:t>dikatakan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rata-rata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representatif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mengadakan</a:t>
            </a:r>
            <a:r>
              <a:rPr lang="en-US" dirty="0" smtClean="0"/>
              <a:t> </a:t>
            </a:r>
            <a:r>
              <a:rPr lang="en-US" dirty="0" err="1" smtClean="0"/>
              <a:t>perbandingan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variabilitas</a:t>
            </a:r>
            <a:r>
              <a:rPr lang="en-US" dirty="0" smtClean="0"/>
              <a:t> data.</a:t>
            </a:r>
          </a:p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statistika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,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9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569" y="114300"/>
            <a:ext cx="8880231" cy="7620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UKURAN PENYEBARAN DATA KELOMPOK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dispersi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3447576297"/>
                  </p:ext>
                </p:extLst>
              </p:nvPr>
            </p:nvGraphicFramePr>
            <p:xfrm>
              <a:off x="76200" y="2324100"/>
              <a:ext cx="8534400" cy="27686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3447576297"/>
                  </p:ext>
                </p:extLst>
              </p:nvPr>
            </p:nvGraphicFramePr>
            <p:xfrm>
              <a:off x="76200" y="2324100"/>
              <a:ext cx="8534400" cy="27686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88758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8229600" cy="412750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Apabila</a:t>
            </a:r>
            <a:r>
              <a:rPr lang="en-US" dirty="0" smtClean="0"/>
              <a:t> R 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sebenarnya</a:t>
            </a:r>
            <a:r>
              <a:rPr lang="en-US" dirty="0" smtClean="0"/>
              <a:t> </a:t>
            </a:r>
            <a:r>
              <a:rPr lang="en-US" dirty="0" err="1" smtClean="0"/>
              <a:t>dikatakan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R = </a:t>
            </a:r>
            <a:r>
              <a:rPr lang="en-US" dirty="0" smtClean="0"/>
              <a:t>(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tertinggi</a:t>
            </a:r>
            <a:r>
              <a:rPr lang="en-US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terendah</a:t>
            </a:r>
            <a:r>
              <a:rPr lang="en-US" dirty="0" smtClean="0"/>
              <a:t>) + 1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				</a:t>
            </a:r>
            <a:r>
              <a:rPr lang="en-US" dirty="0" err="1" smtClean="0"/>
              <a:t>Atau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R= Batas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tepi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tertinggi</a:t>
            </a:r>
            <a:r>
              <a:rPr lang="en-US" dirty="0" smtClean="0"/>
              <a:t> – </a:t>
            </a:r>
            <a:r>
              <a:rPr lang="en-US" dirty="0" err="1" smtClean="0"/>
              <a:t>batas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tepi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</a:t>
            </a:r>
            <a:r>
              <a:rPr lang="en-US" dirty="0" err="1" smtClean="0"/>
              <a:t>bawah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terendah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	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34938565"/>
              </p:ext>
            </p:extLst>
          </p:nvPr>
        </p:nvGraphicFramePr>
        <p:xfrm>
          <a:off x="0" y="0"/>
          <a:ext cx="7239000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/>
          <p:cNvSpPr/>
          <p:nvPr/>
        </p:nvSpPr>
        <p:spPr>
          <a:xfrm>
            <a:off x="457200" y="1943100"/>
            <a:ext cx="8001000" cy="83820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64024" y="3619500"/>
            <a:ext cx="8001000" cy="106680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49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sym typeface="Wingdings" pitchFamily="2" charset="2"/>
              </a:rPr>
              <a:t>Semakin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simpangan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bakunya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mendekati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nol</a:t>
            </a:r>
            <a:r>
              <a:rPr lang="en-US" dirty="0" smtClean="0">
                <a:sym typeface="Wingdings" pitchFamily="2" charset="2"/>
              </a:rPr>
              <a:t>) </a:t>
            </a:r>
            <a:r>
              <a:rPr lang="en-US" dirty="0" err="1" smtClean="0">
                <a:sym typeface="Wingdings" pitchFamily="2" charset="2"/>
              </a:rPr>
              <a:t>maka</a:t>
            </a:r>
            <a:r>
              <a:rPr lang="en-US" dirty="0" smtClean="0">
                <a:sym typeface="Wingdings" pitchFamily="2" charset="2"/>
              </a:rPr>
              <a:t> data </a:t>
            </a:r>
            <a:r>
              <a:rPr lang="en-US" dirty="0" err="1" smtClean="0">
                <a:sym typeface="Wingdings" pitchFamily="2" charset="2"/>
              </a:rPr>
              <a:t>tersebut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mempunyai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penyebaran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baik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apabila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semua</a:t>
            </a:r>
            <a:r>
              <a:rPr lang="en-US" dirty="0" smtClean="0">
                <a:sym typeface="Wingdings" pitchFamily="2" charset="2"/>
              </a:rPr>
              <a:t> data </a:t>
            </a:r>
            <a:r>
              <a:rPr lang="en-US" dirty="0" err="1" smtClean="0">
                <a:sym typeface="Wingdings" pitchFamily="2" charset="2"/>
              </a:rPr>
              <a:t>sama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simpangan</a:t>
            </a:r>
            <a:r>
              <a:rPr lang="en-US" dirty="0" smtClean="0">
                <a:sym typeface="Wingdings" pitchFamily="2" charset="2"/>
              </a:rPr>
              <a:t> 0, </a:t>
            </a:r>
            <a:r>
              <a:rPr lang="en-US" dirty="0" err="1" smtClean="0">
                <a:sym typeface="Wingdings" pitchFamily="2" charset="2"/>
              </a:rPr>
              <a:t>berarti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penyebaran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merata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err="1" smtClean="0">
                <a:sym typeface="Wingdings" pitchFamily="2" charset="2"/>
              </a:rPr>
              <a:t>Kesimpulan</a:t>
            </a:r>
            <a:r>
              <a:rPr lang="en-US" dirty="0" smtClean="0">
                <a:sym typeface="Wingdings" pitchFamily="2" charset="2"/>
              </a:rPr>
              <a:t> : S/</a:t>
            </a:r>
            <a:r>
              <a:rPr lang="en-US" dirty="0" err="1" smtClean="0">
                <a:sym typeface="Wingdings" pitchFamily="2" charset="2"/>
              </a:rPr>
              <a:t>Sd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semakin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penyebaran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semakin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baik</a:t>
            </a:r>
            <a:r>
              <a:rPr lang="en-US" dirty="0" smtClean="0">
                <a:sym typeface="Wingdings" pitchFamily="2" charset="2"/>
              </a:rPr>
              <a:t>.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06257880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114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 smtClean="0"/>
                  <a:t>Rumus I</a:t>
                </a:r>
              </a:p>
              <a:p>
                <a:pPr marL="274320" lvl="1" indent="0">
                  <a:buNone/>
                </a:pPr>
                <a:r>
                  <a:rPr lang="en-US" dirty="0"/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𝑥𝑖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−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̅"/>
                                    <m:ctrlP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i="1">
                                    <a:latin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</m:den>
                        </m:f>
                      </m:e>
                    </m:rad>
                  </m:oMath>
                </a14:m>
                <a:endParaRPr lang="en-US" dirty="0" smtClean="0"/>
              </a:p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II</a:t>
                </a:r>
                <a:endParaRPr lang="en-US" dirty="0"/>
              </a:p>
              <a:p>
                <a:pPr marL="0" lvl="1" indent="0">
                  <a:spcBef>
                    <a:spcPts val="600"/>
                  </a:spcBef>
                  <a:buClr>
                    <a:schemeClr val="accent1"/>
                  </a:buClr>
                  <a:buNone/>
                </a:pPr>
                <a:r>
                  <a:rPr lang="en-US" dirty="0" smtClean="0"/>
                  <a:t> </a:t>
                </a:r>
                <a:r>
                  <a:rPr lang="en-US" dirty="0"/>
                  <a:t>S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𝑥𝑖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i="1">
                                <a:latin typeface="Cambria Math"/>
                              </a:rPr>
                              <m:t>) 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l-GR" i="1">
                                        <a:latin typeface="Cambria Math"/>
                                        <a:ea typeface="Cambria Math"/>
                                      </a:rPr>
                                      <m:t>Σ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𝑓𝑖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.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𝑥𝑖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/>
                                      </a:rPr>
                                      <m:t>𝑛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dirty="0"/>
              </a:p>
              <a:p>
                <a:r>
                  <a:rPr lang="en-US" dirty="0" err="1"/>
                  <a:t>Rumus</a:t>
                </a:r>
                <a:r>
                  <a:rPr lang="en-US" dirty="0"/>
                  <a:t> </a:t>
                </a:r>
                <a:r>
                  <a:rPr lang="en-US" dirty="0" smtClean="0"/>
                  <a:t>III</a:t>
                </a:r>
              </a:p>
              <a:p>
                <a:pPr marL="0" indent="0">
                  <a:buNone/>
                </a:pPr>
                <a:r>
                  <a:rPr lang="en-US" dirty="0"/>
                  <a:t>S = P 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𝐶</m:t>
                                </m:r>
                                <m:r>
                                  <a:rPr lang="en-US" i="1">
                                    <a:latin typeface="Cambria Math"/>
                                  </a:rPr>
                                  <m:t>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l-GR" i="1">
                                        <a:latin typeface="Cambria Math"/>
                                        <a:ea typeface="Cambria Math"/>
                                      </a:rPr>
                                      <m:t>Σ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𝑓𝑖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.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𝐶𝑖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/>
                                      </a:rPr>
                                      <m:t>𝑛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59" t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55478478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715000" y="1376148"/>
                <a:ext cx="419100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Keterangan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/>
                  <a:t>x</a:t>
                </a:r>
                <a:r>
                  <a:rPr lang="en-US" dirty="0" smtClean="0"/>
                  <a:t>i :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/>
                  <a:t>f</a:t>
                </a:r>
                <a:r>
                  <a:rPr lang="en-US" dirty="0" smtClean="0"/>
                  <a:t>i :  </a:t>
                </a:r>
                <a:r>
                  <a:rPr lang="en-US" dirty="0" err="1" smtClean="0"/>
                  <a:t>frekuensi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dirty="0" smtClean="0"/>
                  <a:t> : rata-rata</a:t>
                </a:r>
              </a:p>
              <a:p>
                <a:r>
                  <a:rPr lang="en-US" dirty="0"/>
                  <a:t>n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banyaknya</a:t>
                </a:r>
                <a:r>
                  <a:rPr lang="en-US" dirty="0" smtClean="0"/>
                  <a:t> data</a:t>
                </a:r>
              </a:p>
              <a:p>
                <a:r>
                  <a:rPr lang="en-US" dirty="0" smtClean="0"/>
                  <a:t>P : </a:t>
                </a:r>
                <a:r>
                  <a:rPr lang="en-US" dirty="0" err="1" smtClean="0"/>
                  <a:t>panjang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 err="1" smtClean="0"/>
                  <a:t>Ci</a:t>
                </a:r>
                <a:r>
                  <a:rPr lang="en-US" dirty="0" smtClean="0"/>
                  <a:t> : coding </a:t>
                </a:r>
                <a:r>
                  <a:rPr lang="en-US" dirty="0" err="1" smtClean="0"/>
                  <a:t>kelas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-i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000" y="1376148"/>
                <a:ext cx="4191000" cy="2031325"/>
              </a:xfrm>
              <a:prstGeom prst="rect">
                <a:avLst/>
              </a:prstGeom>
              <a:blipFill rotWithShape="1">
                <a:blip r:embed="rId8"/>
                <a:stretch>
                  <a:fillRect l="-1310" t="-1502" b="-39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677469" y="4221413"/>
            <a:ext cx="2812629" cy="369332"/>
          </a:xfrm>
          <a:prstGeom prst="rect">
            <a:avLst/>
          </a:prstGeom>
          <a:noFill/>
          <a:ln>
            <a:solidFill>
              <a:srgbClr val="FF0000"/>
            </a:solidFill>
            <a:prstDash val="dashDot"/>
          </a:ln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Gunakan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Tabel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Penolong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00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52400" y="2019300"/>
                <a:ext cx="8229600" cy="1282700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Rumus I</a:t>
                </a:r>
              </a:p>
              <a:p>
                <a:pPr marL="274320" lvl="1" indent="0">
                  <a:buNone/>
                </a:pPr>
                <a:r>
                  <a:rPr lang="en-US" dirty="0" smtClean="0"/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 smtClean="0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−</m:t>
                            </m:r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̅"/>
                                    <m:ctrlP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i="1">
                                    <a:latin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b="0" i="1" smtClean="0">
                                <a:latin typeface="Cambria Math"/>
                              </a:rPr>
                              <m:t>𝑛</m:t>
                            </m:r>
                          </m:den>
                        </m:f>
                      </m:e>
                    </m:rad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52400" y="2019300"/>
                <a:ext cx="8229600" cy="1282700"/>
              </a:xfrm>
              <a:blipFill rotWithShape="1">
                <a:blip r:embed="rId2"/>
                <a:stretch>
                  <a:fillRect l="-593" t="-42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6046029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0" y="3818572"/>
                <a:ext cx="26670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Keterangan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/>
                  <a:t>x</a:t>
                </a:r>
                <a:r>
                  <a:rPr lang="en-US" dirty="0" smtClean="0"/>
                  <a:t>i :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/>
                  <a:t>f</a:t>
                </a:r>
                <a:r>
                  <a:rPr lang="en-US" dirty="0" smtClean="0"/>
                  <a:t>i :  </a:t>
                </a:r>
                <a:r>
                  <a:rPr lang="en-US" dirty="0" err="1" smtClean="0"/>
                  <a:t>frekuensi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dirty="0" smtClean="0"/>
                  <a:t> : rata-rata</a:t>
                </a:r>
              </a:p>
              <a:p>
                <a:r>
                  <a:rPr lang="en-US" dirty="0"/>
                  <a:t>n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banyaknya</a:t>
                </a:r>
                <a:r>
                  <a:rPr lang="en-US" dirty="0" smtClean="0"/>
                  <a:t> data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818572"/>
                <a:ext cx="2667000" cy="1477328"/>
              </a:xfrm>
              <a:prstGeom prst="rect">
                <a:avLst/>
              </a:prstGeom>
              <a:blipFill rotWithShape="1">
                <a:blip r:embed="rId8"/>
                <a:stretch>
                  <a:fillRect l="-1826" t="-2058" b="-53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6661175"/>
                  </p:ext>
                </p:extLst>
              </p:nvPr>
            </p:nvGraphicFramePr>
            <p:xfrm>
              <a:off x="3733800" y="952500"/>
              <a:ext cx="5333999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64526"/>
                    <a:gridCol w="456988"/>
                    <a:gridCol w="533152"/>
                    <a:gridCol w="837811"/>
                    <a:gridCol w="1066304"/>
                    <a:gridCol w="1575218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 -</a:t>
                          </a:r>
                          <a:r>
                            <a:rPr lang="en-US" sz="2400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24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</m:acc>
                            </m:oMath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</a:t>
                          </a:r>
                          <a:r>
                            <a:rPr lang="en-US" b="1" dirty="0" smtClean="0"/>
                            <a:t>xi -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1800" b="1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1800" b="1" i="1">
                                      <a:latin typeface="Cambria Math"/>
                                      <a:ea typeface="Cambria Math"/>
                                    </a:rPr>
                                    <m:t>𝒙</m:t>
                                  </m:r>
                                </m:e>
                              </m:acc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 (</a:t>
                          </a:r>
                          <a:r>
                            <a:rPr lang="en-US" b="1" dirty="0" smtClean="0"/>
                            <a:t>xi -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1800" b="1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1800" b="1" i="1">
                                      <a:latin typeface="Cambria Math"/>
                                      <a:ea typeface="Cambria Math"/>
                                    </a:rPr>
                                    <m:t>𝒙</m:t>
                                  </m:r>
                                </m:e>
                              </m:acc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 smtClean="0"/>
                            <a:t> </a:t>
                          </a:r>
                          <a:endParaRPr lang="en-US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6661175"/>
                  </p:ext>
                </p:extLst>
              </p:nvPr>
            </p:nvGraphicFramePr>
            <p:xfrm>
              <a:off x="3733800" y="952500"/>
              <a:ext cx="5333999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64526"/>
                    <a:gridCol w="456988"/>
                    <a:gridCol w="533152"/>
                    <a:gridCol w="837811"/>
                    <a:gridCol w="1066304"/>
                    <a:gridCol w="1575218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22628" r="-316788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52571" r="-148000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39147" r="-388" b="-50101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9"/>
                          <a:stretch>
                            <a:fillRect l="-704" t="-865000" r="-516197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3" name="Group 22"/>
          <p:cNvGrpSpPr/>
          <p:nvPr/>
        </p:nvGrpSpPr>
        <p:grpSpPr>
          <a:xfrm>
            <a:off x="2514600" y="2780710"/>
            <a:ext cx="6134100" cy="2362790"/>
            <a:chOff x="2514600" y="2780710"/>
            <a:chExt cx="6134100" cy="2362790"/>
          </a:xfrm>
        </p:grpSpPr>
        <p:sp>
          <p:nvSpPr>
            <p:cNvPr id="5" name="Oval 4"/>
            <p:cNvSpPr/>
            <p:nvPr/>
          </p:nvSpPr>
          <p:spPr>
            <a:xfrm>
              <a:off x="7848600" y="4115390"/>
              <a:ext cx="800100" cy="3810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8248650" y="4496390"/>
              <a:ext cx="0" cy="64711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514600" y="2781300"/>
              <a:ext cx="60960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3124200" y="2780710"/>
              <a:ext cx="0" cy="236279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124200" y="5143500"/>
              <a:ext cx="51244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533400" y="1257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I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23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1714500"/>
                <a:ext cx="8229600" cy="1612900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Rumus II</a:t>
                </a:r>
                <a:endParaRPr lang="en-US" dirty="0"/>
              </a:p>
              <a:p>
                <a:pPr marL="0" lvl="1" indent="0">
                  <a:spcBef>
                    <a:spcPts val="600"/>
                  </a:spcBef>
                  <a:buClr>
                    <a:schemeClr val="accent1"/>
                  </a:buClr>
                  <a:buNone/>
                </a:pPr>
                <a:r>
                  <a:rPr lang="en-US" dirty="0" smtClean="0"/>
                  <a:t>   S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𝑥𝑖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b="0" i="1" smtClean="0">
                                <a:latin typeface="Cambria Math"/>
                              </a:rPr>
                              <m:t>) 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/>
                              </a:rPr>
                              <m:t>𝑛</m:t>
                            </m:r>
                          </m:den>
                        </m:f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l-GR" i="1">
                                        <a:latin typeface="Cambria Math"/>
                                        <a:ea typeface="Cambria Math"/>
                                      </a:rPr>
                                      <m:t>Σ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𝑓𝑖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.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𝑥𝑖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/>
                                      </a:rPr>
                                      <m:t>𝑛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1714500"/>
                <a:ext cx="8229600" cy="1612900"/>
              </a:xfrm>
              <a:blipFill rotWithShape="1">
                <a:blip r:embed="rId2"/>
                <a:stretch>
                  <a:fillRect l="-593" t="-33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3956746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570" y="3771900"/>
                <a:ext cx="271363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Keterangan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/>
                  <a:t>x</a:t>
                </a:r>
                <a:r>
                  <a:rPr lang="en-US" dirty="0" smtClean="0"/>
                  <a:t>i :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/>
                  <a:t>f</a:t>
                </a:r>
                <a:r>
                  <a:rPr lang="en-US" dirty="0" smtClean="0"/>
                  <a:t>i :  </a:t>
                </a:r>
                <a:r>
                  <a:rPr lang="en-US" dirty="0" err="1" smtClean="0"/>
                  <a:t>frekuensi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dirty="0" smtClean="0"/>
                  <a:t> : rata-rata</a:t>
                </a:r>
              </a:p>
              <a:p>
                <a:r>
                  <a:rPr lang="en-US" dirty="0"/>
                  <a:t>n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banyaknya</a:t>
                </a:r>
                <a:r>
                  <a:rPr lang="en-US" dirty="0" smtClean="0"/>
                  <a:t> data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0" y="3771900"/>
                <a:ext cx="2713630" cy="1477328"/>
              </a:xfrm>
              <a:prstGeom prst="rect">
                <a:avLst/>
              </a:prstGeom>
              <a:blipFill rotWithShape="1">
                <a:blip r:embed="rId8"/>
                <a:stretch>
                  <a:fillRect l="-2022" t="-2066" b="-5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36616138"/>
                  </p:ext>
                </p:extLst>
              </p:nvPr>
            </p:nvGraphicFramePr>
            <p:xfrm>
              <a:off x="4038600" y="982386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b="1" i="1" dirty="0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𝒙𝒊</m:t>
                                    </m:r>
                                  </m:e>
                                  <m:sup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(fi </a:t>
                          </a:r>
                          <a:r>
                            <a:rPr lang="en-US" dirty="0" smtClean="0"/>
                            <a:t>.xi</a:t>
                          </a:r>
                          <a:r>
                            <a:rPr lang="en-US" dirty="0" smtClean="0"/>
                            <a:t>)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</a:t>
                          </a:r>
                          <a:r>
                            <a:rPr lang="en-US" b="1" dirty="0" smtClean="0"/>
                            <a:t>fi </a:t>
                          </a:r>
                          <a:r>
                            <a:rPr lang="en-US" b="1" dirty="0" smtClean="0"/>
                            <a:t>.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𝒙𝒊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b="1" i="1" dirty="0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36616138"/>
                  </p:ext>
                </p:extLst>
              </p:nvPr>
            </p:nvGraphicFramePr>
            <p:xfrm>
              <a:off x="4038600" y="982386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08725" r="-236913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(fi </a:t>
                          </a:r>
                          <a:r>
                            <a:rPr lang="en-US" dirty="0" smtClean="0"/>
                            <a:t>.xi</a:t>
                          </a:r>
                          <a:r>
                            <a:rPr lang="en-US" dirty="0" smtClean="0"/>
                            <a:t>)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337097" b="-50101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9"/>
                          <a:stretch>
                            <a:fillRect l="-730" t="-865000" r="-492701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2" name="Group 21"/>
          <p:cNvGrpSpPr/>
          <p:nvPr/>
        </p:nvGrpSpPr>
        <p:grpSpPr>
          <a:xfrm>
            <a:off x="1752600" y="1943100"/>
            <a:ext cx="7086600" cy="3200990"/>
            <a:chOff x="1752600" y="1943100"/>
            <a:chExt cx="7086600" cy="3200990"/>
          </a:xfrm>
        </p:grpSpPr>
        <p:grpSp>
          <p:nvGrpSpPr>
            <p:cNvPr id="9" name="Group 8"/>
            <p:cNvGrpSpPr/>
            <p:nvPr/>
          </p:nvGrpSpPr>
          <p:grpSpPr>
            <a:xfrm>
              <a:off x="1752600" y="1943100"/>
              <a:ext cx="7086600" cy="3200990"/>
              <a:chOff x="1562100" y="1943100"/>
              <a:chExt cx="7086600" cy="3200990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7848600" y="4115390"/>
                <a:ext cx="800100" cy="3810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" name="Straight Arrow Connector 10"/>
              <p:cNvCxnSpPr/>
              <p:nvPr/>
            </p:nvCxnSpPr>
            <p:spPr>
              <a:xfrm flipV="1">
                <a:off x="8248650" y="4496390"/>
                <a:ext cx="0" cy="64711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flipV="1">
                <a:off x="1562100" y="1943100"/>
                <a:ext cx="0" cy="38100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3467100" y="1943100"/>
                <a:ext cx="0" cy="320099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3467100" y="5143500"/>
                <a:ext cx="47815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7" name="Straight Connector 16"/>
            <p:cNvCxnSpPr/>
            <p:nvPr/>
          </p:nvCxnSpPr>
          <p:spPr>
            <a:xfrm>
              <a:off x="1752600" y="1943100"/>
              <a:ext cx="190500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2971800" y="2705100"/>
            <a:ext cx="4724400" cy="2210390"/>
            <a:chOff x="3467100" y="1943100"/>
            <a:chExt cx="5181600" cy="3200990"/>
          </a:xfrm>
        </p:grpSpPr>
        <p:sp>
          <p:nvSpPr>
            <p:cNvPr id="26" name="Oval 25"/>
            <p:cNvSpPr/>
            <p:nvPr/>
          </p:nvSpPr>
          <p:spPr>
            <a:xfrm>
              <a:off x="7848600" y="4115390"/>
              <a:ext cx="800100" cy="381000"/>
            </a:xfrm>
            <a:prstGeom prst="ellipse">
              <a:avLst/>
            </a:prstGeom>
            <a:noFill/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V="1">
              <a:off x="8248650" y="4496390"/>
              <a:ext cx="0" cy="647110"/>
            </a:xfrm>
            <a:prstGeom prst="straightConnector1">
              <a:avLst/>
            </a:prstGeom>
            <a:ln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467100" y="1943100"/>
              <a:ext cx="0" cy="3200990"/>
            </a:xfrm>
            <a:prstGeom prst="line">
              <a:avLst/>
            </a:prstGeom>
            <a:ln>
              <a:solidFill>
                <a:srgbClr val="3399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3467100" y="5143500"/>
              <a:ext cx="4781550" cy="0"/>
            </a:xfrm>
            <a:prstGeom prst="line">
              <a:avLst/>
            </a:prstGeom>
            <a:ln>
              <a:solidFill>
                <a:srgbClr val="3399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533400" y="1257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2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15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-58572" y="4152900"/>
                <a:ext cx="5538148" cy="1605887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Rumus</a:t>
                </a:r>
                <a:r>
                  <a:rPr lang="en-US" dirty="0" smtClean="0"/>
                  <a:t> III</a:t>
                </a:r>
              </a:p>
              <a:p>
                <a:pPr marL="0" indent="0">
                  <a:buNone/>
                </a:pPr>
                <a:r>
                  <a:rPr lang="en-US" dirty="0"/>
                  <a:t>S = P 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𝐶𝑖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el-GR" i="1">
                                        <a:latin typeface="Cambria Math"/>
                                        <a:ea typeface="Cambria Math"/>
                                      </a:rPr>
                                      <m:t>Σ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𝑓𝑖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.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𝐶𝑖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/>
                                      </a:rPr>
                                      <m:t>𝑛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-58572" y="4152900"/>
                <a:ext cx="5538148" cy="1605887"/>
              </a:xfrm>
              <a:blipFill rotWithShape="1">
                <a:blip r:embed="rId2"/>
                <a:stretch>
                  <a:fillRect l="-1870" t="-34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60759371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2400" y="1181100"/>
            <a:ext cx="266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r>
              <a:rPr lang="en-US" dirty="0" smtClean="0"/>
              <a:t> :</a:t>
            </a:r>
          </a:p>
          <a:p>
            <a:r>
              <a:rPr lang="en-US" dirty="0"/>
              <a:t>x</a:t>
            </a:r>
            <a:r>
              <a:rPr lang="en-US" dirty="0" smtClean="0"/>
              <a:t>i :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tengah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 smtClean="0"/>
          </a:p>
          <a:p>
            <a:r>
              <a:rPr lang="en-US" dirty="0"/>
              <a:t>f</a:t>
            </a:r>
            <a:r>
              <a:rPr lang="en-US" dirty="0" smtClean="0"/>
              <a:t>i :  </a:t>
            </a:r>
            <a:r>
              <a:rPr lang="en-US" dirty="0" err="1" smtClean="0"/>
              <a:t>frekuensi</a:t>
            </a:r>
            <a:endParaRPr lang="en-US" dirty="0" smtClean="0"/>
          </a:p>
          <a:p>
            <a:r>
              <a:rPr lang="en-US" dirty="0" smtClean="0"/>
              <a:t>n : </a:t>
            </a:r>
            <a:r>
              <a:rPr lang="en-US" dirty="0" err="1" smtClean="0"/>
              <a:t>banyaknya</a:t>
            </a:r>
            <a:r>
              <a:rPr lang="en-US" dirty="0" smtClean="0"/>
              <a:t> data</a:t>
            </a:r>
          </a:p>
          <a:p>
            <a:r>
              <a:rPr lang="en-US" dirty="0" smtClean="0"/>
              <a:t>P : </a:t>
            </a: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 smtClean="0"/>
          </a:p>
          <a:p>
            <a:r>
              <a:rPr lang="en-US" dirty="0" err="1" smtClean="0"/>
              <a:t>Ci</a:t>
            </a:r>
            <a:r>
              <a:rPr lang="en-US" dirty="0" smtClean="0"/>
              <a:t> : coding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-i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3932676"/>
                  </p:ext>
                </p:extLst>
              </p:nvPr>
            </p:nvGraphicFramePr>
            <p:xfrm>
              <a:off x="4038600" y="815222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b="1" i="1" dirty="0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𝑪𝒊</m:t>
                                    </m:r>
                                  </m:e>
                                  <m:sup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 smtClean="0"/>
                            <a:t>Fi.Ci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</a:t>
                          </a:r>
                          <a:r>
                            <a:rPr lang="en-US" b="1" dirty="0" smtClean="0"/>
                            <a:t>fi </a:t>
                          </a:r>
                          <a:r>
                            <a:rPr lang="en-US" b="1" dirty="0" smtClean="0"/>
                            <a:t>.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𝑪𝒊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b="1" i="1" dirty="0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3932676"/>
                  </p:ext>
                </p:extLst>
              </p:nvPr>
            </p:nvGraphicFramePr>
            <p:xfrm>
              <a:off x="4038600" y="815222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8"/>
                          <a:stretch>
                            <a:fillRect l="-208725" t="-1010" r="-236913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 smtClean="0"/>
                            <a:t>Fi.Ci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8"/>
                          <a:stretch>
                            <a:fillRect l="-337097" t="-1010" b="-50000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8"/>
                          <a:stretch>
                            <a:fillRect l="-730" t="-866667" r="-492701" b="-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10" name="Group 9"/>
          <p:cNvGrpSpPr/>
          <p:nvPr/>
        </p:nvGrpSpPr>
        <p:grpSpPr>
          <a:xfrm>
            <a:off x="1892490" y="4000500"/>
            <a:ext cx="6870510" cy="756882"/>
            <a:chOff x="1892490" y="4000500"/>
            <a:chExt cx="6870510" cy="756882"/>
          </a:xfrm>
        </p:grpSpPr>
        <p:sp>
          <p:nvSpPr>
            <p:cNvPr id="8" name="Oval 7"/>
            <p:cNvSpPr/>
            <p:nvPr/>
          </p:nvSpPr>
          <p:spPr>
            <a:xfrm>
              <a:off x="8077200" y="4000500"/>
              <a:ext cx="685800" cy="3810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8422375" y="4365293"/>
              <a:ext cx="0" cy="26670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1905000" y="4645641"/>
              <a:ext cx="0" cy="111741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892490" y="4645641"/>
              <a:ext cx="654012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3657600" y="4000500"/>
            <a:ext cx="4038600" cy="990600"/>
            <a:chOff x="3581400" y="4000500"/>
            <a:chExt cx="4114800" cy="990600"/>
          </a:xfrm>
        </p:grpSpPr>
        <p:sp>
          <p:nvSpPr>
            <p:cNvPr id="2" name="Oval 1"/>
            <p:cNvSpPr/>
            <p:nvPr/>
          </p:nvSpPr>
          <p:spPr>
            <a:xfrm>
              <a:off x="7010400" y="4000500"/>
              <a:ext cx="685800" cy="3810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7353300" y="4381500"/>
              <a:ext cx="0" cy="6096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581400" y="4991100"/>
              <a:ext cx="3796352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533400" y="33147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3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6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b="1" dirty="0" smtClean="0"/>
                  <a:t>Varians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kuadrat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simpangan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baku</a:t>
                </a:r>
                <a:endParaRPr lang="en-US" dirty="0" smtClean="0"/>
              </a:p>
              <a:p>
                <a:r>
                  <a:rPr lang="en-US" b="1" dirty="0" err="1" smtClean="0"/>
                  <a:t>Simpangan</a:t>
                </a:r>
                <a:r>
                  <a:rPr lang="en-US" b="1" dirty="0" smtClean="0"/>
                  <a:t> </a:t>
                </a:r>
                <a:r>
                  <a:rPr lang="en-US" b="1" dirty="0" err="1" smtClean="0"/>
                  <a:t>baku</a:t>
                </a:r>
                <a:r>
                  <a:rPr lang="en-US" b="1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akar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varian</a:t>
                </a:r>
                <a:endParaRPr lang="en-US" dirty="0" smtClean="0"/>
              </a:p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− </m:t>
                        </m:r>
                        <m:acc>
                          <m:accPr>
                            <m:chr m:val="̅"/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</m:acc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)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II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</a:rPr>
                            <m:t>𝑆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(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𝑥𝑖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/>
                                </a:rPr>
                                <m:t>)</m:t>
                              </m:r>
                            </m:e>
                            <m:sup/>
                          </m:sSup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 −</m:t>
                      </m:r>
                      <m:sSup>
                        <m:sSupPr>
                          <m:ctrlPr>
                            <a:rPr lang="en-US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el-GR" i="1">
                                      <a:latin typeface="Cambria Math"/>
                                      <a:ea typeface="Cambria Math"/>
                                    </a:rPr>
                                    <m:t>Σ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 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𝑓𝑖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𝑥𝑖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593" t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926897079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926897079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55428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1219200"/>
                <a:ext cx="4346812" cy="4381500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Langkah 1 : </a:t>
                </a:r>
                <a:r>
                  <a:rPr lang="en-US" dirty="0" err="1" smtClean="0"/>
                  <a:t>Cari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b="1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1" i="1" smtClean="0">
                            <a:latin typeface="Cambria Math"/>
                          </a:rPr>
                          <m:t>𝒙</m:t>
                        </m:r>
                      </m:e>
                    </m:acc>
                  </m:oMath>
                </a14:m>
                <a:r>
                  <a:rPr lang="en-US" dirty="0" smtClean="0"/>
                  <a:t> 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𝑋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(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.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endParaRPr lang="en-US" sz="2000" dirty="0" smtClean="0"/>
              </a:p>
              <a:p>
                <a:r>
                  <a:rPr lang="en-US" dirty="0" err="1" smtClean="0"/>
                  <a:t>Langkah</a:t>
                </a:r>
                <a:r>
                  <a:rPr lang="en-US" dirty="0" smtClean="0"/>
                  <a:t> 2 :</a:t>
                </a:r>
              </a:p>
              <a:p>
                <a:pPr marL="0" indent="0">
                  <a:buNone/>
                </a:pPr>
                <a:r>
                  <a:rPr lang="en-US" dirty="0" smtClean="0"/>
                  <a:t>    </a:t>
                </a:r>
                <a:r>
                  <a:rPr lang="en-US" dirty="0" err="1" smtClean="0"/>
                  <a:t>Cari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Varians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Rumus</a:t>
                </a:r>
                <a:r>
                  <a:rPr lang="en-US" dirty="0" smtClean="0"/>
                  <a:t> </a:t>
                </a:r>
                <a:r>
                  <a:rPr lang="en-US" dirty="0" smtClean="0"/>
                  <a:t>I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− </m:t>
                        </m:r>
                        <m:acc>
                          <m:accPr>
                            <m:chr m:val="̅"/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</m:acc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)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1219200"/>
                <a:ext cx="4346812" cy="4381500"/>
              </a:xfrm>
              <a:blipFill rotWithShape="1">
                <a:blip r:embed="rId2"/>
                <a:stretch>
                  <a:fillRect l="-1122" t="-12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4196300431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4196300431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63699459"/>
                  </p:ext>
                </p:extLst>
              </p:nvPr>
            </p:nvGraphicFramePr>
            <p:xfrm>
              <a:off x="3392606" y="876300"/>
              <a:ext cx="5715000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43603"/>
                    <a:gridCol w="514415"/>
                    <a:gridCol w="547880"/>
                    <a:gridCol w="596670"/>
                    <a:gridCol w="782053"/>
                    <a:gridCol w="1016668"/>
                    <a:gridCol w="1413711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xi.fi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/>
                            <a:t>xi-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𝒙</m:t>
                                  </m:r>
                                </m:e>
                              </m:acc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/>
                            <a:t>(xi-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𝒙</m:t>
                                  </m:r>
                                </m:e>
                              </m:acc>
                              <m:sSup>
                                <m:sSup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𝑓𝑖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𝑥𝑖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 − 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b="1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D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63699459"/>
                  </p:ext>
                </p:extLst>
              </p:nvPr>
            </p:nvGraphicFramePr>
            <p:xfrm>
              <a:off x="3392606" y="876300"/>
              <a:ext cx="5715000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43603"/>
                    <a:gridCol w="514415"/>
                    <a:gridCol w="547880"/>
                    <a:gridCol w="596670"/>
                    <a:gridCol w="782053"/>
                    <a:gridCol w="1016668"/>
                    <a:gridCol w="1413711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xi.fi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2"/>
                          <a:stretch>
                            <a:fillRect l="-318605" t="-1010" r="-309302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2"/>
                          <a:stretch>
                            <a:fillRect l="-325301" t="-1010" r="-140361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2"/>
                          <a:stretch>
                            <a:fillRect l="-304310" t="-1010" r="-431" b="-50101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12"/>
                          <a:stretch>
                            <a:fillRect l="-725" t="-866667" r="-579710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D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5334000" y="4686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4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9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4184744"/>
                <a:ext cx="8229600" cy="1524000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Rumus</a:t>
                </a:r>
                <a:r>
                  <a:rPr lang="en-US" dirty="0" smtClean="0"/>
                  <a:t> II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</a:rPr>
                            <m:t>𝑆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(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𝑥𝑖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/>
                                </a:rPr>
                                <m:t>)</m:t>
                              </m:r>
                            </m:e>
                            <m:sup/>
                          </m:sSup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 −</m:t>
                      </m:r>
                      <m:sSup>
                        <m:sSup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el-GR" i="1">
                                      <a:latin typeface="Cambria Math"/>
                                      <a:ea typeface="Cambria Math"/>
                                    </a:rPr>
                                    <m:t>Σ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 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𝑓𝑖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.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𝑥𝑖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4184744"/>
                <a:ext cx="8229600" cy="1524000"/>
              </a:xfrm>
              <a:blipFill rotWithShape="1">
                <a:blip r:embed="rId3"/>
                <a:stretch>
                  <a:fillRect l="-593" t="-3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869128836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869128836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2420666"/>
                  </p:ext>
                </p:extLst>
              </p:nvPr>
            </p:nvGraphicFramePr>
            <p:xfrm>
              <a:off x="3429000" y="854900"/>
              <a:ext cx="5562601" cy="329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53922"/>
                    <a:gridCol w="703643"/>
                    <a:gridCol w="749418"/>
                    <a:gridCol w="816156"/>
                    <a:gridCol w="1069731"/>
                    <a:gridCol w="1069731"/>
                  </a:tblGrid>
                  <a:tr h="32766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𝒙𝒊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/>
                            <a:t>fi.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𝒙𝒊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err="1" smtClean="0"/>
                            <a:t>fi.xi</a:t>
                          </a:r>
                          <a:endParaRPr lang="en-US" b="1" dirty="0"/>
                        </a:p>
                      </a:txBody>
                      <a:tcPr anchor="ctr"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2420666"/>
                  </p:ext>
                </p:extLst>
              </p:nvPr>
            </p:nvGraphicFramePr>
            <p:xfrm>
              <a:off x="3429000" y="854900"/>
              <a:ext cx="5562601" cy="329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53922"/>
                    <a:gridCol w="703643"/>
                    <a:gridCol w="749418"/>
                    <a:gridCol w="816156"/>
                    <a:gridCol w="1069731"/>
                    <a:gridCol w="1069731"/>
                  </a:tblGrid>
                  <a:tr h="37192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3"/>
                          <a:stretch>
                            <a:fillRect l="-319403" t="-6557" r="-261940" b="-8131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3"/>
                          <a:stretch>
                            <a:fillRect l="-319318" t="-6557" r="-99432" b="-8131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err="1" smtClean="0"/>
                            <a:t>fi.xi</a:t>
                          </a:r>
                          <a:endParaRPr lang="en-US" b="1" dirty="0"/>
                        </a:p>
                      </a:txBody>
                      <a:tcPr anchor="ctr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13"/>
                          <a:stretch>
                            <a:fillRect l="-529" t="-808333" r="-382540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3" name="Group 22"/>
          <p:cNvGrpSpPr/>
          <p:nvPr/>
        </p:nvGrpSpPr>
        <p:grpSpPr>
          <a:xfrm>
            <a:off x="4495800" y="3771900"/>
            <a:ext cx="4191000" cy="1219200"/>
            <a:chOff x="4457700" y="3771900"/>
            <a:chExt cx="4229100" cy="1219200"/>
          </a:xfrm>
        </p:grpSpPr>
        <p:sp>
          <p:nvSpPr>
            <p:cNvPr id="7" name="Oval 6"/>
            <p:cNvSpPr/>
            <p:nvPr/>
          </p:nvSpPr>
          <p:spPr>
            <a:xfrm>
              <a:off x="8153400" y="3771900"/>
              <a:ext cx="533400" cy="381000"/>
            </a:xfrm>
            <a:prstGeom prst="ellipse">
              <a:avLst/>
            </a:prstGeom>
            <a:noFill/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50"/>
                </a:solidFill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V="1">
              <a:off x="8420100" y="4152900"/>
              <a:ext cx="0" cy="838200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4457700" y="4991100"/>
              <a:ext cx="3962400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1905000" y="3771900"/>
            <a:ext cx="5715000" cy="914400"/>
            <a:chOff x="1905000" y="3771900"/>
            <a:chExt cx="5715000" cy="914400"/>
          </a:xfrm>
        </p:grpSpPr>
        <p:sp>
          <p:nvSpPr>
            <p:cNvPr id="6" name="Oval 5"/>
            <p:cNvSpPr/>
            <p:nvPr/>
          </p:nvSpPr>
          <p:spPr>
            <a:xfrm>
              <a:off x="7086600" y="3771900"/>
              <a:ext cx="533400" cy="381000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50"/>
                </a:solidFill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7353300" y="4152900"/>
              <a:ext cx="0" cy="30480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905000" y="4457700"/>
              <a:ext cx="5448300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905000" y="4457700"/>
              <a:ext cx="0" cy="22860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304800" y="1257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5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13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2082</TotalTime>
  <Words>902</Words>
  <Application>Microsoft Office PowerPoint</Application>
  <PresentationFormat>On-screen Show (16:10)</PresentationFormat>
  <Paragraphs>242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Origin</vt:lpstr>
      <vt:lpstr>PowerPoint Presentation</vt:lpstr>
      <vt:lpstr>MANFAAT :</vt:lpstr>
      <vt:lpstr>MANFAAT (Lanjutan):</vt:lpstr>
      <vt:lpstr>UKURAN PENYEBARAN DATA KELOMPOK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Rico</dc:creator>
  <cp:lastModifiedBy>Windows 8.1</cp:lastModifiedBy>
  <cp:revision>137</cp:revision>
  <dcterms:created xsi:type="dcterms:W3CDTF">2014-03-30T11:48:55Z</dcterms:created>
  <dcterms:modified xsi:type="dcterms:W3CDTF">2018-12-06T02:25:39Z</dcterms:modified>
</cp:coreProperties>
</file>