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97"/>
    <p:restoredTop sz="93077"/>
  </p:normalViewPr>
  <p:slideViewPr>
    <p:cSldViewPr snapToGrid="0" snapToObjects="1">
      <p:cViewPr varScale="1">
        <p:scale>
          <a:sx n="59" d="100"/>
          <a:sy n="59" d="100"/>
        </p:scale>
        <p:origin x="440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12/11/18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12/11/18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12/11/18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12/11/18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12/11/18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12/11/18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12/11/18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12/11/18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dirty="0"/>
              <a:pPr/>
              <a:t>12/11/18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12/11/18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12/11/18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12/11/18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701081-91C1-574C-948F-00C72A3A226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/>
              <a:t>tHE</a:t>
            </a:r>
            <a:r>
              <a:rPr lang="en-US" dirty="0"/>
              <a:t> 4D STORY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0AB7A18-5017-2B4D-88E1-43CE2710FC0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15369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60AB0E-FC2E-7544-A144-DE9030AF8F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APA ITU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EE8859-52E6-3948-9572-10E87536A3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612591"/>
          </a:xfrm>
        </p:spPr>
        <p:txBody>
          <a:bodyPr>
            <a:noAutofit/>
          </a:bodyPr>
          <a:lstStyle/>
          <a:p>
            <a:r>
              <a:rPr lang="en-US" sz="2800" dirty="0" err="1"/>
              <a:t>Berasal</a:t>
            </a:r>
            <a:r>
              <a:rPr lang="en-US" sz="2800" dirty="0"/>
              <a:t> </a:t>
            </a:r>
            <a:r>
              <a:rPr lang="en-US" sz="2800" dirty="0" err="1"/>
              <a:t>dari</a:t>
            </a:r>
            <a:r>
              <a:rPr lang="en-US" sz="2800" dirty="0"/>
              <a:t> 2 kata: 4</a:t>
            </a:r>
            <a:r>
              <a:rPr lang="en-US" sz="2800" baseline="30000" dirty="0"/>
              <a:t>th</a:t>
            </a:r>
            <a:r>
              <a:rPr lang="en-US" sz="2800" dirty="0"/>
              <a:t> dimension + frame.</a:t>
            </a:r>
          </a:p>
          <a:p>
            <a:r>
              <a:rPr lang="en-US" sz="2800" dirty="0" err="1"/>
              <a:t>Konsep</a:t>
            </a:r>
            <a:r>
              <a:rPr lang="en-US" sz="2800" dirty="0"/>
              <a:t> </a:t>
            </a:r>
            <a:r>
              <a:rPr lang="en-US" sz="2800" dirty="0" err="1"/>
              <a:t>ini</a:t>
            </a:r>
            <a:r>
              <a:rPr lang="en-US" sz="2800" dirty="0"/>
              <a:t> </a:t>
            </a:r>
            <a:r>
              <a:rPr lang="en-US" sz="2800" dirty="0" err="1"/>
              <a:t>memfasilitasi</a:t>
            </a:r>
            <a:r>
              <a:rPr lang="en-US" sz="2800" dirty="0"/>
              <a:t> </a:t>
            </a:r>
            <a:r>
              <a:rPr lang="en-US" sz="2800" dirty="0" err="1"/>
              <a:t>anak</a:t>
            </a:r>
            <a:r>
              <a:rPr lang="en-US" sz="2800" dirty="0"/>
              <a:t>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mengekspresikan</a:t>
            </a:r>
            <a:r>
              <a:rPr lang="en-US" sz="2800" dirty="0"/>
              <a:t> </a:t>
            </a:r>
            <a:r>
              <a:rPr lang="en-US" sz="2800" dirty="0" err="1"/>
              <a:t>pikirannya</a:t>
            </a:r>
            <a:r>
              <a:rPr lang="en-US" sz="2800" dirty="0"/>
              <a:t> </a:t>
            </a:r>
            <a:r>
              <a:rPr lang="en-US" sz="2800" dirty="0" err="1"/>
              <a:t>terkait</a:t>
            </a:r>
            <a:r>
              <a:rPr lang="en-US" sz="2800" dirty="0"/>
              <a:t> </a:t>
            </a:r>
            <a:r>
              <a:rPr lang="en-US" sz="2800" dirty="0" err="1"/>
              <a:t>dunia</a:t>
            </a:r>
            <a:r>
              <a:rPr lang="en-US" sz="2800" dirty="0"/>
              <a:t> </a:t>
            </a:r>
            <a:r>
              <a:rPr lang="en-US" sz="2800" dirty="0" err="1"/>
              <a:t>luar</a:t>
            </a:r>
            <a:r>
              <a:rPr lang="en-US" sz="2800" dirty="0"/>
              <a:t> </a:t>
            </a:r>
            <a:r>
              <a:rPr lang="en-US" sz="2800" dirty="0" err="1"/>
              <a:t>dalam</a:t>
            </a:r>
            <a:r>
              <a:rPr lang="en-US" sz="2800" dirty="0"/>
              <a:t> </a:t>
            </a:r>
            <a:r>
              <a:rPr lang="en-US" sz="2800" dirty="0" err="1"/>
              <a:t>bentuk</a:t>
            </a:r>
            <a:r>
              <a:rPr lang="en-US" sz="2800" dirty="0"/>
              <a:t> </a:t>
            </a:r>
            <a:r>
              <a:rPr lang="en-US" sz="2800" dirty="0" err="1"/>
              <a:t>objek</a:t>
            </a:r>
            <a:r>
              <a:rPr lang="en-US" sz="2800" dirty="0"/>
              <a:t> </a:t>
            </a:r>
            <a:r>
              <a:rPr lang="en-US" sz="2800" dirty="0" err="1"/>
              <a:t>fisik</a:t>
            </a:r>
            <a:endParaRPr lang="en-US" sz="2800" dirty="0"/>
          </a:p>
          <a:p>
            <a:r>
              <a:rPr lang="en-US" sz="2800" dirty="0" err="1"/>
              <a:t>Menggunakan</a:t>
            </a:r>
            <a:r>
              <a:rPr lang="en-US" sz="2800" dirty="0"/>
              <a:t> </a:t>
            </a:r>
            <a:r>
              <a:rPr lang="en-US" sz="2800" dirty="0" err="1"/>
              <a:t>prinsip</a:t>
            </a:r>
            <a:r>
              <a:rPr lang="en-US" sz="2800" dirty="0"/>
              <a:t> </a:t>
            </a:r>
            <a:r>
              <a:rPr lang="en-US" sz="2800" dirty="0" err="1"/>
              <a:t>matematika</a:t>
            </a:r>
            <a:r>
              <a:rPr lang="en-US" sz="2800" dirty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sains</a:t>
            </a:r>
            <a:r>
              <a:rPr lang="en-US" sz="2800" dirty="0"/>
              <a:t>.</a:t>
            </a:r>
          </a:p>
          <a:p>
            <a:r>
              <a:rPr lang="en-US" sz="2800" dirty="0"/>
              <a:t>4D frame kit  </a:t>
            </a:r>
            <a:r>
              <a:rPr lang="en-US" sz="2800" dirty="0" err="1"/>
              <a:t>dapat</a:t>
            </a:r>
            <a:r>
              <a:rPr lang="en-US" sz="2800" dirty="0"/>
              <a:t> </a:t>
            </a:r>
            <a:r>
              <a:rPr lang="en-US" sz="2800" dirty="0" err="1"/>
              <a:t>dikreasikan</a:t>
            </a:r>
            <a:r>
              <a:rPr lang="en-US" sz="2800" dirty="0"/>
              <a:t> </a:t>
            </a:r>
            <a:r>
              <a:rPr lang="en-US" sz="2800" dirty="0" err="1"/>
              <a:t>bentuk</a:t>
            </a:r>
            <a:r>
              <a:rPr lang="en-US" sz="2800" dirty="0"/>
              <a:t> imaginative.</a:t>
            </a:r>
          </a:p>
          <a:p>
            <a:r>
              <a:rPr lang="en-US" sz="2800" dirty="0"/>
              <a:t>4D frame </a:t>
            </a:r>
            <a:r>
              <a:rPr lang="en-US" sz="2800" dirty="0" err="1"/>
              <a:t>memfasilitasi</a:t>
            </a:r>
            <a:r>
              <a:rPr lang="en-US" sz="2800" dirty="0"/>
              <a:t>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mengekspresikan</a:t>
            </a:r>
            <a:r>
              <a:rPr lang="en-US" sz="2800" dirty="0"/>
              <a:t> </a:t>
            </a:r>
            <a:r>
              <a:rPr lang="en-US" sz="2800" dirty="0" err="1"/>
              <a:t>kreativitas</a:t>
            </a:r>
            <a:r>
              <a:rPr lang="en-US" sz="2800" dirty="0"/>
              <a:t> </a:t>
            </a:r>
            <a:r>
              <a:rPr lang="en-US" sz="2800" dirty="0" err="1"/>
              <a:t>berpikir</a:t>
            </a:r>
            <a:r>
              <a:rPr lang="en-US" sz="2800" dirty="0"/>
              <a:t> </a:t>
            </a:r>
            <a:r>
              <a:rPr lang="en-US" sz="2800" dirty="0" err="1"/>
              <a:t>melalui</a:t>
            </a:r>
            <a:r>
              <a:rPr lang="en-US" sz="2800" dirty="0"/>
              <a:t> </a:t>
            </a:r>
            <a:r>
              <a:rPr lang="en-US" sz="2800" dirty="0" err="1"/>
              <a:t>bangunan</a:t>
            </a:r>
            <a:r>
              <a:rPr lang="en-US" sz="2800" dirty="0"/>
              <a:t> </a:t>
            </a:r>
            <a:r>
              <a:rPr lang="en-US" sz="2800" dirty="0" err="1"/>
              <a:t>kompleks</a:t>
            </a:r>
            <a:r>
              <a:rPr lang="en-US" sz="2800" dirty="0"/>
              <a:t> </a:t>
            </a:r>
            <a:r>
              <a:rPr lang="en-US" sz="2800" dirty="0" err="1"/>
              <a:t>bentuk-bentuk</a:t>
            </a:r>
            <a:r>
              <a:rPr lang="en-US" sz="2800" dirty="0"/>
              <a:t> </a:t>
            </a:r>
            <a:r>
              <a:rPr lang="en-US" sz="2800" dirty="0" err="1"/>
              <a:t>geometri</a:t>
            </a:r>
            <a:endParaRPr lang="en-US" sz="2800" dirty="0"/>
          </a:p>
          <a:p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5491488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D3CFD6-E2CB-5D40-BB86-F270B4ABF8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Karakteristik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91F43-F954-3945-9295-554D41EEF6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AutoNum type="arabicPeriod"/>
            </a:pPr>
            <a:r>
              <a:rPr lang="en-US" dirty="0"/>
              <a:t>Hands – on education </a:t>
            </a:r>
            <a:r>
              <a:rPr lang="en-US" dirty="0" err="1"/>
              <a:t>terkait</a:t>
            </a:r>
            <a:r>
              <a:rPr lang="en-US" dirty="0"/>
              <a:t> </a:t>
            </a:r>
            <a:r>
              <a:rPr lang="en-US" dirty="0" err="1"/>
              <a:t>matematika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sains</a:t>
            </a:r>
            <a:r>
              <a:rPr lang="en-US" dirty="0"/>
              <a:t> </a:t>
            </a:r>
            <a:r>
              <a:rPr lang="en-US" dirty="0" err="1"/>
              <a:t>teori</a:t>
            </a:r>
            <a:r>
              <a:rPr lang="en-US" dirty="0"/>
              <a:t> </a:t>
            </a:r>
            <a:r>
              <a:rPr lang="en-US" dirty="0" err="1"/>
              <a:t>melalui</a:t>
            </a:r>
            <a:r>
              <a:rPr lang="en-US" dirty="0"/>
              <a:t> </a:t>
            </a:r>
            <a:r>
              <a:rPr lang="en-US" dirty="0" err="1"/>
              <a:t>pembelajaran</a:t>
            </a:r>
            <a:r>
              <a:rPr lang="en-US" dirty="0"/>
              <a:t> </a:t>
            </a:r>
            <a:r>
              <a:rPr lang="en-US" dirty="0" err="1"/>
              <a:t>kreatif</a:t>
            </a:r>
            <a:endParaRPr lang="en-US" dirty="0"/>
          </a:p>
          <a:p>
            <a:pPr marL="457200" indent="-457200">
              <a:buAutoNum type="arabicPeriod"/>
            </a:pPr>
            <a:r>
              <a:rPr lang="en-US" dirty="0" err="1"/>
              <a:t>Mengintegrasikan</a:t>
            </a:r>
            <a:r>
              <a:rPr lang="en-US" dirty="0"/>
              <a:t> </a:t>
            </a:r>
            <a:r>
              <a:rPr lang="en-US" dirty="0" err="1"/>
              <a:t>aktivitas</a:t>
            </a:r>
            <a:r>
              <a:rPr lang="en-US" dirty="0"/>
              <a:t> </a:t>
            </a:r>
            <a:r>
              <a:rPr lang="en-US" dirty="0" err="1"/>
              <a:t>belajar</a:t>
            </a:r>
            <a:r>
              <a:rPr lang="en-US" dirty="0"/>
              <a:t> </a:t>
            </a:r>
            <a:r>
              <a:rPr lang="en-US" dirty="0" err="1"/>
              <a:t>matematika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sains</a:t>
            </a:r>
            <a:endParaRPr lang="en-US" dirty="0"/>
          </a:p>
          <a:p>
            <a:pPr marL="457200" indent="-457200">
              <a:buAutoNum type="arabicPeriod"/>
            </a:pPr>
            <a:r>
              <a:rPr lang="en-US" dirty="0"/>
              <a:t>Creative education</a:t>
            </a:r>
          </a:p>
          <a:p>
            <a:pPr marL="457200" indent="-457200">
              <a:buAutoNum type="arabicPeriod"/>
            </a:pPr>
            <a:r>
              <a:rPr lang="en-US" dirty="0" err="1"/>
              <a:t>Mengintegrasikan</a:t>
            </a:r>
            <a:r>
              <a:rPr lang="en-US" dirty="0"/>
              <a:t> </a:t>
            </a:r>
            <a:r>
              <a:rPr lang="en-US" dirty="0" err="1"/>
              <a:t>pendidikan</a:t>
            </a:r>
            <a:r>
              <a:rPr lang="en-US" dirty="0"/>
              <a:t> </a:t>
            </a:r>
            <a:r>
              <a:rPr lang="en-US" dirty="0" err="1"/>
              <a:t>matematika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sains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bayi</a:t>
            </a:r>
            <a:endParaRPr lang="en-US" dirty="0"/>
          </a:p>
          <a:p>
            <a:pPr marL="457200" indent="-457200">
              <a:buFont typeface="Arial" panose="020B0604020202020204" pitchFamily="34" charset="0"/>
              <a:buAutoNum type="arabicPeriod"/>
            </a:pPr>
            <a:r>
              <a:rPr lang="en-US" dirty="0" err="1"/>
              <a:t>Mengintegrasikan</a:t>
            </a:r>
            <a:r>
              <a:rPr lang="en-US" dirty="0"/>
              <a:t> </a:t>
            </a:r>
            <a:r>
              <a:rPr lang="en-US" dirty="0" err="1"/>
              <a:t>pendidikan</a:t>
            </a:r>
            <a:r>
              <a:rPr lang="en-US" dirty="0"/>
              <a:t> </a:t>
            </a:r>
            <a:r>
              <a:rPr lang="en-US" dirty="0" err="1"/>
              <a:t>matematika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sains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SD </a:t>
            </a:r>
            <a:r>
              <a:rPr lang="en-US" dirty="0" err="1"/>
              <a:t>dan</a:t>
            </a:r>
            <a:r>
              <a:rPr lang="en-US" dirty="0"/>
              <a:t> SMP/SMA</a:t>
            </a:r>
          </a:p>
          <a:p>
            <a:pPr marL="457200" indent="-457200">
              <a:buFont typeface="Arial" panose="020B0604020202020204" pitchFamily="34" charset="0"/>
              <a:buAutoNum type="arabicPeriod"/>
            </a:pPr>
            <a:r>
              <a:rPr lang="en-US" dirty="0"/>
              <a:t>Exploratory education </a:t>
            </a:r>
            <a:r>
              <a:rPr lang="en-US" dirty="0" err="1"/>
              <a:t>melalui</a:t>
            </a:r>
            <a:r>
              <a:rPr lang="en-US" dirty="0"/>
              <a:t> </a:t>
            </a:r>
            <a:r>
              <a:rPr lang="en-US" dirty="0" err="1"/>
              <a:t>pengalaman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pameran</a:t>
            </a:r>
            <a:r>
              <a:rPr lang="en-US" dirty="0"/>
              <a:t> </a:t>
            </a:r>
            <a:r>
              <a:rPr lang="en-US" dirty="0" err="1"/>
              <a:t>sains</a:t>
            </a:r>
            <a:endParaRPr lang="en-US" dirty="0"/>
          </a:p>
          <a:p>
            <a:pPr marL="457200" indent="-457200">
              <a:buFont typeface="Arial" panose="020B0604020202020204" pitchFamily="34" charset="0"/>
              <a:buAutoNum type="arabicPeriod"/>
            </a:pPr>
            <a:endParaRPr lang="en-US" dirty="0"/>
          </a:p>
          <a:p>
            <a:pPr marL="457200" indent="-457200">
              <a:buAutoNum type="arabicPeriod"/>
            </a:pPr>
            <a:endParaRPr lang="en-US" dirty="0"/>
          </a:p>
          <a:p>
            <a:pPr marL="457200" indent="-457200">
              <a:buAutoNum type="arabicPeriod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38154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7829" y="381002"/>
            <a:ext cx="10798628" cy="838199"/>
          </a:xfrm>
        </p:spPr>
        <p:txBody>
          <a:bodyPr>
            <a:normAutofit fontScale="90000"/>
          </a:bodyPr>
          <a:lstStyle/>
          <a:p>
            <a:r>
              <a:rPr lang="en-US" dirty="0"/>
              <a:t>Educational Objectives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83029" y="1295400"/>
            <a:ext cx="11538857" cy="5410200"/>
          </a:xfrm>
        </p:spPr>
        <p:txBody>
          <a:bodyPr>
            <a:normAutofit/>
          </a:bodyPr>
          <a:lstStyle/>
          <a:p>
            <a:r>
              <a:rPr lang="en-US" sz="2000" b="1" dirty="0"/>
              <a:t>Hands – on learning</a:t>
            </a:r>
          </a:p>
          <a:p>
            <a:r>
              <a:rPr lang="en-US" sz="2000" dirty="0"/>
              <a:t>Improving learning experiences through hands-on </a:t>
            </a:r>
            <a:r>
              <a:rPr lang="en-US" sz="2000" dirty="0" err="1"/>
              <a:t>avtivities</a:t>
            </a:r>
            <a:r>
              <a:rPr lang="en-US" sz="2000" dirty="0"/>
              <a:t> that allow seeing and touching of math and science principles</a:t>
            </a:r>
          </a:p>
          <a:p>
            <a:r>
              <a:rPr lang="en-US" sz="2400" dirty="0"/>
              <a:t> </a:t>
            </a:r>
          </a:p>
        </p:txBody>
      </p:sp>
      <p:sp>
        <p:nvSpPr>
          <p:cNvPr id="4" name="Rectangle 3"/>
          <p:cNvSpPr/>
          <p:nvPr/>
        </p:nvSpPr>
        <p:spPr>
          <a:xfrm>
            <a:off x="1752600" y="3276600"/>
            <a:ext cx="2819400" cy="10668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/>
              <a:t>Exploring imagination </a:t>
            </a:r>
          </a:p>
          <a:p>
            <a:pPr algn="ctr"/>
            <a:r>
              <a:rPr lang="en-US" dirty="0"/>
              <a:t>Cultivating the power of imagination and creative </a:t>
            </a:r>
            <a:r>
              <a:rPr lang="en-US" dirty="0" err="1"/>
              <a:t>axpression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4724400" y="3505200"/>
            <a:ext cx="1905000" cy="6096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Exploring imagination</a:t>
            </a:r>
          </a:p>
        </p:txBody>
      </p:sp>
      <p:sp>
        <p:nvSpPr>
          <p:cNvPr id="6" name="Rectangle 5"/>
          <p:cNvSpPr/>
          <p:nvPr/>
        </p:nvSpPr>
        <p:spPr>
          <a:xfrm>
            <a:off x="6781800" y="3429000"/>
            <a:ext cx="1371600" cy="7620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/>
              <a:t>Cultuviting</a:t>
            </a:r>
            <a:r>
              <a:rPr lang="en-US" dirty="0"/>
              <a:t> creativity</a:t>
            </a:r>
          </a:p>
        </p:txBody>
      </p:sp>
      <p:sp>
        <p:nvSpPr>
          <p:cNvPr id="7" name="Rectangle 6"/>
          <p:cNvSpPr/>
          <p:nvPr/>
        </p:nvSpPr>
        <p:spPr>
          <a:xfrm>
            <a:off x="8382000" y="3124200"/>
            <a:ext cx="2113208" cy="18685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/>
              <a:t>Cultivating creativity </a:t>
            </a:r>
          </a:p>
          <a:p>
            <a:pPr algn="ctr"/>
            <a:r>
              <a:rPr lang="en-US" dirty="0"/>
              <a:t>Unleashing creativity through observing diverse objects that are created</a:t>
            </a:r>
          </a:p>
        </p:txBody>
      </p:sp>
      <p:sp>
        <p:nvSpPr>
          <p:cNvPr id="8" name="Rectangle 7"/>
          <p:cNvSpPr/>
          <p:nvPr/>
        </p:nvSpPr>
        <p:spPr>
          <a:xfrm>
            <a:off x="5029200" y="2514600"/>
            <a:ext cx="2438400" cy="6858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Hand s-on </a:t>
            </a:r>
          </a:p>
          <a:p>
            <a:pPr algn="ctr"/>
            <a:r>
              <a:rPr lang="en-US" dirty="0"/>
              <a:t>Learning</a:t>
            </a:r>
          </a:p>
        </p:txBody>
      </p:sp>
      <p:sp>
        <p:nvSpPr>
          <p:cNvPr id="9" name="Rectangle 8"/>
          <p:cNvSpPr/>
          <p:nvPr/>
        </p:nvSpPr>
        <p:spPr>
          <a:xfrm>
            <a:off x="5029200" y="4495800"/>
            <a:ext cx="2362200" cy="6858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Developing logical thinking</a:t>
            </a:r>
          </a:p>
        </p:txBody>
      </p:sp>
      <p:sp>
        <p:nvSpPr>
          <p:cNvPr id="10" name="Rectangle 9"/>
          <p:cNvSpPr/>
          <p:nvPr/>
        </p:nvSpPr>
        <p:spPr>
          <a:xfrm>
            <a:off x="3276600" y="5334000"/>
            <a:ext cx="5715000" cy="12192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/>
              <a:t>Developing logical thinking </a:t>
            </a:r>
          </a:p>
          <a:p>
            <a:pPr algn="ctr"/>
            <a:r>
              <a:rPr lang="en-US" dirty="0"/>
              <a:t>Developing logical thinking process through building diverse objects, which also nurture practical application of math and science concepts</a:t>
            </a:r>
          </a:p>
        </p:txBody>
      </p:sp>
    </p:spTree>
    <p:extLst>
      <p:ext uri="{BB962C8B-B14F-4D97-AF65-F5344CB8AC3E}">
        <p14:creationId xmlns:p14="http://schemas.microsoft.com/office/powerpoint/2010/main" val="34878787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503E88-4C92-3F48-AAD9-8528B48A7D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Educational effects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B21FD1-4761-4745-A031-21944BF820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4D Frame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membimbing</a:t>
            </a:r>
            <a:r>
              <a:rPr lang="en-US" dirty="0"/>
              <a:t> </a:t>
            </a:r>
            <a:r>
              <a:rPr lang="en-US" dirty="0" err="1"/>
              <a:t>siswa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:</a:t>
            </a:r>
          </a:p>
          <a:p>
            <a:pPr marL="457200" indent="-457200">
              <a:buAutoNum type="arabicPeriod"/>
            </a:pPr>
            <a:r>
              <a:rPr lang="en-US" dirty="0" err="1"/>
              <a:t>Memahami</a:t>
            </a:r>
            <a:r>
              <a:rPr lang="en-US" dirty="0"/>
              <a:t> </a:t>
            </a:r>
            <a:r>
              <a:rPr lang="en-US" dirty="0" err="1"/>
              <a:t>prinsip</a:t>
            </a:r>
            <a:r>
              <a:rPr lang="en-US" dirty="0"/>
              <a:t> </a:t>
            </a:r>
            <a:r>
              <a:rPr lang="en-US" dirty="0" err="1"/>
              <a:t>dasar</a:t>
            </a:r>
            <a:r>
              <a:rPr lang="en-US" dirty="0"/>
              <a:t> </a:t>
            </a:r>
            <a:r>
              <a:rPr lang="en-US" dirty="0" err="1"/>
              <a:t>bentuk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karaketristik</a:t>
            </a:r>
            <a:r>
              <a:rPr lang="en-US" dirty="0"/>
              <a:t> </a:t>
            </a:r>
            <a:r>
              <a:rPr lang="en-US" dirty="0" err="1"/>
              <a:t>geomteri</a:t>
            </a:r>
            <a:r>
              <a:rPr lang="en-US" dirty="0"/>
              <a:t> </a:t>
            </a:r>
          </a:p>
          <a:p>
            <a:pPr marL="457200" indent="-457200">
              <a:buAutoNum type="arabicPeriod"/>
            </a:pPr>
            <a:r>
              <a:rPr lang="en-US" dirty="0" err="1"/>
              <a:t>Meningkatkan</a:t>
            </a:r>
            <a:r>
              <a:rPr lang="en-US" dirty="0"/>
              <a:t> </a:t>
            </a:r>
            <a:r>
              <a:rPr lang="en-US" dirty="0" err="1"/>
              <a:t>motivasi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pendidikan</a:t>
            </a:r>
            <a:r>
              <a:rPr lang="en-US" dirty="0"/>
              <a:t> </a:t>
            </a:r>
            <a:r>
              <a:rPr lang="en-US" dirty="0" err="1"/>
              <a:t>matematika</a:t>
            </a:r>
            <a:endParaRPr lang="en-US" dirty="0"/>
          </a:p>
          <a:p>
            <a:pPr marL="457200" indent="-457200">
              <a:buAutoNum type="arabicPeriod"/>
            </a:pPr>
            <a:r>
              <a:rPr lang="en-US" dirty="0" err="1"/>
              <a:t>Mengembangkan</a:t>
            </a:r>
            <a:r>
              <a:rPr lang="en-US" dirty="0"/>
              <a:t> </a:t>
            </a:r>
            <a:r>
              <a:rPr lang="en-US" dirty="0" err="1"/>
              <a:t>matematika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persepsi</a:t>
            </a:r>
            <a:r>
              <a:rPr lang="en-US" dirty="0"/>
              <a:t> </a:t>
            </a:r>
            <a:r>
              <a:rPr lang="en-US" dirty="0" err="1"/>
              <a:t>spasial</a:t>
            </a:r>
            <a:endParaRPr lang="en-US" dirty="0"/>
          </a:p>
          <a:p>
            <a:pPr marL="457200" indent="-457200">
              <a:buAutoNum type="arabicPeriod"/>
            </a:pPr>
            <a:r>
              <a:rPr lang="en-US" dirty="0" err="1"/>
              <a:t>Kreasii</a:t>
            </a:r>
            <a:r>
              <a:rPr lang="en-US" dirty="0"/>
              <a:t> </a:t>
            </a:r>
            <a:r>
              <a:rPr lang="en-US" dirty="0" err="1"/>
              <a:t>aktual</a:t>
            </a:r>
            <a:r>
              <a:rPr lang="en-US" dirty="0"/>
              <a:t> </a:t>
            </a:r>
            <a:r>
              <a:rPr lang="en-US" dirty="0" err="1"/>
              <a:t>matematika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bentuk</a:t>
            </a:r>
            <a:r>
              <a:rPr lang="en-US" dirty="0"/>
              <a:t> </a:t>
            </a:r>
            <a:r>
              <a:rPr lang="en-US" dirty="0" err="1"/>
              <a:t>geometri</a:t>
            </a:r>
            <a:r>
              <a:rPr lang="en-US" dirty="0"/>
              <a:t> (polygon)</a:t>
            </a:r>
          </a:p>
          <a:p>
            <a:pPr marL="457200" indent="-457200">
              <a:buAutoNum type="arabicPeriod"/>
            </a:pP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berkreasi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berbagai</a:t>
            </a:r>
            <a:r>
              <a:rPr lang="en-US" dirty="0"/>
              <a:t> </a:t>
            </a:r>
            <a:r>
              <a:rPr lang="en-US" dirty="0" err="1"/>
              <a:t>sudut</a:t>
            </a:r>
            <a:r>
              <a:rPr lang="en-US" dirty="0"/>
              <a:t> yang </a:t>
            </a:r>
            <a:r>
              <a:rPr lang="en-US" dirty="0" err="1"/>
              <a:t>dihubung-hubungkan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5568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E14247-5684-C844-9559-FE6B4AD986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96452F-CB46-EA4C-B33D-7CA5F84D81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BB86FAE-6E2A-724E-9BAC-01CA3F257B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84972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A55838-4376-CD4C-A027-48B2C6F56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sekian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9C6BCC-0A6E-7546-B0C0-75AEDCD4B6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3883283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76</TotalTime>
  <Words>220</Words>
  <Application>Microsoft Macintosh PowerPoint</Application>
  <PresentationFormat>Widescreen</PresentationFormat>
  <Paragraphs>38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Gill Sans MT</vt:lpstr>
      <vt:lpstr>Gallery</vt:lpstr>
      <vt:lpstr>tHE 4D STORY</vt:lpstr>
      <vt:lpstr>APA ITU</vt:lpstr>
      <vt:lpstr>Karakteristik</vt:lpstr>
      <vt:lpstr>Educational Objectives</vt:lpstr>
      <vt:lpstr>Educational effects</vt:lpstr>
      <vt:lpstr>PowerPoint Presentation</vt:lpstr>
      <vt:lpstr>sekian</vt:lpstr>
    </vt:vector>
  </TitlesOfParts>
  <Company/>
  <LinksUpToDate>false</LinksUpToDate>
  <SharedDoc>false</SharedDoc>
  <HyperlinksChanged>false</HyperlinksChanged>
  <AppVersion>16.0010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4D STORY</dc:title>
  <dc:creator>Pengguna Microsoft Office</dc:creator>
  <cp:lastModifiedBy>Pengguna Microsoft Office</cp:lastModifiedBy>
  <cp:revision>5</cp:revision>
  <dcterms:created xsi:type="dcterms:W3CDTF">2018-12-11T04:43:14Z</dcterms:created>
  <dcterms:modified xsi:type="dcterms:W3CDTF">2018-12-11T05:59:15Z</dcterms:modified>
</cp:coreProperties>
</file>