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handoutMasterIdLst>
    <p:handoutMasterId r:id="rId21"/>
  </p:handout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varScale="1">
        <p:scale>
          <a:sx n="71" d="100"/>
          <a:sy n="71" d="100"/>
        </p:scale>
        <p:origin x="618" y="60"/>
      </p:cViewPr>
      <p:guideLst>
        <p:guide orient="horz" pos="2160"/>
        <p:guide pos="3839"/>
        <p:guide pos="1007"/>
      </p:guideLst>
    </p:cSldViewPr>
  </p:slideViewPr>
  <p:notesTextViewPr>
    <p:cViewPr>
      <p:scale>
        <a:sx n="1" d="1"/>
        <a:sy n="1" d="1"/>
      </p:scale>
      <p:origin x="0" y="0"/>
    </p:cViewPr>
  </p:notesTextViewPr>
  <p:notesViewPr>
    <p:cSldViewPr showGuides="1">
      <p:cViewPr varScale="1">
        <p:scale>
          <a:sx n="63" d="100"/>
          <a:sy n="63" d="100"/>
        </p:scale>
        <p:origin x="2838"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B7646E-8811-423A-9C42-2CBFADA00A96}" type="datetimeFigureOut">
              <a:rPr lang="en-US" smtClean="0"/>
              <a:t>12/18/2017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4360E59-1627-4404-ACC5-51C744AB0F27}" type="slidenum">
              <a:rPr lang="en-US" smtClean="0"/>
              <a:t>‹#›</a:t>
            </a:fld>
            <a:endParaRPr lang="en-US"/>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fld id="{D677E230-58DD-43ED-96A1-552DDAB53532}" type="datetimeFigureOut">
              <a:rPr lang="en-US" smtClean="0"/>
              <a:pPr/>
              <a:t>12/18/2017</a:t>
            </a:fld>
            <a:endParaRPr lang="en-US"/>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fld id="{841221E5-7225-48EB-A4EE-420E7BFCF705}" type="slidenum">
              <a:rPr lang="en-US" smtClean="0"/>
              <a:pPr/>
              <a:t>‹#›</a:t>
            </a:fld>
            <a:endParaRPr lang="en-US"/>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mtClean="0"/>
              <a:t> Mesin pencari web pertama adalah Archie (diambil</a:t>
            </a:r>
            <a:r>
              <a:rPr lang="en-US" baseline="0" smtClean="0"/>
              <a:t> dari kata archive (tanpa “v”)). Archie dibuat pada tahun 1990 oleh Alan Emtage yang merupakan mahasiswa di Universitas McGill di Montreal. </a:t>
            </a:r>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3</a:t>
            </a:fld>
            <a:endParaRPr lang="en-US"/>
          </a:p>
        </p:txBody>
      </p:sp>
    </p:spTree>
    <p:extLst>
      <p:ext uri="{BB962C8B-B14F-4D97-AF65-F5344CB8AC3E}">
        <p14:creationId xmlns:p14="http://schemas.microsoft.com/office/powerpoint/2010/main" val="3958949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smtClean="0"/>
              <a:t> Mesin pencari web bekerja dengan cara menyimpan informasi tentang banyak halaman web, yang diambil langsung dari WWW. </a:t>
            </a:r>
          </a:p>
          <a:p>
            <a:pPr>
              <a:buFont typeface="Arial" pitchFamily="34" charset="0"/>
              <a:buChar char="•"/>
            </a:pPr>
            <a:r>
              <a:rPr lang="en-US" smtClean="0"/>
              <a:t> Halaman-halaman ini diambil dengan web crawler (browser web otomatis yang mengikuti setiap link yang dilihatnya). </a:t>
            </a:r>
          </a:p>
          <a:p>
            <a:pPr>
              <a:buFont typeface="Arial" pitchFamily="34" charset="0"/>
              <a:buChar char="•"/>
            </a:pPr>
            <a:r>
              <a:rPr lang="en-US" smtClean="0"/>
              <a:t> Isi setiap halaman kemudian dianalisis untuk menentukan cara mengindeksnya (misalnya, kata-kata diambil dari judul, subjudul, atau field khusus yang disebut meta tag). </a:t>
            </a:r>
          </a:p>
          <a:p>
            <a:pPr>
              <a:buFont typeface="Arial" pitchFamily="34" charset="0"/>
              <a:buChar char="•"/>
            </a:pPr>
            <a:r>
              <a:rPr lang="en-US" smtClean="0"/>
              <a:t> Data tentang halaman web disimpan dalam sebuah database indeks untuk digunakan dalam pencarian selanjutnya. </a:t>
            </a:r>
          </a:p>
          <a:p>
            <a:pPr>
              <a:buFont typeface="Arial" pitchFamily="34" charset="0"/>
              <a:buChar char="•"/>
            </a:pPr>
            <a:r>
              <a:rPr lang="en-US" smtClean="0"/>
              <a:t> Sebagian mesin pencari, seperti Google, menyimpan seluruh atau sebagian halaman sumber (yang disebut cache) maupun informasi tentang halaman web itu sendiri. </a:t>
            </a:r>
          </a:p>
          <a:p>
            <a:pPr>
              <a:buFont typeface="Arial" pitchFamily="34" charset="0"/>
              <a:buChar char="•"/>
            </a:pPr>
            <a:r>
              <a:rPr lang="en-US" smtClean="0"/>
              <a:t> Ketika seorang pengguna mengunjungi mesin pencari dan memasukkan query, biasanya dengan memasukkan kata kunci, mesin mencari indeks dan memberikan daftar halaman web yang paling sesuai dengan kriterianya, biasanya disertai ringkasan singkat mengenai judul dokumen dan terkadang sebagian teksnya.</a:t>
            </a:r>
          </a:p>
          <a:p>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4</a:t>
            </a:fld>
            <a:endParaRPr lang="en-US"/>
          </a:p>
        </p:txBody>
      </p:sp>
    </p:spTree>
    <p:extLst>
      <p:ext uri="{BB962C8B-B14F-4D97-AF65-F5344CB8AC3E}">
        <p14:creationId xmlns:p14="http://schemas.microsoft.com/office/powerpoint/2010/main" val="1983556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smtClean="0"/>
              <a:t> Mesin pencari </a:t>
            </a:r>
            <a:r>
              <a:rPr lang="en-US" i="1" smtClean="0"/>
              <a:t>real-time</a:t>
            </a:r>
            <a:r>
              <a:rPr lang="en-US" smtClean="0"/>
              <a:t>: menggunakan sistem pencarian informasi secara langsung saat  mendapatkan masukkan dari user.</a:t>
            </a:r>
          </a:p>
          <a:p>
            <a:pPr>
              <a:buFont typeface="Arial" pitchFamily="34" charset="0"/>
              <a:buChar char="•"/>
            </a:pPr>
            <a:r>
              <a:rPr lang="en-US" i="1" baseline="0" smtClean="0"/>
              <a:t> </a:t>
            </a:r>
            <a:r>
              <a:rPr lang="en-US" i="0" baseline="0" smtClean="0"/>
              <a:t>Keuntungan sistem ini adalah </a:t>
            </a:r>
            <a:r>
              <a:rPr lang="en-US" smtClean="0"/>
              <a:t>informasi selalu mutakhir/hampir tak ada link mati, dan lebih sedikit sumberdaya sistem yang diperlukan. (Google menggunakan hampir 100.000 komputer, Orase hanya satu.) Kelemahannya yakni proses pencarian yang lebih lama.</a:t>
            </a:r>
            <a:endParaRPr lang="en-US" i="0" smtClean="0"/>
          </a:p>
          <a:p>
            <a:pPr>
              <a:buFont typeface="Arial" pitchFamily="34" charset="0"/>
              <a:buChar char="•"/>
            </a:pPr>
            <a:r>
              <a:rPr lang="en-US" smtClean="0"/>
              <a:t> Mesin pencari </a:t>
            </a:r>
            <a:r>
              <a:rPr lang="en-US" i="1" smtClean="0"/>
              <a:t>indeks</a:t>
            </a:r>
            <a:r>
              <a:rPr lang="en-US" smtClean="0"/>
              <a:t>: menggunakan sistem pencarian informasi dari berdasarkan data-data yang sebelumnya telah di indeks.</a:t>
            </a:r>
          </a:p>
          <a:p>
            <a:pPr>
              <a:buFont typeface="Arial" pitchFamily="34" charset="0"/>
              <a:buChar char="•"/>
            </a:pPr>
            <a:r>
              <a:rPr lang="en-US" i="1" smtClean="0"/>
              <a:t> </a:t>
            </a:r>
            <a:r>
              <a:rPr lang="en-US" i="0" baseline="0" smtClean="0"/>
              <a:t>Keuntungan sistem ini adalah </a:t>
            </a:r>
            <a:r>
              <a:rPr lang="en-US" smtClean="0"/>
              <a:t>informasi yang disajikan lebih cepat.</a:t>
            </a:r>
            <a:r>
              <a:rPr lang="en-US" baseline="0" smtClean="0"/>
              <a:t> Kelemahannya yakni membutuhkan banyak resource.</a:t>
            </a:r>
            <a:endParaRPr lang="en-US" i="1" smtClean="0"/>
          </a:p>
          <a:p>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5</a:t>
            </a:fld>
            <a:endParaRPr lang="en-US"/>
          </a:p>
        </p:txBody>
      </p:sp>
    </p:spTree>
    <p:extLst>
      <p:ext uri="{BB962C8B-B14F-4D97-AF65-F5344CB8AC3E}">
        <p14:creationId xmlns:p14="http://schemas.microsoft.com/office/powerpoint/2010/main" val="1180853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7</a:t>
            </a:fld>
            <a:endParaRPr lang="en-US"/>
          </a:p>
        </p:txBody>
      </p:sp>
    </p:spTree>
    <p:extLst>
      <p:ext uri="{BB962C8B-B14F-4D97-AF65-F5344CB8AC3E}">
        <p14:creationId xmlns:p14="http://schemas.microsoft.com/office/powerpoint/2010/main" val="2437189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8</a:t>
            </a:fld>
            <a:endParaRPr lang="en-US"/>
          </a:p>
        </p:txBody>
      </p:sp>
    </p:spTree>
    <p:extLst>
      <p:ext uri="{BB962C8B-B14F-4D97-AF65-F5344CB8AC3E}">
        <p14:creationId xmlns:p14="http://schemas.microsoft.com/office/powerpoint/2010/main" val="12077472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smtClean="0"/>
              <a:t> </a:t>
            </a:r>
            <a:r>
              <a:rPr lang="en-US" sz="1200" b="0" i="0" kern="1200" smtClean="0">
                <a:solidFill>
                  <a:schemeClr val="tx1"/>
                </a:solidFill>
                <a:latin typeface="+mn-lt"/>
                <a:ea typeface="+mn-ea"/>
                <a:cs typeface="+mn-cs"/>
              </a:rPr>
              <a:t>mengandung </a:t>
            </a:r>
            <a:r>
              <a:rPr lang="en-US" sz="1200" b="1" i="0" kern="1200" smtClean="0">
                <a:solidFill>
                  <a:schemeClr val="tx1"/>
                </a:solidFill>
                <a:latin typeface="+mn-lt"/>
                <a:ea typeface="+mn-ea"/>
                <a:cs typeface="+mn-cs"/>
              </a:rPr>
              <a:t>seluruh</a:t>
            </a:r>
            <a:r>
              <a:rPr lang="en-US" sz="1200" b="0" i="0" kern="1200" smtClean="0">
                <a:solidFill>
                  <a:schemeClr val="tx1"/>
                </a:solidFill>
                <a:latin typeface="+mn-lt"/>
                <a:ea typeface="+mn-ea"/>
                <a:cs typeface="+mn-cs"/>
              </a:rPr>
              <a:t> kata berikut</a:t>
            </a:r>
            <a:r>
              <a:rPr lang="en-US" smtClean="0"/>
              <a:t> = naruto shippuuden</a:t>
            </a:r>
          </a:p>
          <a:p>
            <a:pPr>
              <a:buFont typeface="Arial" pitchFamily="34" charset="0"/>
              <a:buChar char="•"/>
            </a:pPr>
            <a:r>
              <a:rPr lang="en-US" smtClean="0"/>
              <a:t> </a:t>
            </a:r>
            <a:r>
              <a:rPr lang="en-US" sz="1200" b="0" i="0" kern="1200" smtClean="0">
                <a:solidFill>
                  <a:schemeClr val="tx1"/>
                </a:solidFill>
                <a:latin typeface="+mn-lt"/>
                <a:ea typeface="+mn-ea"/>
                <a:cs typeface="+mn-cs"/>
              </a:rPr>
              <a:t>mengandung </a:t>
            </a:r>
            <a:r>
              <a:rPr lang="en-US" sz="1200" b="1" i="0" kern="1200" smtClean="0">
                <a:solidFill>
                  <a:schemeClr val="tx1"/>
                </a:solidFill>
                <a:latin typeface="+mn-lt"/>
                <a:ea typeface="+mn-ea"/>
                <a:cs typeface="+mn-cs"/>
              </a:rPr>
              <a:t>frasa yang persis dengan</a:t>
            </a:r>
            <a:r>
              <a:rPr lang="en-US" smtClean="0"/>
              <a:t> =</a:t>
            </a:r>
            <a:r>
              <a:rPr lang="en-US" baseline="0" smtClean="0"/>
              <a:t> “naruto shippuuden”</a:t>
            </a:r>
          </a:p>
          <a:p>
            <a:pPr>
              <a:buFont typeface="Arial" pitchFamily="34" charset="0"/>
              <a:buChar char="•"/>
            </a:pPr>
            <a:r>
              <a:rPr lang="en-US" baseline="0" smtClean="0"/>
              <a:t> </a:t>
            </a:r>
            <a:r>
              <a:rPr lang="en-US" sz="1200" b="0" i="0" kern="1200" smtClean="0">
                <a:solidFill>
                  <a:schemeClr val="tx1"/>
                </a:solidFill>
                <a:latin typeface="+mn-lt"/>
                <a:ea typeface="+mn-ea"/>
                <a:cs typeface="+mn-cs"/>
              </a:rPr>
              <a:t>mengandung paling tidak </a:t>
            </a:r>
            <a:r>
              <a:rPr lang="en-US" sz="1200" b="1" i="0" kern="1200" smtClean="0">
                <a:solidFill>
                  <a:schemeClr val="tx1"/>
                </a:solidFill>
                <a:latin typeface="+mn-lt"/>
                <a:ea typeface="+mn-ea"/>
                <a:cs typeface="+mn-cs"/>
              </a:rPr>
              <a:t>salah satu</a:t>
            </a:r>
            <a:r>
              <a:rPr lang="en-US" sz="1200" b="0" i="0" kern="1200" smtClean="0">
                <a:solidFill>
                  <a:schemeClr val="tx1"/>
                </a:solidFill>
                <a:latin typeface="+mn-lt"/>
                <a:ea typeface="+mn-ea"/>
                <a:cs typeface="+mn-cs"/>
              </a:rPr>
              <a:t> kata berikut</a:t>
            </a:r>
            <a:r>
              <a:rPr lang="en-US" smtClean="0"/>
              <a:t> = naruto OR shippuuden</a:t>
            </a:r>
          </a:p>
          <a:p>
            <a:pPr>
              <a:buFont typeface="Arial" pitchFamily="34" charset="0"/>
              <a:buChar char="•"/>
            </a:pPr>
            <a:r>
              <a:rPr lang="en-US" smtClean="0"/>
              <a:t> </a:t>
            </a:r>
            <a:r>
              <a:rPr lang="en-US" sz="1200" b="1" i="0" kern="1200" smtClean="0">
                <a:solidFill>
                  <a:schemeClr val="tx1"/>
                </a:solidFill>
                <a:latin typeface="+mn-lt"/>
                <a:ea typeface="+mn-ea"/>
                <a:cs typeface="+mn-cs"/>
              </a:rPr>
              <a:t>tak mengandung</a:t>
            </a:r>
            <a:r>
              <a:rPr lang="en-US" sz="1200" b="0" i="0" kern="1200" smtClean="0">
                <a:solidFill>
                  <a:schemeClr val="tx1"/>
                </a:solidFill>
                <a:latin typeface="+mn-lt"/>
                <a:ea typeface="+mn-ea"/>
                <a:cs typeface="+mn-cs"/>
              </a:rPr>
              <a:t> kata/frasa</a:t>
            </a:r>
            <a:r>
              <a:rPr lang="en-US" smtClean="0"/>
              <a:t> </a:t>
            </a:r>
            <a:r>
              <a:rPr lang="en-US" smtClean="0">
                <a:sym typeface="Wingdings" pitchFamily="2" charset="2"/>
              </a:rPr>
              <a:t> biasanya dikombinasikan dengan</a:t>
            </a:r>
            <a:r>
              <a:rPr lang="en-US" baseline="0" smtClean="0">
                <a:sym typeface="Wingdings" pitchFamily="2" charset="2"/>
              </a:rPr>
              <a:t> metode pencarian lainnya = naruto –shippuuden</a:t>
            </a:r>
          </a:p>
          <a:p>
            <a:pPr>
              <a:buFont typeface="Arial" pitchFamily="34" charset="0"/>
              <a:buChar char="•"/>
            </a:pPr>
            <a:r>
              <a:rPr lang="en-US" baseline="0" smtClean="0">
                <a:sym typeface="Wingdings" pitchFamily="2" charset="2"/>
              </a:rPr>
              <a:t> Tanggal = hasil pencarian hanya akan menampilkan site yang terakhir diakses selama batas waktu yang ditentukan</a:t>
            </a:r>
          </a:p>
          <a:p>
            <a:pPr>
              <a:buFont typeface="Arial" pitchFamily="34" charset="0"/>
              <a:buChar char="•"/>
            </a:pPr>
            <a:r>
              <a:rPr lang="en-US" baseline="0" smtClean="0">
                <a:sym typeface="Wingdings" pitchFamily="2" charset="2"/>
              </a:rPr>
              <a:t> Domain  Tampilkan = naruto shippuuden site:youtube.com  Jangan Tampilkan = naruto shippuuden -site:youtube.com </a:t>
            </a:r>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10</a:t>
            </a:fld>
            <a:endParaRPr lang="en-US"/>
          </a:p>
        </p:txBody>
      </p:sp>
    </p:spTree>
    <p:extLst>
      <p:ext uri="{BB962C8B-B14F-4D97-AF65-F5344CB8AC3E}">
        <p14:creationId xmlns:p14="http://schemas.microsoft.com/office/powerpoint/2010/main" val="22042604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13</a:t>
            </a:fld>
            <a:endParaRPr lang="en-US"/>
          </a:p>
        </p:txBody>
      </p:sp>
    </p:spTree>
    <p:extLst>
      <p:ext uri="{BB962C8B-B14F-4D97-AF65-F5344CB8AC3E}">
        <p14:creationId xmlns:p14="http://schemas.microsoft.com/office/powerpoint/2010/main" val="20759074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14</a:t>
            </a:fld>
            <a:endParaRPr lang="en-US"/>
          </a:p>
        </p:txBody>
      </p:sp>
    </p:spTree>
    <p:extLst>
      <p:ext uri="{BB962C8B-B14F-4D97-AF65-F5344CB8AC3E}">
        <p14:creationId xmlns:p14="http://schemas.microsoft.com/office/powerpoint/2010/main" val="7528639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15</a:t>
            </a:fld>
            <a:endParaRPr lang="en-US"/>
          </a:p>
        </p:txBody>
      </p:sp>
    </p:spTree>
    <p:extLst>
      <p:ext uri="{BB962C8B-B14F-4D97-AF65-F5344CB8AC3E}">
        <p14:creationId xmlns:p14="http://schemas.microsoft.com/office/powerpoint/2010/main" val="3642703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16</a:t>
            </a:fld>
            <a:endParaRPr lang="en-US"/>
          </a:p>
        </p:txBody>
      </p:sp>
    </p:spTree>
    <p:extLst>
      <p:ext uri="{BB962C8B-B14F-4D97-AF65-F5344CB8AC3E}">
        <p14:creationId xmlns:p14="http://schemas.microsoft.com/office/powerpoint/2010/main" val="23221148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17</a:t>
            </a:fld>
            <a:endParaRPr lang="en-US"/>
          </a:p>
        </p:txBody>
      </p:sp>
    </p:spTree>
    <p:extLst>
      <p:ext uri="{BB962C8B-B14F-4D97-AF65-F5344CB8AC3E}">
        <p14:creationId xmlns:p14="http://schemas.microsoft.com/office/powerpoint/2010/main" val="2721166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mtClean="0"/>
              <a:t> Website berkembang sangat cepat, bahkan mengalahkan kecepatan index dari mesin pencari web yang ada saat ini,</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mtClean="0"/>
              <a:t> Halaman</a:t>
            </a:r>
            <a:r>
              <a:rPr lang="en-US" baseline="0" smtClean="0"/>
              <a:t> website yang sering diperbaharui (update), memaksa mesin pencari web harus mengunjungi website tersebut secara berkala,</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smtClean="0"/>
              <a:t> Kemampuan mesin pencari dalam mengolah kata kunci masih terbatas, sehingga terkadang hasil yang didapatkan kurang sesuai,</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smtClean="0"/>
              <a:t> Website yang dibuat secara dinamis, yang membuat mesin pencari web membutuhkan waktu yang lama untuk melakukan proses index,</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smtClean="0"/>
              <a:t> Banyak website dinamis yang tidak dapat di index oleh mesin pencari web, hal ini dikenal juga dengan istilah invisible web,</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smtClean="0"/>
              <a:t> Beberapa mesin pencari tidak menampilkan hasil pencarian berdasarkan kecocokan, melainkan lebih berdasarkan banyaknya uang yang dibayarkan oleh website yang bersangkutan,</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smtClean="0"/>
              <a:t> Beberapa website melakukan kecurangan agar website mereka ditampilkan paling pertama pada hasil pencarian, ini menyebabkan website yang sebenarnya lebih cocok untuk hasil pencarian berada pada posisi paling bawah.</a:t>
            </a:r>
            <a:endParaRPr lang="en-US"/>
          </a:p>
        </p:txBody>
      </p:sp>
      <p:sp>
        <p:nvSpPr>
          <p:cNvPr id="4" name="Slide Number Placeholder 3"/>
          <p:cNvSpPr>
            <a:spLocks noGrp="1"/>
          </p:cNvSpPr>
          <p:nvPr>
            <p:ph type="sldNum" sz="quarter" idx="10"/>
          </p:nvPr>
        </p:nvSpPr>
        <p:spPr/>
        <p:txBody>
          <a:bodyPr/>
          <a:lstStyle/>
          <a:p>
            <a:fld id="{9C67416D-AA1E-4AB2-AFD8-7BDE7B57564A}" type="slidenum">
              <a:rPr lang="en-US" smtClean="0"/>
              <a:pPr/>
              <a:t>18</a:t>
            </a:fld>
            <a:endParaRPr lang="en-US"/>
          </a:p>
        </p:txBody>
      </p:sp>
    </p:spTree>
    <p:extLst>
      <p:ext uri="{BB962C8B-B14F-4D97-AF65-F5344CB8AC3E}">
        <p14:creationId xmlns:p14="http://schemas.microsoft.com/office/powerpoint/2010/main" val="3997389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bwMode="ltGray">
          <a:xfrm>
            <a:off x="11579384" y="5638800"/>
            <a:ext cx="609441" cy="1219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9" name="Rectangle 8"/>
          <p:cNvSpPr/>
          <p:nvPr/>
        </p:nvSpPr>
        <p:spPr bwMode="gray">
          <a:xfrm>
            <a:off x="11274663" y="5638800"/>
            <a:ext cx="304721" cy="1219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10" name="Rectangle 9"/>
          <p:cNvSpPr/>
          <p:nvPr/>
        </p:nvSpPr>
        <p:spPr bwMode="ltGray">
          <a:xfrm>
            <a:off x="1218883" y="0"/>
            <a:ext cx="60944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11" name="Rectangle 10"/>
          <p:cNvSpPr/>
          <p:nvPr/>
        </p:nvSpPr>
        <p:spPr bwMode="gray">
          <a:xfrm>
            <a:off x="0" y="0"/>
            <a:ext cx="1218883"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12" name="Rectangle 11"/>
          <p:cNvSpPr/>
          <p:nvPr/>
        </p:nvSpPr>
        <p:spPr bwMode="ltGray">
          <a:xfrm>
            <a:off x="0" y="5638800"/>
            <a:ext cx="12188825" cy="1219200"/>
          </a:xfrm>
          <a:prstGeom prst="rect">
            <a:avLst/>
          </a:prstGeom>
          <a:solidFill>
            <a:schemeClr val="accent1">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cxnSp>
        <p:nvCxnSpPr>
          <p:cNvPr id="13" name="Straight Connector 12"/>
          <p:cNvCxnSpPr/>
          <p:nvPr/>
        </p:nvCxnSpPr>
        <p:spPr bwMode="white">
          <a:xfrm>
            <a:off x="11573293" y="5638800"/>
            <a:ext cx="0" cy="12192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bwMode="black">
          <a:xfrm>
            <a:off x="0" y="5643132"/>
            <a:ext cx="1216152" cy="1214868"/>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cxnSp>
        <p:nvCxnSpPr>
          <p:cNvPr id="15" name="Straight Connector 14"/>
          <p:cNvCxnSpPr/>
          <p:nvPr/>
        </p:nvCxnSpPr>
        <p:spPr bwMode="white">
          <a:xfrm>
            <a:off x="1218884"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white">
          <a:xfrm>
            <a:off x="0" y="5631204"/>
            <a:ext cx="182832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Pi"/>
          <p:cNvSpPr>
            <a:spLocks/>
          </p:cNvSpPr>
          <p:nvPr/>
        </p:nvSpPr>
        <p:spPr bwMode="white">
          <a:xfrm>
            <a:off x="276462" y="6032500"/>
            <a:ext cx="593189" cy="519176"/>
          </a:xfrm>
          <a:custGeom>
            <a:avLst/>
            <a:gdLst>
              <a:gd name="T0" fmla="*/ 411 w 426"/>
              <a:gd name="T1" fmla="*/ 0 h 372"/>
              <a:gd name="T2" fmla="*/ 90 w 426"/>
              <a:gd name="T3" fmla="*/ 0 h 372"/>
              <a:gd name="T4" fmla="*/ 3 w 426"/>
              <a:gd name="T5" fmla="*/ 64 h 372"/>
              <a:gd name="T6" fmla="*/ 12 w 426"/>
              <a:gd name="T7" fmla="*/ 83 h 372"/>
              <a:gd name="T8" fmla="*/ 17 w 426"/>
              <a:gd name="T9" fmla="*/ 83 h 372"/>
              <a:gd name="T10" fmla="*/ 31 w 426"/>
              <a:gd name="T11" fmla="*/ 73 h 372"/>
              <a:gd name="T12" fmla="*/ 90 w 426"/>
              <a:gd name="T13" fmla="*/ 30 h 372"/>
              <a:gd name="T14" fmla="*/ 131 w 426"/>
              <a:gd name="T15" fmla="*/ 30 h 372"/>
              <a:gd name="T16" fmla="*/ 61 w 426"/>
              <a:gd name="T17" fmla="*/ 334 h 372"/>
              <a:gd name="T18" fmla="*/ 61 w 426"/>
              <a:gd name="T19" fmla="*/ 355 h 372"/>
              <a:gd name="T20" fmla="*/ 72 w 426"/>
              <a:gd name="T21" fmla="*/ 359 h 372"/>
              <a:gd name="T22" fmla="*/ 83 w 426"/>
              <a:gd name="T23" fmla="*/ 355 h 372"/>
              <a:gd name="T24" fmla="*/ 161 w 426"/>
              <a:gd name="T25" fmla="*/ 30 h 372"/>
              <a:gd name="T26" fmla="*/ 272 w 426"/>
              <a:gd name="T27" fmla="*/ 30 h 372"/>
              <a:gd name="T28" fmla="*/ 253 w 426"/>
              <a:gd name="T29" fmla="*/ 270 h 372"/>
              <a:gd name="T30" fmla="*/ 277 w 426"/>
              <a:gd name="T31" fmla="*/ 355 h 372"/>
              <a:gd name="T32" fmla="*/ 322 w 426"/>
              <a:gd name="T33" fmla="*/ 372 h 372"/>
              <a:gd name="T34" fmla="*/ 335 w 426"/>
              <a:gd name="T35" fmla="*/ 371 h 372"/>
              <a:gd name="T36" fmla="*/ 417 w 426"/>
              <a:gd name="T37" fmla="*/ 280 h 372"/>
              <a:gd name="T38" fmla="*/ 406 w 426"/>
              <a:gd name="T39" fmla="*/ 262 h 372"/>
              <a:gd name="T40" fmla="*/ 388 w 426"/>
              <a:gd name="T41" fmla="*/ 273 h 372"/>
              <a:gd name="T42" fmla="*/ 331 w 426"/>
              <a:gd name="T43" fmla="*/ 341 h 372"/>
              <a:gd name="T44" fmla="*/ 298 w 426"/>
              <a:gd name="T45" fmla="*/ 333 h 372"/>
              <a:gd name="T46" fmla="*/ 283 w 426"/>
              <a:gd name="T47" fmla="*/ 272 h 372"/>
              <a:gd name="T48" fmla="*/ 302 w 426"/>
              <a:gd name="T49" fmla="*/ 30 h 372"/>
              <a:gd name="T50" fmla="*/ 411 w 426"/>
              <a:gd name="T51" fmla="*/ 30 h 372"/>
              <a:gd name="T52" fmla="*/ 426 w 426"/>
              <a:gd name="T53" fmla="*/ 15 h 372"/>
              <a:gd name="T54" fmla="*/ 411 w 426"/>
              <a:gd name="T55"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6" h="372">
                <a:moveTo>
                  <a:pt x="411" y="0"/>
                </a:moveTo>
                <a:cubicBezTo>
                  <a:pt x="90" y="0"/>
                  <a:pt x="90" y="0"/>
                  <a:pt x="90" y="0"/>
                </a:cubicBezTo>
                <a:cubicBezTo>
                  <a:pt x="25" y="0"/>
                  <a:pt x="4" y="61"/>
                  <a:pt x="3" y="64"/>
                </a:cubicBezTo>
                <a:cubicBezTo>
                  <a:pt x="0" y="71"/>
                  <a:pt x="4" y="80"/>
                  <a:pt x="12" y="83"/>
                </a:cubicBezTo>
                <a:cubicBezTo>
                  <a:pt x="14" y="83"/>
                  <a:pt x="15" y="83"/>
                  <a:pt x="17" y="83"/>
                </a:cubicBezTo>
                <a:cubicBezTo>
                  <a:pt x="23" y="83"/>
                  <a:pt x="29" y="80"/>
                  <a:pt x="31" y="73"/>
                </a:cubicBezTo>
                <a:cubicBezTo>
                  <a:pt x="31" y="73"/>
                  <a:pt x="46" y="30"/>
                  <a:pt x="90" y="30"/>
                </a:cubicBezTo>
                <a:cubicBezTo>
                  <a:pt x="131" y="30"/>
                  <a:pt x="131" y="30"/>
                  <a:pt x="131" y="30"/>
                </a:cubicBezTo>
                <a:cubicBezTo>
                  <a:pt x="129" y="83"/>
                  <a:pt x="118" y="274"/>
                  <a:pt x="61" y="334"/>
                </a:cubicBezTo>
                <a:cubicBezTo>
                  <a:pt x="55" y="340"/>
                  <a:pt x="55" y="350"/>
                  <a:pt x="61" y="355"/>
                </a:cubicBezTo>
                <a:cubicBezTo>
                  <a:pt x="64" y="358"/>
                  <a:pt x="68" y="359"/>
                  <a:pt x="72" y="359"/>
                </a:cubicBezTo>
                <a:cubicBezTo>
                  <a:pt x="76" y="359"/>
                  <a:pt x="80" y="358"/>
                  <a:pt x="83" y="355"/>
                </a:cubicBezTo>
                <a:cubicBezTo>
                  <a:pt x="148" y="286"/>
                  <a:pt x="159" y="84"/>
                  <a:pt x="161" y="30"/>
                </a:cubicBezTo>
                <a:cubicBezTo>
                  <a:pt x="272" y="30"/>
                  <a:pt x="272" y="30"/>
                  <a:pt x="272" y="30"/>
                </a:cubicBezTo>
                <a:cubicBezTo>
                  <a:pt x="253" y="270"/>
                  <a:pt x="253" y="270"/>
                  <a:pt x="253" y="270"/>
                </a:cubicBezTo>
                <a:cubicBezTo>
                  <a:pt x="253" y="272"/>
                  <a:pt x="248" y="327"/>
                  <a:pt x="277" y="355"/>
                </a:cubicBezTo>
                <a:cubicBezTo>
                  <a:pt x="289" y="366"/>
                  <a:pt x="304" y="372"/>
                  <a:pt x="322" y="372"/>
                </a:cubicBezTo>
                <a:cubicBezTo>
                  <a:pt x="326" y="372"/>
                  <a:pt x="330" y="372"/>
                  <a:pt x="335" y="371"/>
                </a:cubicBezTo>
                <a:cubicBezTo>
                  <a:pt x="398" y="362"/>
                  <a:pt x="416" y="283"/>
                  <a:pt x="417" y="280"/>
                </a:cubicBezTo>
                <a:cubicBezTo>
                  <a:pt x="419" y="271"/>
                  <a:pt x="414" y="264"/>
                  <a:pt x="406" y="262"/>
                </a:cubicBezTo>
                <a:cubicBezTo>
                  <a:pt x="398" y="260"/>
                  <a:pt x="390" y="265"/>
                  <a:pt x="388" y="273"/>
                </a:cubicBezTo>
                <a:cubicBezTo>
                  <a:pt x="388" y="274"/>
                  <a:pt x="373" y="335"/>
                  <a:pt x="331" y="341"/>
                </a:cubicBezTo>
                <a:cubicBezTo>
                  <a:pt x="316" y="343"/>
                  <a:pt x="306" y="341"/>
                  <a:pt x="298" y="333"/>
                </a:cubicBezTo>
                <a:cubicBezTo>
                  <a:pt x="282" y="318"/>
                  <a:pt x="282" y="284"/>
                  <a:pt x="283" y="272"/>
                </a:cubicBezTo>
                <a:cubicBezTo>
                  <a:pt x="302" y="30"/>
                  <a:pt x="302" y="30"/>
                  <a:pt x="302" y="30"/>
                </a:cubicBezTo>
                <a:cubicBezTo>
                  <a:pt x="411" y="30"/>
                  <a:pt x="411" y="30"/>
                  <a:pt x="411" y="30"/>
                </a:cubicBezTo>
                <a:cubicBezTo>
                  <a:pt x="419" y="30"/>
                  <a:pt x="426" y="24"/>
                  <a:pt x="426" y="15"/>
                </a:cubicBezTo>
                <a:cubicBezTo>
                  <a:pt x="426" y="7"/>
                  <a:pt x="419" y="0"/>
                  <a:pt x="411" y="0"/>
                </a:cubicBezTo>
                <a:close/>
              </a:path>
            </a:pathLst>
          </a:custGeom>
          <a:solidFill>
            <a:schemeClr val="bg1"/>
          </a:solidFill>
          <a:ln>
            <a:solidFill>
              <a:schemeClr val="bg1"/>
            </a:solidFill>
          </a:ln>
          <a:extLst/>
        </p:spPr>
        <p:txBody>
          <a:bodyPr vert="horz" wrap="square" lIns="121899" tIns="60949" rIns="121899" bIns="60949" numCol="1" anchor="t" anchorCtr="0" compatLnSpc="1">
            <a:prstTxWarp prst="textNoShape">
              <a:avLst/>
            </a:prstTxWarp>
          </a:bodyPr>
          <a:lstStyle/>
          <a:p>
            <a:endParaRPr/>
          </a:p>
        </p:txBody>
      </p:sp>
      <p:sp>
        <p:nvSpPr>
          <p:cNvPr id="2" name="Title 1"/>
          <p:cNvSpPr>
            <a:spLocks noGrp="1"/>
          </p:cNvSpPr>
          <p:nvPr>
            <p:ph type="ctrTitle"/>
          </p:nvPr>
        </p:nvSpPr>
        <p:spPr>
          <a:xfrm>
            <a:off x="2428669" y="1600200"/>
            <a:ext cx="8329031" cy="2680127"/>
          </a:xfrm>
        </p:spPr>
        <p:txBody>
          <a:bodyPr>
            <a:noAutofit/>
          </a:bodyPr>
          <a:lstStyle>
            <a:lvl1pPr>
              <a:defRPr sz="5400"/>
            </a:lvl1pPr>
          </a:lstStyle>
          <a:p>
            <a:r>
              <a:rPr lang="en-US" smtClean="0"/>
              <a:t>Click to edit Master title style</a:t>
            </a:r>
            <a:endParaRPr/>
          </a:p>
        </p:txBody>
      </p:sp>
      <p:sp>
        <p:nvSpPr>
          <p:cNvPr id="3" name="Subtitle 2"/>
          <p:cNvSpPr>
            <a:spLocks noGrp="1"/>
          </p:cNvSpPr>
          <p:nvPr>
            <p:ph type="subTitle" idx="1"/>
          </p:nvPr>
        </p:nvSpPr>
        <p:spPr>
          <a:xfrm>
            <a:off x="2428669" y="4344915"/>
            <a:ext cx="7516442" cy="1116085"/>
          </a:xfrm>
        </p:spPr>
        <p:txBody>
          <a:bodyPr>
            <a:normAutofit/>
          </a:bodyPr>
          <a:lstStyle>
            <a:lvl1pPr marL="0" indent="0" algn="l">
              <a:spcBef>
                <a:spcPts val="0"/>
              </a:spcBef>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lvl1pPr>
              <a:defRPr baseline="0">
                <a:solidFill>
                  <a:schemeClr val="tx2"/>
                </a:solidFill>
              </a:defRPr>
            </a:lvl1pPr>
          </a:lstStyle>
          <a:p>
            <a:fld id="{C2C6F8EA-316C-41DE-B9A4-EDCC3A85ED9A}" type="datetimeFigureOut">
              <a:rPr lang="en-US" smtClean="0"/>
              <a:pPr/>
              <a:t>12/18/2017</a:t>
            </a:fld>
            <a:endParaRPr lang="en-US" dirty="0"/>
          </a:p>
        </p:txBody>
      </p:sp>
      <p:sp>
        <p:nvSpPr>
          <p:cNvPr id="5" name="Footer Placeholder 4"/>
          <p:cNvSpPr>
            <a:spLocks noGrp="1"/>
          </p:cNvSpPr>
          <p:nvPr>
            <p:ph type="ftr" sz="quarter" idx="11"/>
          </p:nvPr>
        </p:nvSpPr>
        <p:spPr/>
        <p:txBody>
          <a:bodyPr/>
          <a:lstStyle>
            <a:lvl1pPr>
              <a:defRPr baseline="0">
                <a:solidFill>
                  <a:schemeClr val="tx2"/>
                </a:solidFill>
              </a:defRPr>
            </a:lvl1pPr>
          </a:lstStyle>
          <a:p>
            <a:r>
              <a:rPr lang="en-US"/>
              <a:t>Add a footer</a:t>
            </a:r>
            <a:endParaRPr lang="en-US" dirty="0"/>
          </a:p>
        </p:txBody>
      </p:sp>
      <p:sp>
        <p:nvSpPr>
          <p:cNvPr id="6" name="Slide Number Placeholder 5"/>
          <p:cNvSpPr>
            <a:spLocks noGrp="1"/>
          </p:cNvSpPr>
          <p:nvPr>
            <p:ph type="sldNum" sz="quarter" idx="12"/>
          </p:nvPr>
        </p:nvSpPr>
        <p:spPr>
          <a:xfrm>
            <a:off x="10666412" y="6356351"/>
            <a:ext cx="609441" cy="365125"/>
          </a:xfrm>
        </p:spPr>
        <p:txBody>
          <a:bodyPr/>
          <a:lstStyle>
            <a:lvl1pPr>
              <a:defRPr baseline="0">
                <a:solidFill>
                  <a:schemeClr val="tx2"/>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3817955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C2C6F8EA-316C-41DE-B9A4-EDCC3A85ED9A}" type="datetimeFigureOut">
              <a:rPr lang="en-US"/>
              <a:t>12/18/2017</a:t>
            </a:fld>
            <a:endParaRPr dirty="0"/>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6" name="Slide Number Placeholder 5"/>
          <p:cNvSpPr>
            <a:spLocks noGrp="1"/>
          </p:cNvSpPr>
          <p:nvPr>
            <p:ph type="sldNum" sz="quarter" idx="12"/>
          </p:nvPr>
        </p:nvSpPr>
        <p:spPr/>
        <p:txBody>
          <a:bodyPr/>
          <a:lstStyle/>
          <a:p>
            <a:fld id="{7DC1BBB0-96F0-4077-A278-0F3FB5C104D3}" type="slidenum">
              <a:rPr/>
              <a:t>‹#›</a:t>
            </a:fld>
            <a:endParaRPr/>
          </a:p>
        </p:txBody>
      </p:sp>
    </p:spTree>
    <p:extLst>
      <p:ext uri="{BB962C8B-B14F-4D97-AF65-F5344CB8AC3E}">
        <p14:creationId xmlns:p14="http://schemas.microsoft.com/office/powerpoint/2010/main" val="2185532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bwMode="black">
          <a:xfrm>
            <a:off x="11579384" y="5638800"/>
            <a:ext cx="609441" cy="1219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0" name="Rectangle 19"/>
          <p:cNvSpPr/>
          <p:nvPr/>
        </p:nvSpPr>
        <p:spPr bwMode="gray">
          <a:xfrm>
            <a:off x="11274663" y="5638800"/>
            <a:ext cx="304721" cy="1219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4" name="Rectangle 23"/>
          <p:cNvSpPr/>
          <p:nvPr/>
        </p:nvSpPr>
        <p:spPr bwMode="gray">
          <a:xfrm>
            <a:off x="1216152" y="5638800"/>
            <a:ext cx="609441" cy="1219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1" name="Rectangle 20"/>
          <p:cNvSpPr/>
          <p:nvPr/>
        </p:nvSpPr>
        <p:spPr bwMode="ltGray">
          <a:xfrm>
            <a:off x="0" y="5638800"/>
            <a:ext cx="12188825" cy="1219200"/>
          </a:xfrm>
          <a:prstGeom prst="rect">
            <a:avLst/>
          </a:prstGeom>
          <a:solidFill>
            <a:schemeClr val="accent1">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cxnSp>
        <p:nvCxnSpPr>
          <p:cNvPr id="22" name="Straight Connector 21"/>
          <p:cNvCxnSpPr/>
          <p:nvPr/>
        </p:nvCxnSpPr>
        <p:spPr bwMode="white">
          <a:xfrm>
            <a:off x="11573293" y="5638800"/>
            <a:ext cx="0" cy="12192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bwMode="black">
          <a:xfrm>
            <a:off x="0" y="5643132"/>
            <a:ext cx="1216152" cy="1214868"/>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18" name="Pi"/>
          <p:cNvSpPr>
            <a:spLocks/>
          </p:cNvSpPr>
          <p:nvPr/>
        </p:nvSpPr>
        <p:spPr bwMode="white">
          <a:xfrm>
            <a:off x="276462" y="6032500"/>
            <a:ext cx="593189" cy="519176"/>
          </a:xfrm>
          <a:custGeom>
            <a:avLst/>
            <a:gdLst>
              <a:gd name="T0" fmla="*/ 411 w 426"/>
              <a:gd name="T1" fmla="*/ 0 h 372"/>
              <a:gd name="T2" fmla="*/ 90 w 426"/>
              <a:gd name="T3" fmla="*/ 0 h 372"/>
              <a:gd name="T4" fmla="*/ 3 w 426"/>
              <a:gd name="T5" fmla="*/ 64 h 372"/>
              <a:gd name="T6" fmla="*/ 12 w 426"/>
              <a:gd name="T7" fmla="*/ 83 h 372"/>
              <a:gd name="T8" fmla="*/ 17 w 426"/>
              <a:gd name="T9" fmla="*/ 83 h 372"/>
              <a:gd name="T10" fmla="*/ 31 w 426"/>
              <a:gd name="T11" fmla="*/ 73 h 372"/>
              <a:gd name="T12" fmla="*/ 90 w 426"/>
              <a:gd name="T13" fmla="*/ 30 h 372"/>
              <a:gd name="T14" fmla="*/ 131 w 426"/>
              <a:gd name="T15" fmla="*/ 30 h 372"/>
              <a:gd name="T16" fmla="*/ 61 w 426"/>
              <a:gd name="T17" fmla="*/ 334 h 372"/>
              <a:gd name="T18" fmla="*/ 61 w 426"/>
              <a:gd name="T19" fmla="*/ 355 h 372"/>
              <a:gd name="T20" fmla="*/ 72 w 426"/>
              <a:gd name="T21" fmla="*/ 359 h 372"/>
              <a:gd name="T22" fmla="*/ 83 w 426"/>
              <a:gd name="T23" fmla="*/ 355 h 372"/>
              <a:gd name="T24" fmla="*/ 161 w 426"/>
              <a:gd name="T25" fmla="*/ 30 h 372"/>
              <a:gd name="T26" fmla="*/ 272 w 426"/>
              <a:gd name="T27" fmla="*/ 30 h 372"/>
              <a:gd name="T28" fmla="*/ 253 w 426"/>
              <a:gd name="T29" fmla="*/ 270 h 372"/>
              <a:gd name="T30" fmla="*/ 277 w 426"/>
              <a:gd name="T31" fmla="*/ 355 h 372"/>
              <a:gd name="T32" fmla="*/ 322 w 426"/>
              <a:gd name="T33" fmla="*/ 372 h 372"/>
              <a:gd name="T34" fmla="*/ 335 w 426"/>
              <a:gd name="T35" fmla="*/ 371 h 372"/>
              <a:gd name="T36" fmla="*/ 417 w 426"/>
              <a:gd name="T37" fmla="*/ 280 h 372"/>
              <a:gd name="T38" fmla="*/ 406 w 426"/>
              <a:gd name="T39" fmla="*/ 262 h 372"/>
              <a:gd name="T40" fmla="*/ 388 w 426"/>
              <a:gd name="T41" fmla="*/ 273 h 372"/>
              <a:gd name="T42" fmla="*/ 331 w 426"/>
              <a:gd name="T43" fmla="*/ 341 h 372"/>
              <a:gd name="T44" fmla="*/ 298 w 426"/>
              <a:gd name="T45" fmla="*/ 333 h 372"/>
              <a:gd name="T46" fmla="*/ 283 w 426"/>
              <a:gd name="T47" fmla="*/ 272 h 372"/>
              <a:gd name="T48" fmla="*/ 302 w 426"/>
              <a:gd name="T49" fmla="*/ 30 h 372"/>
              <a:gd name="T50" fmla="*/ 411 w 426"/>
              <a:gd name="T51" fmla="*/ 30 h 372"/>
              <a:gd name="T52" fmla="*/ 426 w 426"/>
              <a:gd name="T53" fmla="*/ 15 h 372"/>
              <a:gd name="T54" fmla="*/ 411 w 426"/>
              <a:gd name="T55"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6" h="372">
                <a:moveTo>
                  <a:pt x="411" y="0"/>
                </a:moveTo>
                <a:cubicBezTo>
                  <a:pt x="90" y="0"/>
                  <a:pt x="90" y="0"/>
                  <a:pt x="90" y="0"/>
                </a:cubicBezTo>
                <a:cubicBezTo>
                  <a:pt x="25" y="0"/>
                  <a:pt x="4" y="61"/>
                  <a:pt x="3" y="64"/>
                </a:cubicBezTo>
                <a:cubicBezTo>
                  <a:pt x="0" y="71"/>
                  <a:pt x="4" y="80"/>
                  <a:pt x="12" y="83"/>
                </a:cubicBezTo>
                <a:cubicBezTo>
                  <a:pt x="14" y="83"/>
                  <a:pt x="15" y="83"/>
                  <a:pt x="17" y="83"/>
                </a:cubicBezTo>
                <a:cubicBezTo>
                  <a:pt x="23" y="83"/>
                  <a:pt x="29" y="80"/>
                  <a:pt x="31" y="73"/>
                </a:cubicBezTo>
                <a:cubicBezTo>
                  <a:pt x="31" y="73"/>
                  <a:pt x="46" y="30"/>
                  <a:pt x="90" y="30"/>
                </a:cubicBezTo>
                <a:cubicBezTo>
                  <a:pt x="131" y="30"/>
                  <a:pt x="131" y="30"/>
                  <a:pt x="131" y="30"/>
                </a:cubicBezTo>
                <a:cubicBezTo>
                  <a:pt x="129" y="83"/>
                  <a:pt x="118" y="274"/>
                  <a:pt x="61" y="334"/>
                </a:cubicBezTo>
                <a:cubicBezTo>
                  <a:pt x="55" y="340"/>
                  <a:pt x="55" y="350"/>
                  <a:pt x="61" y="355"/>
                </a:cubicBezTo>
                <a:cubicBezTo>
                  <a:pt x="64" y="358"/>
                  <a:pt x="68" y="359"/>
                  <a:pt x="72" y="359"/>
                </a:cubicBezTo>
                <a:cubicBezTo>
                  <a:pt x="76" y="359"/>
                  <a:pt x="80" y="358"/>
                  <a:pt x="83" y="355"/>
                </a:cubicBezTo>
                <a:cubicBezTo>
                  <a:pt x="148" y="286"/>
                  <a:pt x="159" y="84"/>
                  <a:pt x="161" y="30"/>
                </a:cubicBezTo>
                <a:cubicBezTo>
                  <a:pt x="272" y="30"/>
                  <a:pt x="272" y="30"/>
                  <a:pt x="272" y="30"/>
                </a:cubicBezTo>
                <a:cubicBezTo>
                  <a:pt x="253" y="270"/>
                  <a:pt x="253" y="270"/>
                  <a:pt x="253" y="270"/>
                </a:cubicBezTo>
                <a:cubicBezTo>
                  <a:pt x="253" y="272"/>
                  <a:pt x="248" y="327"/>
                  <a:pt x="277" y="355"/>
                </a:cubicBezTo>
                <a:cubicBezTo>
                  <a:pt x="289" y="366"/>
                  <a:pt x="304" y="372"/>
                  <a:pt x="322" y="372"/>
                </a:cubicBezTo>
                <a:cubicBezTo>
                  <a:pt x="326" y="372"/>
                  <a:pt x="330" y="372"/>
                  <a:pt x="335" y="371"/>
                </a:cubicBezTo>
                <a:cubicBezTo>
                  <a:pt x="398" y="362"/>
                  <a:pt x="416" y="283"/>
                  <a:pt x="417" y="280"/>
                </a:cubicBezTo>
                <a:cubicBezTo>
                  <a:pt x="419" y="271"/>
                  <a:pt x="414" y="264"/>
                  <a:pt x="406" y="262"/>
                </a:cubicBezTo>
                <a:cubicBezTo>
                  <a:pt x="398" y="260"/>
                  <a:pt x="390" y="265"/>
                  <a:pt x="388" y="273"/>
                </a:cubicBezTo>
                <a:cubicBezTo>
                  <a:pt x="388" y="274"/>
                  <a:pt x="373" y="335"/>
                  <a:pt x="331" y="341"/>
                </a:cubicBezTo>
                <a:cubicBezTo>
                  <a:pt x="316" y="343"/>
                  <a:pt x="306" y="341"/>
                  <a:pt x="298" y="333"/>
                </a:cubicBezTo>
                <a:cubicBezTo>
                  <a:pt x="282" y="318"/>
                  <a:pt x="282" y="284"/>
                  <a:pt x="283" y="272"/>
                </a:cubicBezTo>
                <a:cubicBezTo>
                  <a:pt x="302" y="30"/>
                  <a:pt x="302" y="30"/>
                  <a:pt x="302" y="30"/>
                </a:cubicBezTo>
                <a:cubicBezTo>
                  <a:pt x="411" y="30"/>
                  <a:pt x="411" y="30"/>
                  <a:pt x="411" y="30"/>
                </a:cubicBezTo>
                <a:cubicBezTo>
                  <a:pt x="419" y="30"/>
                  <a:pt x="426" y="24"/>
                  <a:pt x="426" y="15"/>
                </a:cubicBezTo>
                <a:cubicBezTo>
                  <a:pt x="426" y="7"/>
                  <a:pt x="419" y="0"/>
                  <a:pt x="411" y="0"/>
                </a:cubicBezTo>
                <a:close/>
              </a:path>
            </a:pathLst>
          </a:custGeom>
          <a:solidFill>
            <a:schemeClr val="bg1"/>
          </a:solidFill>
          <a:ln>
            <a:solidFill>
              <a:schemeClr val="bg1"/>
            </a:solidFill>
          </a:ln>
          <a:extLst/>
        </p:spPr>
        <p:txBody>
          <a:bodyPr vert="horz" wrap="square" lIns="121899" tIns="60949" rIns="121899" bIns="60949" numCol="1" anchor="t" anchorCtr="0" compatLnSpc="1">
            <a:prstTxWarp prst="textNoShape">
              <a:avLst/>
            </a:prstTxWarp>
          </a:bodyPr>
          <a:lstStyle/>
          <a:p>
            <a:endParaRPr/>
          </a:p>
        </p:txBody>
      </p:sp>
      <p:cxnSp>
        <p:nvCxnSpPr>
          <p:cNvPr id="23" name="Straight Connector 22"/>
          <p:cNvCxnSpPr/>
          <p:nvPr/>
        </p:nvCxnSpPr>
        <p:spPr bwMode="white">
          <a:xfrm>
            <a:off x="1216152" y="5638800"/>
            <a:ext cx="0" cy="12192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bwMode="black">
          <a:xfrm>
            <a:off x="11579384" y="0"/>
            <a:ext cx="609441" cy="609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7" name="Rectangle 26"/>
          <p:cNvSpPr/>
          <p:nvPr/>
        </p:nvSpPr>
        <p:spPr bwMode="gray">
          <a:xfrm>
            <a:off x="11274663" y="0"/>
            <a:ext cx="304721" cy="609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8" name="Rectangle 27"/>
          <p:cNvSpPr/>
          <p:nvPr/>
        </p:nvSpPr>
        <p:spPr bwMode="gray">
          <a:xfrm>
            <a:off x="1218883" y="0"/>
            <a:ext cx="609441" cy="609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9" name="Rectangle 28"/>
          <p:cNvSpPr/>
          <p:nvPr/>
        </p:nvSpPr>
        <p:spPr>
          <a:xfrm>
            <a:off x="-2" y="0"/>
            <a:ext cx="1218883" cy="609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30" name="Rectangle 29"/>
          <p:cNvSpPr/>
          <p:nvPr/>
        </p:nvSpPr>
        <p:spPr bwMode="ltGray">
          <a:xfrm>
            <a:off x="0" y="0"/>
            <a:ext cx="12188825" cy="609600"/>
          </a:xfrm>
          <a:prstGeom prst="rect">
            <a:avLst/>
          </a:prstGeom>
          <a:solidFill>
            <a:schemeClr val="accent1">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cxnSp>
        <p:nvCxnSpPr>
          <p:cNvPr id="31" name="Straight Connector 30"/>
          <p:cNvCxnSpPr/>
          <p:nvPr/>
        </p:nvCxnSpPr>
        <p:spPr bwMode="white">
          <a:xfrm>
            <a:off x="11573293" y="0"/>
            <a:ext cx="0" cy="609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bwMode="black">
          <a:xfrm>
            <a:off x="0" y="0"/>
            <a:ext cx="1216152" cy="609600"/>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cxnSp>
        <p:nvCxnSpPr>
          <p:cNvPr id="33" name="Straight Connector 32"/>
          <p:cNvCxnSpPr/>
          <p:nvPr/>
        </p:nvCxnSpPr>
        <p:spPr bwMode="white">
          <a:xfrm>
            <a:off x="1218884" y="0"/>
            <a:ext cx="0" cy="609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98613" y="1600201"/>
            <a:ext cx="8283272" cy="2654064"/>
          </a:xfrm>
        </p:spPr>
        <p:txBody>
          <a:bodyPr anchor="b">
            <a:normAutofit/>
          </a:bodyPr>
          <a:lstStyle>
            <a:lvl1pPr algn="l">
              <a:defRPr sz="5400" b="0" cap="none" baseline="0"/>
            </a:lvl1pPr>
          </a:lstStyle>
          <a:p>
            <a:r>
              <a:rPr lang="en-US" smtClean="0"/>
              <a:t>Click to edit Master title style</a:t>
            </a:r>
            <a:endParaRPr/>
          </a:p>
        </p:txBody>
      </p:sp>
      <p:sp>
        <p:nvSpPr>
          <p:cNvPr id="3" name="Text Placeholder 2"/>
          <p:cNvSpPr>
            <a:spLocks noGrp="1"/>
          </p:cNvSpPr>
          <p:nvPr>
            <p:ph type="body" idx="1"/>
          </p:nvPr>
        </p:nvSpPr>
        <p:spPr>
          <a:xfrm>
            <a:off x="1598613" y="4259996"/>
            <a:ext cx="7264623" cy="1150203"/>
          </a:xfrm>
        </p:spPr>
        <p:txBody>
          <a:bodyPr anchor="t">
            <a:normAutofit/>
          </a:bodyPr>
          <a:lstStyle>
            <a:lvl1pPr marL="0" indent="0">
              <a:spcBef>
                <a:spcPts val="0"/>
              </a:spcBef>
              <a:buNone/>
              <a:defRPr sz="3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baseline="0">
                <a:solidFill>
                  <a:schemeClr val="tx2"/>
                </a:solidFill>
              </a:defRPr>
            </a:lvl1pPr>
          </a:lstStyle>
          <a:p>
            <a:fld id="{C2C6F8EA-316C-41DE-B9A4-EDCC3A85ED9A}" type="datetimeFigureOut">
              <a:rPr lang="en-US" smtClean="0"/>
              <a:pPr/>
              <a:t>12/18/2017</a:t>
            </a:fld>
            <a:endParaRPr lang="en-US" dirty="0"/>
          </a:p>
        </p:txBody>
      </p:sp>
      <p:sp>
        <p:nvSpPr>
          <p:cNvPr id="5" name="Footer Placeholder 4"/>
          <p:cNvSpPr>
            <a:spLocks noGrp="1"/>
          </p:cNvSpPr>
          <p:nvPr>
            <p:ph type="ftr" sz="quarter" idx="11"/>
          </p:nvPr>
        </p:nvSpPr>
        <p:spPr/>
        <p:txBody>
          <a:bodyPr/>
          <a:lstStyle>
            <a:lvl1pPr>
              <a:defRPr baseline="0">
                <a:solidFill>
                  <a:schemeClr val="tx2"/>
                </a:solidFill>
              </a:defRPr>
            </a:lvl1pPr>
          </a:lstStyle>
          <a:p>
            <a:r>
              <a:rPr lang="en-US"/>
              <a:t>Add a footer</a:t>
            </a:r>
            <a:endParaRPr lang="en-US" dirty="0"/>
          </a:p>
        </p:txBody>
      </p:sp>
      <p:sp>
        <p:nvSpPr>
          <p:cNvPr id="6" name="Slide Number Placeholder 5"/>
          <p:cNvSpPr>
            <a:spLocks noGrp="1"/>
          </p:cNvSpPr>
          <p:nvPr>
            <p:ph type="sldNum" sz="quarter" idx="12"/>
          </p:nvPr>
        </p:nvSpPr>
        <p:spPr>
          <a:xfrm>
            <a:off x="10666571" y="6356351"/>
            <a:ext cx="609441" cy="365125"/>
          </a:xfrm>
        </p:spPr>
        <p:txBody>
          <a:bodyPr/>
          <a:lstStyle>
            <a:lvl1pPr>
              <a:defRPr baseline="0">
                <a:solidFill>
                  <a:schemeClr val="tx2"/>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3234467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593436" y="1600200"/>
            <a:ext cx="4814586"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561651" y="1600200"/>
            <a:ext cx="4814586" cy="4572000"/>
          </a:xfrm>
        </p:spPr>
        <p:txBody>
          <a:bodyPr/>
          <a:lstStyle>
            <a:lvl1pPr>
              <a:defRPr sz="2800"/>
            </a:lvl1pPr>
            <a:lvl2pPr>
              <a:defRPr sz="2400"/>
            </a:lvl2pPr>
            <a:lvl3pPr>
              <a:defRPr sz="2000"/>
            </a:lvl3pPr>
            <a:lvl4pPr>
              <a:defRPr sz="1800"/>
            </a:lvl4pPr>
            <a:lvl5pPr>
              <a:defRPr sz="1800"/>
            </a:lvl5pPr>
            <a:lvl6pPr>
              <a:defRPr sz="1800" baseline="0"/>
            </a:lvl6pPr>
            <a:lvl7pPr>
              <a:defRPr sz="1800" baseline="0"/>
            </a:lvl7pPr>
            <a:lvl8pPr>
              <a:defRPr sz="1800" baseline="0"/>
            </a:lvl8pPr>
            <a:lvl9pPr>
              <a:defRPr sz="18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C2C6F8EA-316C-41DE-B9A4-EDCC3A85ED9A}" type="datetimeFigureOut">
              <a:rPr lang="en-US"/>
              <a:t>12/18/2017</a:t>
            </a:fld>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7" name="Slide Number Placeholder 6"/>
          <p:cNvSpPr>
            <a:spLocks noGrp="1"/>
          </p:cNvSpPr>
          <p:nvPr>
            <p:ph type="sldNum" sz="quarter" idx="12"/>
          </p:nvPr>
        </p:nvSpPr>
        <p:spPr/>
        <p:txBody>
          <a:bodyPr/>
          <a:lstStyle/>
          <a:p>
            <a:fld id="{7DC1BBB0-96F0-4077-A278-0F3FB5C104D3}" type="slidenum">
              <a:rPr/>
              <a:t>‹#›</a:t>
            </a:fld>
            <a:endParaRPr/>
          </a:p>
        </p:txBody>
      </p:sp>
    </p:spTree>
    <p:extLst>
      <p:ext uri="{BB962C8B-B14F-4D97-AF65-F5344CB8AC3E}">
        <p14:creationId xmlns:p14="http://schemas.microsoft.com/office/powerpoint/2010/main" val="1239113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593436" y="1499616"/>
            <a:ext cx="4818888" cy="938784"/>
          </a:xfrm>
        </p:spPr>
        <p:txBody>
          <a:bodyPr anchor="b">
            <a:noAutofit/>
          </a:bodyPr>
          <a:lstStyle>
            <a:lvl1pPr marL="0" indent="0">
              <a:spcBef>
                <a:spcPts val="0"/>
              </a:spcBef>
              <a:buNone/>
              <a:defRPr sz="24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593436" y="2514706"/>
            <a:ext cx="4814586" cy="3657493"/>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baseline="0"/>
            </a:lvl8pPr>
            <a:lvl9pPr>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6557349" y="1499616"/>
            <a:ext cx="4818888" cy="938784"/>
          </a:xfrm>
        </p:spPr>
        <p:txBody>
          <a:bodyPr anchor="b">
            <a:noAutofit/>
          </a:bodyPr>
          <a:lstStyle>
            <a:lvl1pPr marL="0" indent="0">
              <a:spcBef>
                <a:spcPts val="0"/>
              </a:spcBef>
              <a:buNone/>
              <a:defRPr sz="24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57349" y="2514600"/>
            <a:ext cx="4818888" cy="3655568"/>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C2C6F8EA-316C-41DE-B9A4-EDCC3A85ED9A}" type="datetimeFigureOut">
              <a:rPr lang="en-US"/>
              <a:t>12/18/2017</a:t>
            </a:fld>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9" name="Slide Number Placeholder 8"/>
          <p:cNvSpPr>
            <a:spLocks noGrp="1"/>
          </p:cNvSpPr>
          <p:nvPr>
            <p:ph type="sldNum" sz="quarter" idx="12"/>
          </p:nvPr>
        </p:nvSpPr>
        <p:spPr/>
        <p:txBody>
          <a:bodyPr/>
          <a:lstStyle/>
          <a:p>
            <a:fld id="{7DC1BBB0-96F0-4077-A278-0F3FB5C104D3}" type="slidenum">
              <a:rPr/>
              <a:t>‹#›</a:t>
            </a:fld>
            <a:endParaRPr/>
          </a:p>
        </p:txBody>
      </p:sp>
    </p:spTree>
    <p:extLst>
      <p:ext uri="{BB962C8B-B14F-4D97-AF65-F5344CB8AC3E}">
        <p14:creationId xmlns:p14="http://schemas.microsoft.com/office/powerpoint/2010/main" val="213835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C2C6F8EA-316C-41DE-B9A4-EDCC3A85ED9A}" type="datetimeFigureOut">
              <a:rPr lang="en-US"/>
              <a:t>12/18/2017</a:t>
            </a:fld>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5" name="Slide Number Placeholder 4"/>
          <p:cNvSpPr>
            <a:spLocks noGrp="1"/>
          </p:cNvSpPr>
          <p:nvPr>
            <p:ph type="sldNum" sz="quarter" idx="12"/>
          </p:nvPr>
        </p:nvSpPr>
        <p:spPr/>
        <p:txBody>
          <a:bodyPr/>
          <a:lstStyle/>
          <a:p>
            <a:fld id="{7DC1BBB0-96F0-4077-A278-0F3FB5C104D3}" type="slidenum">
              <a:rPr/>
              <a:t>‹#›</a:t>
            </a:fld>
            <a:endParaRPr/>
          </a:p>
        </p:txBody>
      </p:sp>
    </p:spTree>
    <p:extLst>
      <p:ext uri="{BB962C8B-B14F-4D97-AF65-F5344CB8AC3E}">
        <p14:creationId xmlns:p14="http://schemas.microsoft.com/office/powerpoint/2010/main" val="3163578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bwMode="ltGray">
          <a:xfrm>
            <a:off x="626239" y="0"/>
            <a:ext cx="30472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6" name="Rectangle 5"/>
          <p:cNvSpPr/>
          <p:nvPr/>
        </p:nvSpPr>
        <p:spPr bwMode="gray">
          <a:xfrm>
            <a:off x="0" y="0"/>
            <a:ext cx="609441" cy="6858000"/>
          </a:xfrm>
          <a:prstGeom prst="rect">
            <a:avLst/>
          </a:prstGeom>
          <a:solidFill>
            <a:schemeClr val="accent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cxnSp>
        <p:nvCxnSpPr>
          <p:cNvPr id="7" name="Straight Connector 6"/>
          <p:cNvCxnSpPr/>
          <p:nvPr/>
        </p:nvCxnSpPr>
        <p:spPr bwMode="white">
          <a:xfrm>
            <a:off x="617143"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bwMode="gray">
          <a:xfrm>
            <a:off x="10969942" y="0"/>
            <a:ext cx="922621" cy="6858000"/>
          </a:xfrm>
          <a:prstGeom prst="rect">
            <a:avLst/>
          </a:prstGeom>
          <a:solidFill>
            <a:schemeClr val="accent1">
              <a:lumMod val="75000"/>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9" name="Rectangle 8"/>
          <p:cNvSpPr/>
          <p:nvPr/>
        </p:nvSpPr>
        <p:spPr bwMode="black">
          <a:xfrm>
            <a:off x="11892563" y="0"/>
            <a:ext cx="304721" cy="6858000"/>
          </a:xfrm>
          <a:prstGeom prst="rect">
            <a:avLst/>
          </a:pr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2" name="Date Placeholder 1"/>
          <p:cNvSpPr>
            <a:spLocks noGrp="1"/>
          </p:cNvSpPr>
          <p:nvPr>
            <p:ph type="dt" sz="half" idx="10"/>
          </p:nvPr>
        </p:nvSpPr>
        <p:spPr/>
        <p:txBody>
          <a:bodyPr/>
          <a:lstStyle/>
          <a:p>
            <a:fld id="{C2C6F8EA-316C-41DE-B9A4-EDCC3A85ED9A}" type="datetimeFigureOut">
              <a:rPr lang="en-US"/>
              <a:t>12/18/2017</a:t>
            </a:fld>
            <a:endParaRPr/>
          </a:p>
        </p:txBody>
      </p:sp>
      <p:sp>
        <p:nvSpPr>
          <p:cNvPr id="3" name="Footer Placeholder 2"/>
          <p:cNvSpPr>
            <a:spLocks noGrp="1"/>
          </p:cNvSpPr>
          <p:nvPr>
            <p:ph type="ftr" sz="quarter" idx="11"/>
          </p:nvPr>
        </p:nvSpPr>
        <p:spPr/>
        <p:txBody>
          <a:bodyPr/>
          <a:lstStyle/>
          <a:p>
            <a:r>
              <a:rPr lang="en-US" dirty="0"/>
              <a:t>Add a footer</a:t>
            </a:r>
            <a:endParaRPr dirty="0"/>
          </a:p>
        </p:txBody>
      </p:sp>
      <p:sp>
        <p:nvSpPr>
          <p:cNvPr id="4" name="Slide Number Placeholder 3"/>
          <p:cNvSpPr>
            <a:spLocks noGrp="1"/>
          </p:cNvSpPr>
          <p:nvPr>
            <p:ph type="sldNum" sz="quarter" idx="12"/>
          </p:nvPr>
        </p:nvSpPr>
        <p:spPr/>
        <p:txBody>
          <a:bodyPr/>
          <a:lstStyle>
            <a:lvl1pPr>
              <a:defRPr>
                <a:solidFill>
                  <a:schemeClr val="bg1"/>
                </a:solidFill>
              </a:defRPr>
            </a:lvl1pPr>
          </a:lstStyle>
          <a:p>
            <a:fld id="{7DC1BBB0-96F0-4077-A278-0F3FB5C104D3}" type="slidenum">
              <a:rPr/>
              <a:pPr/>
              <a:t>‹#›</a:t>
            </a:fld>
            <a:endParaRPr/>
          </a:p>
        </p:txBody>
      </p:sp>
    </p:spTree>
    <p:extLst>
      <p:ext uri="{BB962C8B-B14F-4D97-AF65-F5344CB8AC3E}">
        <p14:creationId xmlns:p14="http://schemas.microsoft.com/office/powerpoint/2010/main" val="178381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bwMode="gray">
          <a:xfrm>
            <a:off x="621792" y="0"/>
            <a:ext cx="4147717"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9" name="Rectangle 8"/>
          <p:cNvSpPr/>
          <p:nvPr/>
        </p:nvSpPr>
        <p:spPr bwMode="ltGray">
          <a:xfrm>
            <a:off x="0" y="0"/>
            <a:ext cx="609441" cy="6858000"/>
          </a:xfrm>
          <a:prstGeom prst="rect">
            <a:avLst/>
          </a:prstGeom>
          <a:solidFill>
            <a:schemeClr val="accent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cxnSp>
        <p:nvCxnSpPr>
          <p:cNvPr id="10" name="Straight Connector 9"/>
          <p:cNvCxnSpPr/>
          <p:nvPr/>
        </p:nvCxnSpPr>
        <p:spPr bwMode="white">
          <a:xfrm>
            <a:off x="621792"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bwMode="gray">
          <a:xfrm>
            <a:off x="11884104" y="0"/>
            <a:ext cx="30472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2" name="Title 1"/>
          <p:cNvSpPr>
            <a:spLocks noGrp="1"/>
          </p:cNvSpPr>
          <p:nvPr>
            <p:ph type="title"/>
          </p:nvPr>
        </p:nvSpPr>
        <p:spPr bwMode="white">
          <a:xfrm>
            <a:off x="1074240" y="381000"/>
            <a:ext cx="3293422" cy="1371600"/>
          </a:xfrm>
        </p:spPr>
        <p:txBody>
          <a:bodyPr anchor="b">
            <a:normAutofit/>
          </a:bodyPr>
          <a:lstStyle>
            <a:lvl1pPr algn="l">
              <a:defRPr sz="2800" b="0" cap="all" baseline="0">
                <a:solidFill>
                  <a:schemeClr val="bg1"/>
                </a:solidFill>
              </a:defRPr>
            </a:lvl1pPr>
          </a:lstStyle>
          <a:p>
            <a:r>
              <a:rPr lang="en-US" smtClean="0"/>
              <a:t>Click to edit Master title style</a:t>
            </a:r>
            <a:endParaRPr/>
          </a:p>
        </p:txBody>
      </p:sp>
      <p:sp>
        <p:nvSpPr>
          <p:cNvPr id="3" name="Content Placeholder 2"/>
          <p:cNvSpPr>
            <a:spLocks noGrp="1"/>
          </p:cNvSpPr>
          <p:nvPr>
            <p:ph idx="1"/>
          </p:nvPr>
        </p:nvSpPr>
        <p:spPr>
          <a:xfrm>
            <a:off x="5180251" y="482600"/>
            <a:ext cx="6195986" cy="5689600"/>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baseline="0"/>
            </a:lvl8pPr>
            <a:lvl9pPr>
              <a:defRPr sz="18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bwMode="white">
          <a:xfrm>
            <a:off x="1074240" y="1828800"/>
            <a:ext cx="3293422" cy="4343400"/>
          </a:xfrm>
        </p:spPr>
        <p:txBody>
          <a:bodyPr>
            <a:normAutofit/>
          </a:bodyPr>
          <a:lstStyle>
            <a:lvl1pPr marL="0" indent="0">
              <a:buNone/>
              <a:defRPr sz="20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C6F8EA-316C-41DE-B9A4-EDCC3A85ED9A}" type="datetimeFigureOut">
              <a:rPr lang="en-US"/>
              <a:t>12/18/2017</a:t>
            </a:fld>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7" name="Slide Number Placeholder 6"/>
          <p:cNvSpPr>
            <a:spLocks noGrp="1"/>
          </p:cNvSpPr>
          <p:nvPr>
            <p:ph type="sldNum" sz="quarter" idx="12"/>
          </p:nvPr>
        </p:nvSpPr>
        <p:spPr/>
        <p:txBody>
          <a:bodyPr/>
          <a:lstStyle/>
          <a:p>
            <a:fld id="{7DC1BBB0-96F0-4077-A278-0F3FB5C104D3}" type="slidenum">
              <a:rPr/>
              <a:t>‹#›</a:t>
            </a:fld>
            <a:endParaRPr/>
          </a:p>
        </p:txBody>
      </p:sp>
    </p:spTree>
    <p:extLst>
      <p:ext uri="{BB962C8B-B14F-4D97-AF65-F5344CB8AC3E}">
        <p14:creationId xmlns:p14="http://schemas.microsoft.com/office/powerpoint/2010/main" val="3518043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bwMode="gray">
          <a:xfrm>
            <a:off x="0" y="0"/>
            <a:ext cx="609441" cy="6858000"/>
          </a:xfrm>
          <a:prstGeom prst="rect">
            <a:avLst/>
          </a:prstGeom>
          <a:solidFill>
            <a:schemeClr val="accent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8" name="Rectangle 7"/>
          <p:cNvSpPr/>
          <p:nvPr/>
        </p:nvSpPr>
        <p:spPr bwMode="black">
          <a:xfrm>
            <a:off x="11884104" y="0"/>
            <a:ext cx="30472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9" name="Rectangle 8"/>
          <p:cNvSpPr/>
          <p:nvPr/>
        </p:nvSpPr>
        <p:spPr bwMode="ltGray">
          <a:xfrm>
            <a:off x="4875530" y="0"/>
            <a:ext cx="7017034" cy="6858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2" name="Title 1"/>
          <p:cNvSpPr>
            <a:spLocks noGrp="1"/>
          </p:cNvSpPr>
          <p:nvPr>
            <p:ph type="title"/>
          </p:nvPr>
        </p:nvSpPr>
        <p:spPr>
          <a:xfrm>
            <a:off x="1074240" y="381000"/>
            <a:ext cx="3293422" cy="1371600"/>
          </a:xfrm>
        </p:spPr>
        <p:txBody>
          <a:bodyPr anchor="b">
            <a:normAutofit/>
          </a:bodyPr>
          <a:lstStyle>
            <a:lvl1pPr algn="l">
              <a:defRPr sz="2800" b="0" cap="all" baseline="0">
                <a:solidFill>
                  <a:schemeClr val="tx1">
                    <a:lumMod val="75000"/>
                  </a:schemeClr>
                </a:solidFill>
              </a:defRPr>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bwMode="auto">
          <a:xfrm>
            <a:off x="5180251" y="482600"/>
            <a:ext cx="6195986" cy="5689600"/>
          </a:xfrm>
          <a:ln w="19050">
            <a:solidFill>
              <a:schemeClr val="bg1"/>
            </a:solidFill>
          </a:ln>
        </p:spPr>
        <p:txBody>
          <a:bodyPr>
            <a:normAutofit/>
          </a:bodyPr>
          <a:lstStyle>
            <a:lvl1pPr marL="0" indent="0">
              <a:buNone/>
              <a:defRPr sz="2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dirty="0"/>
          </a:p>
        </p:txBody>
      </p:sp>
      <p:sp>
        <p:nvSpPr>
          <p:cNvPr id="4" name="Text Placeholder 3"/>
          <p:cNvSpPr>
            <a:spLocks noGrp="1"/>
          </p:cNvSpPr>
          <p:nvPr>
            <p:ph type="body" sz="half" idx="2"/>
          </p:nvPr>
        </p:nvSpPr>
        <p:spPr>
          <a:xfrm>
            <a:off x="1074240" y="1828800"/>
            <a:ext cx="3293422" cy="4343400"/>
          </a:xfrm>
        </p:spPr>
        <p:txBody>
          <a:bodyPr>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baseline="0">
                <a:solidFill>
                  <a:schemeClr val="tx2"/>
                </a:solidFill>
              </a:defRPr>
            </a:lvl1pPr>
          </a:lstStyle>
          <a:p>
            <a:fld id="{C2C6F8EA-316C-41DE-B9A4-EDCC3A85ED9A}" type="datetimeFigureOut">
              <a:rPr lang="en-US" smtClean="0"/>
              <a:pPr/>
              <a:t>12/18/2017</a:t>
            </a:fld>
            <a:endParaRPr lang="en-US" dirty="0"/>
          </a:p>
        </p:txBody>
      </p:sp>
      <p:sp>
        <p:nvSpPr>
          <p:cNvPr id="6" name="Footer Placeholder 5"/>
          <p:cNvSpPr>
            <a:spLocks noGrp="1"/>
          </p:cNvSpPr>
          <p:nvPr>
            <p:ph type="ftr" sz="quarter" idx="11"/>
          </p:nvPr>
        </p:nvSpPr>
        <p:spPr/>
        <p:txBody>
          <a:bodyPr/>
          <a:lstStyle>
            <a:lvl1pPr>
              <a:defRPr baseline="0">
                <a:solidFill>
                  <a:schemeClr val="tx2"/>
                </a:solidFill>
              </a:defRPr>
            </a:lvl1pPr>
          </a:lstStyle>
          <a:p>
            <a:r>
              <a:rPr lang="en-US"/>
              <a:t>Add a footer</a:t>
            </a:r>
            <a:endParaRPr lang="en-US" dirty="0"/>
          </a:p>
        </p:txBody>
      </p:sp>
      <p:sp>
        <p:nvSpPr>
          <p:cNvPr id="7" name="Slide Number Placeholder 6"/>
          <p:cNvSpPr>
            <a:spLocks noGrp="1"/>
          </p:cNvSpPr>
          <p:nvPr>
            <p:ph type="sldNum" sz="quarter" idx="12"/>
          </p:nvPr>
        </p:nvSpPr>
        <p:spPr/>
        <p:txBody>
          <a:bodyPr/>
          <a:lstStyle>
            <a:lvl1pPr>
              <a:defRPr baseline="0">
                <a:solidFill>
                  <a:schemeClr val="tx2"/>
                </a:solidFill>
              </a:defRPr>
            </a:lvl1pPr>
          </a:lstStyle>
          <a:p>
            <a:fld id="{7DC1BBB0-96F0-4077-A278-0F3FB5C104D3}" type="slidenum">
              <a:rPr lang="en-US" smtClean="0"/>
              <a:pPr/>
              <a:t>‹#›</a:t>
            </a:fld>
            <a:endParaRPr lang="en-US"/>
          </a:p>
        </p:txBody>
      </p:sp>
      <p:cxnSp>
        <p:nvCxnSpPr>
          <p:cNvPr id="10" name="Straight Connector 9"/>
          <p:cNvCxnSpPr/>
          <p:nvPr/>
        </p:nvCxnSpPr>
        <p:spPr bwMode="white">
          <a:xfrm>
            <a:off x="11879867"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3900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C2C6F8EA-316C-41DE-B9A4-EDCC3A85ED9A}" type="datetimeFigureOut">
              <a:rPr lang="en-US"/>
              <a:t>12/18/2017</a:t>
            </a:fld>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6" name="Slide Number Placeholder 5"/>
          <p:cNvSpPr>
            <a:spLocks noGrp="1"/>
          </p:cNvSpPr>
          <p:nvPr>
            <p:ph type="sldNum" sz="quarter" idx="12"/>
          </p:nvPr>
        </p:nvSpPr>
        <p:spPr/>
        <p:txBody>
          <a:bodyPr/>
          <a:lstStyle/>
          <a:p>
            <a:fld id="{7DC1BBB0-96F0-4077-A278-0F3FB5C104D3}" type="slidenum">
              <a:rPr/>
              <a:t>‹#›</a:t>
            </a:fld>
            <a:endParaRPr/>
          </a:p>
        </p:txBody>
      </p:sp>
    </p:spTree>
    <p:extLst>
      <p:ext uri="{BB962C8B-B14F-4D97-AF65-F5344CB8AC3E}">
        <p14:creationId xmlns:p14="http://schemas.microsoft.com/office/powerpoint/2010/main" val="2040880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black">
          <a:xfrm>
            <a:off x="11884104" y="0"/>
            <a:ext cx="304721" cy="6858000"/>
          </a:xfrm>
          <a:prstGeom prst="rect">
            <a:avLst/>
          </a:pr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8" name="Rectangle 7"/>
          <p:cNvSpPr/>
          <p:nvPr/>
        </p:nvSpPr>
        <p:spPr bwMode="ltGray">
          <a:xfrm>
            <a:off x="617143" y="0"/>
            <a:ext cx="60944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9" name="Rectangle 8"/>
          <p:cNvSpPr/>
          <p:nvPr/>
        </p:nvSpPr>
        <p:spPr bwMode="gray">
          <a:xfrm>
            <a:off x="0" y="0"/>
            <a:ext cx="609441" cy="6858000"/>
          </a:xfrm>
          <a:prstGeom prst="rect">
            <a:avLst/>
          </a:prstGeom>
          <a:solidFill>
            <a:schemeClr val="accent1">
              <a:lumMod val="75000"/>
              <a:alpha val="8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10" name="Rectangle 9"/>
          <p:cNvSpPr/>
          <p:nvPr/>
        </p:nvSpPr>
        <p:spPr bwMode="black">
          <a:xfrm>
            <a:off x="617143" y="736219"/>
            <a:ext cx="609441" cy="609600"/>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1" name="Straight Connector 10"/>
          <p:cNvCxnSpPr/>
          <p:nvPr/>
        </p:nvCxnSpPr>
        <p:spPr bwMode="white">
          <a:xfrm>
            <a:off x="617143" y="736219"/>
            <a:ext cx="60944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bwMode="white">
          <a:xfrm>
            <a:off x="617143" y="1345819"/>
            <a:ext cx="60944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Pi"/>
          <p:cNvSpPr>
            <a:spLocks/>
          </p:cNvSpPr>
          <p:nvPr/>
        </p:nvSpPr>
        <p:spPr bwMode="white">
          <a:xfrm rot="5400000">
            <a:off x="756095" y="898102"/>
            <a:ext cx="336023" cy="294097"/>
          </a:xfrm>
          <a:custGeom>
            <a:avLst/>
            <a:gdLst>
              <a:gd name="T0" fmla="*/ 411 w 426"/>
              <a:gd name="T1" fmla="*/ 0 h 372"/>
              <a:gd name="T2" fmla="*/ 90 w 426"/>
              <a:gd name="T3" fmla="*/ 0 h 372"/>
              <a:gd name="T4" fmla="*/ 3 w 426"/>
              <a:gd name="T5" fmla="*/ 64 h 372"/>
              <a:gd name="T6" fmla="*/ 12 w 426"/>
              <a:gd name="T7" fmla="*/ 83 h 372"/>
              <a:gd name="T8" fmla="*/ 17 w 426"/>
              <a:gd name="T9" fmla="*/ 83 h 372"/>
              <a:gd name="T10" fmla="*/ 31 w 426"/>
              <a:gd name="T11" fmla="*/ 73 h 372"/>
              <a:gd name="T12" fmla="*/ 90 w 426"/>
              <a:gd name="T13" fmla="*/ 30 h 372"/>
              <a:gd name="T14" fmla="*/ 131 w 426"/>
              <a:gd name="T15" fmla="*/ 30 h 372"/>
              <a:gd name="T16" fmla="*/ 61 w 426"/>
              <a:gd name="T17" fmla="*/ 334 h 372"/>
              <a:gd name="T18" fmla="*/ 61 w 426"/>
              <a:gd name="T19" fmla="*/ 355 h 372"/>
              <a:gd name="T20" fmla="*/ 72 w 426"/>
              <a:gd name="T21" fmla="*/ 359 h 372"/>
              <a:gd name="T22" fmla="*/ 83 w 426"/>
              <a:gd name="T23" fmla="*/ 355 h 372"/>
              <a:gd name="T24" fmla="*/ 161 w 426"/>
              <a:gd name="T25" fmla="*/ 30 h 372"/>
              <a:gd name="T26" fmla="*/ 272 w 426"/>
              <a:gd name="T27" fmla="*/ 30 h 372"/>
              <a:gd name="T28" fmla="*/ 253 w 426"/>
              <a:gd name="T29" fmla="*/ 270 h 372"/>
              <a:gd name="T30" fmla="*/ 277 w 426"/>
              <a:gd name="T31" fmla="*/ 355 h 372"/>
              <a:gd name="T32" fmla="*/ 322 w 426"/>
              <a:gd name="T33" fmla="*/ 372 h 372"/>
              <a:gd name="T34" fmla="*/ 335 w 426"/>
              <a:gd name="T35" fmla="*/ 371 h 372"/>
              <a:gd name="T36" fmla="*/ 417 w 426"/>
              <a:gd name="T37" fmla="*/ 280 h 372"/>
              <a:gd name="T38" fmla="*/ 406 w 426"/>
              <a:gd name="T39" fmla="*/ 262 h 372"/>
              <a:gd name="T40" fmla="*/ 388 w 426"/>
              <a:gd name="T41" fmla="*/ 273 h 372"/>
              <a:gd name="T42" fmla="*/ 331 w 426"/>
              <a:gd name="T43" fmla="*/ 341 h 372"/>
              <a:gd name="T44" fmla="*/ 298 w 426"/>
              <a:gd name="T45" fmla="*/ 333 h 372"/>
              <a:gd name="T46" fmla="*/ 283 w 426"/>
              <a:gd name="T47" fmla="*/ 272 h 372"/>
              <a:gd name="T48" fmla="*/ 302 w 426"/>
              <a:gd name="T49" fmla="*/ 30 h 372"/>
              <a:gd name="T50" fmla="*/ 411 w 426"/>
              <a:gd name="T51" fmla="*/ 30 h 372"/>
              <a:gd name="T52" fmla="*/ 426 w 426"/>
              <a:gd name="T53" fmla="*/ 15 h 372"/>
              <a:gd name="T54" fmla="*/ 411 w 426"/>
              <a:gd name="T55"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6" h="372">
                <a:moveTo>
                  <a:pt x="411" y="0"/>
                </a:moveTo>
                <a:cubicBezTo>
                  <a:pt x="90" y="0"/>
                  <a:pt x="90" y="0"/>
                  <a:pt x="90" y="0"/>
                </a:cubicBezTo>
                <a:cubicBezTo>
                  <a:pt x="25" y="0"/>
                  <a:pt x="4" y="61"/>
                  <a:pt x="3" y="64"/>
                </a:cubicBezTo>
                <a:cubicBezTo>
                  <a:pt x="0" y="71"/>
                  <a:pt x="4" y="80"/>
                  <a:pt x="12" y="83"/>
                </a:cubicBezTo>
                <a:cubicBezTo>
                  <a:pt x="14" y="83"/>
                  <a:pt x="15" y="83"/>
                  <a:pt x="17" y="83"/>
                </a:cubicBezTo>
                <a:cubicBezTo>
                  <a:pt x="23" y="83"/>
                  <a:pt x="29" y="80"/>
                  <a:pt x="31" y="73"/>
                </a:cubicBezTo>
                <a:cubicBezTo>
                  <a:pt x="31" y="73"/>
                  <a:pt x="46" y="30"/>
                  <a:pt x="90" y="30"/>
                </a:cubicBezTo>
                <a:cubicBezTo>
                  <a:pt x="131" y="30"/>
                  <a:pt x="131" y="30"/>
                  <a:pt x="131" y="30"/>
                </a:cubicBezTo>
                <a:cubicBezTo>
                  <a:pt x="129" y="83"/>
                  <a:pt x="118" y="274"/>
                  <a:pt x="61" y="334"/>
                </a:cubicBezTo>
                <a:cubicBezTo>
                  <a:pt x="55" y="340"/>
                  <a:pt x="55" y="350"/>
                  <a:pt x="61" y="355"/>
                </a:cubicBezTo>
                <a:cubicBezTo>
                  <a:pt x="64" y="358"/>
                  <a:pt x="68" y="359"/>
                  <a:pt x="72" y="359"/>
                </a:cubicBezTo>
                <a:cubicBezTo>
                  <a:pt x="76" y="359"/>
                  <a:pt x="80" y="358"/>
                  <a:pt x="83" y="355"/>
                </a:cubicBezTo>
                <a:cubicBezTo>
                  <a:pt x="148" y="286"/>
                  <a:pt x="159" y="84"/>
                  <a:pt x="161" y="30"/>
                </a:cubicBezTo>
                <a:cubicBezTo>
                  <a:pt x="272" y="30"/>
                  <a:pt x="272" y="30"/>
                  <a:pt x="272" y="30"/>
                </a:cubicBezTo>
                <a:cubicBezTo>
                  <a:pt x="253" y="270"/>
                  <a:pt x="253" y="270"/>
                  <a:pt x="253" y="270"/>
                </a:cubicBezTo>
                <a:cubicBezTo>
                  <a:pt x="253" y="272"/>
                  <a:pt x="248" y="327"/>
                  <a:pt x="277" y="355"/>
                </a:cubicBezTo>
                <a:cubicBezTo>
                  <a:pt x="289" y="366"/>
                  <a:pt x="304" y="372"/>
                  <a:pt x="322" y="372"/>
                </a:cubicBezTo>
                <a:cubicBezTo>
                  <a:pt x="326" y="372"/>
                  <a:pt x="330" y="372"/>
                  <a:pt x="335" y="371"/>
                </a:cubicBezTo>
                <a:cubicBezTo>
                  <a:pt x="398" y="362"/>
                  <a:pt x="416" y="283"/>
                  <a:pt x="417" y="280"/>
                </a:cubicBezTo>
                <a:cubicBezTo>
                  <a:pt x="419" y="271"/>
                  <a:pt x="414" y="264"/>
                  <a:pt x="406" y="262"/>
                </a:cubicBezTo>
                <a:cubicBezTo>
                  <a:pt x="398" y="260"/>
                  <a:pt x="390" y="265"/>
                  <a:pt x="388" y="273"/>
                </a:cubicBezTo>
                <a:cubicBezTo>
                  <a:pt x="388" y="274"/>
                  <a:pt x="373" y="335"/>
                  <a:pt x="331" y="341"/>
                </a:cubicBezTo>
                <a:cubicBezTo>
                  <a:pt x="316" y="343"/>
                  <a:pt x="306" y="341"/>
                  <a:pt x="298" y="333"/>
                </a:cubicBezTo>
                <a:cubicBezTo>
                  <a:pt x="282" y="318"/>
                  <a:pt x="282" y="284"/>
                  <a:pt x="283" y="272"/>
                </a:cubicBezTo>
                <a:cubicBezTo>
                  <a:pt x="302" y="30"/>
                  <a:pt x="302" y="30"/>
                  <a:pt x="302" y="30"/>
                </a:cubicBezTo>
                <a:cubicBezTo>
                  <a:pt x="411" y="30"/>
                  <a:pt x="411" y="30"/>
                  <a:pt x="411" y="30"/>
                </a:cubicBezTo>
                <a:cubicBezTo>
                  <a:pt x="419" y="30"/>
                  <a:pt x="426" y="24"/>
                  <a:pt x="426" y="15"/>
                </a:cubicBezTo>
                <a:cubicBezTo>
                  <a:pt x="426" y="7"/>
                  <a:pt x="419" y="0"/>
                  <a:pt x="411"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a:p>
        </p:txBody>
      </p:sp>
      <p:cxnSp>
        <p:nvCxnSpPr>
          <p:cNvPr id="14" name="Straight Connector 13"/>
          <p:cNvCxnSpPr/>
          <p:nvPr/>
        </p:nvCxnSpPr>
        <p:spPr bwMode="white">
          <a:xfrm>
            <a:off x="617143"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9599612" y="685800"/>
            <a:ext cx="1787526" cy="54864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598613" y="685800"/>
            <a:ext cx="7848599"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C2C6F8EA-316C-41DE-B9A4-EDCC3A85ED9A}" type="datetimeFigureOut">
              <a:rPr lang="en-US"/>
              <a:t>12/18/2017</a:t>
            </a:fld>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6" name="Slide Number Placeholder 5"/>
          <p:cNvSpPr>
            <a:spLocks noGrp="1"/>
          </p:cNvSpPr>
          <p:nvPr>
            <p:ph type="sldNum" sz="quarter" idx="12"/>
          </p:nvPr>
        </p:nvSpPr>
        <p:spPr/>
        <p:txBody>
          <a:bodyPr/>
          <a:lstStyle/>
          <a:p>
            <a:fld id="{7DC1BBB0-96F0-4077-A278-0F3FB5C104D3}" type="slidenum">
              <a:rPr/>
              <a:t>‹#›</a:t>
            </a:fld>
            <a:endParaRPr/>
          </a:p>
        </p:txBody>
      </p:sp>
    </p:spTree>
    <p:extLst>
      <p:ext uri="{BB962C8B-B14F-4D97-AF65-F5344CB8AC3E}">
        <p14:creationId xmlns:p14="http://schemas.microsoft.com/office/powerpoint/2010/main" val="612817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bwMode="gray">
          <a:xfrm>
            <a:off x="11884104" y="0"/>
            <a:ext cx="304721" cy="6858000"/>
          </a:xfrm>
          <a:prstGeom prst="rect">
            <a:avLst/>
          </a:pr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8" name="Rectangle 7"/>
          <p:cNvSpPr/>
          <p:nvPr/>
        </p:nvSpPr>
        <p:spPr bwMode="ltGray">
          <a:xfrm>
            <a:off x="617143" y="0"/>
            <a:ext cx="60944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9" name="Rectangle 8"/>
          <p:cNvSpPr/>
          <p:nvPr/>
        </p:nvSpPr>
        <p:spPr bwMode="gray">
          <a:xfrm>
            <a:off x="0" y="0"/>
            <a:ext cx="609441" cy="6858000"/>
          </a:xfrm>
          <a:prstGeom prst="rect">
            <a:avLst/>
          </a:prstGeom>
          <a:solidFill>
            <a:schemeClr val="accent1">
              <a:lumMod val="75000"/>
              <a:alpha val="8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13" name="Rectangle 12"/>
          <p:cNvSpPr/>
          <p:nvPr/>
        </p:nvSpPr>
        <p:spPr bwMode="black">
          <a:xfrm>
            <a:off x="617143" y="736219"/>
            <a:ext cx="609441" cy="609600"/>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4" name="Straight Connector 13"/>
          <p:cNvCxnSpPr/>
          <p:nvPr/>
        </p:nvCxnSpPr>
        <p:spPr bwMode="white">
          <a:xfrm>
            <a:off x="617143" y="736219"/>
            <a:ext cx="60944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white">
          <a:xfrm>
            <a:off x="617143" y="1345819"/>
            <a:ext cx="60944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Pi"/>
          <p:cNvSpPr>
            <a:spLocks/>
          </p:cNvSpPr>
          <p:nvPr/>
        </p:nvSpPr>
        <p:spPr bwMode="white">
          <a:xfrm>
            <a:off x="756095" y="898102"/>
            <a:ext cx="336023" cy="294097"/>
          </a:xfrm>
          <a:custGeom>
            <a:avLst/>
            <a:gdLst>
              <a:gd name="T0" fmla="*/ 411 w 426"/>
              <a:gd name="T1" fmla="*/ 0 h 372"/>
              <a:gd name="T2" fmla="*/ 90 w 426"/>
              <a:gd name="T3" fmla="*/ 0 h 372"/>
              <a:gd name="T4" fmla="*/ 3 w 426"/>
              <a:gd name="T5" fmla="*/ 64 h 372"/>
              <a:gd name="T6" fmla="*/ 12 w 426"/>
              <a:gd name="T7" fmla="*/ 83 h 372"/>
              <a:gd name="T8" fmla="*/ 17 w 426"/>
              <a:gd name="T9" fmla="*/ 83 h 372"/>
              <a:gd name="T10" fmla="*/ 31 w 426"/>
              <a:gd name="T11" fmla="*/ 73 h 372"/>
              <a:gd name="T12" fmla="*/ 90 w 426"/>
              <a:gd name="T13" fmla="*/ 30 h 372"/>
              <a:gd name="T14" fmla="*/ 131 w 426"/>
              <a:gd name="T15" fmla="*/ 30 h 372"/>
              <a:gd name="T16" fmla="*/ 61 w 426"/>
              <a:gd name="T17" fmla="*/ 334 h 372"/>
              <a:gd name="T18" fmla="*/ 61 w 426"/>
              <a:gd name="T19" fmla="*/ 355 h 372"/>
              <a:gd name="T20" fmla="*/ 72 w 426"/>
              <a:gd name="T21" fmla="*/ 359 h 372"/>
              <a:gd name="T22" fmla="*/ 83 w 426"/>
              <a:gd name="T23" fmla="*/ 355 h 372"/>
              <a:gd name="T24" fmla="*/ 161 w 426"/>
              <a:gd name="T25" fmla="*/ 30 h 372"/>
              <a:gd name="T26" fmla="*/ 272 w 426"/>
              <a:gd name="T27" fmla="*/ 30 h 372"/>
              <a:gd name="T28" fmla="*/ 253 w 426"/>
              <a:gd name="T29" fmla="*/ 270 h 372"/>
              <a:gd name="T30" fmla="*/ 277 w 426"/>
              <a:gd name="T31" fmla="*/ 355 h 372"/>
              <a:gd name="T32" fmla="*/ 322 w 426"/>
              <a:gd name="T33" fmla="*/ 372 h 372"/>
              <a:gd name="T34" fmla="*/ 335 w 426"/>
              <a:gd name="T35" fmla="*/ 371 h 372"/>
              <a:gd name="T36" fmla="*/ 417 w 426"/>
              <a:gd name="T37" fmla="*/ 280 h 372"/>
              <a:gd name="T38" fmla="*/ 406 w 426"/>
              <a:gd name="T39" fmla="*/ 262 h 372"/>
              <a:gd name="T40" fmla="*/ 388 w 426"/>
              <a:gd name="T41" fmla="*/ 273 h 372"/>
              <a:gd name="T42" fmla="*/ 331 w 426"/>
              <a:gd name="T43" fmla="*/ 341 h 372"/>
              <a:gd name="T44" fmla="*/ 298 w 426"/>
              <a:gd name="T45" fmla="*/ 333 h 372"/>
              <a:gd name="T46" fmla="*/ 283 w 426"/>
              <a:gd name="T47" fmla="*/ 272 h 372"/>
              <a:gd name="T48" fmla="*/ 302 w 426"/>
              <a:gd name="T49" fmla="*/ 30 h 372"/>
              <a:gd name="T50" fmla="*/ 411 w 426"/>
              <a:gd name="T51" fmla="*/ 30 h 372"/>
              <a:gd name="T52" fmla="*/ 426 w 426"/>
              <a:gd name="T53" fmla="*/ 15 h 372"/>
              <a:gd name="T54" fmla="*/ 411 w 426"/>
              <a:gd name="T55"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6" h="372">
                <a:moveTo>
                  <a:pt x="411" y="0"/>
                </a:moveTo>
                <a:cubicBezTo>
                  <a:pt x="90" y="0"/>
                  <a:pt x="90" y="0"/>
                  <a:pt x="90" y="0"/>
                </a:cubicBezTo>
                <a:cubicBezTo>
                  <a:pt x="25" y="0"/>
                  <a:pt x="4" y="61"/>
                  <a:pt x="3" y="64"/>
                </a:cubicBezTo>
                <a:cubicBezTo>
                  <a:pt x="0" y="71"/>
                  <a:pt x="4" y="80"/>
                  <a:pt x="12" y="83"/>
                </a:cubicBezTo>
                <a:cubicBezTo>
                  <a:pt x="14" y="83"/>
                  <a:pt x="15" y="83"/>
                  <a:pt x="17" y="83"/>
                </a:cubicBezTo>
                <a:cubicBezTo>
                  <a:pt x="23" y="83"/>
                  <a:pt x="29" y="80"/>
                  <a:pt x="31" y="73"/>
                </a:cubicBezTo>
                <a:cubicBezTo>
                  <a:pt x="31" y="73"/>
                  <a:pt x="46" y="30"/>
                  <a:pt x="90" y="30"/>
                </a:cubicBezTo>
                <a:cubicBezTo>
                  <a:pt x="131" y="30"/>
                  <a:pt x="131" y="30"/>
                  <a:pt x="131" y="30"/>
                </a:cubicBezTo>
                <a:cubicBezTo>
                  <a:pt x="129" y="83"/>
                  <a:pt x="118" y="274"/>
                  <a:pt x="61" y="334"/>
                </a:cubicBezTo>
                <a:cubicBezTo>
                  <a:pt x="55" y="340"/>
                  <a:pt x="55" y="350"/>
                  <a:pt x="61" y="355"/>
                </a:cubicBezTo>
                <a:cubicBezTo>
                  <a:pt x="64" y="358"/>
                  <a:pt x="68" y="359"/>
                  <a:pt x="72" y="359"/>
                </a:cubicBezTo>
                <a:cubicBezTo>
                  <a:pt x="76" y="359"/>
                  <a:pt x="80" y="358"/>
                  <a:pt x="83" y="355"/>
                </a:cubicBezTo>
                <a:cubicBezTo>
                  <a:pt x="148" y="286"/>
                  <a:pt x="159" y="84"/>
                  <a:pt x="161" y="30"/>
                </a:cubicBezTo>
                <a:cubicBezTo>
                  <a:pt x="272" y="30"/>
                  <a:pt x="272" y="30"/>
                  <a:pt x="272" y="30"/>
                </a:cubicBezTo>
                <a:cubicBezTo>
                  <a:pt x="253" y="270"/>
                  <a:pt x="253" y="270"/>
                  <a:pt x="253" y="270"/>
                </a:cubicBezTo>
                <a:cubicBezTo>
                  <a:pt x="253" y="272"/>
                  <a:pt x="248" y="327"/>
                  <a:pt x="277" y="355"/>
                </a:cubicBezTo>
                <a:cubicBezTo>
                  <a:pt x="289" y="366"/>
                  <a:pt x="304" y="372"/>
                  <a:pt x="322" y="372"/>
                </a:cubicBezTo>
                <a:cubicBezTo>
                  <a:pt x="326" y="372"/>
                  <a:pt x="330" y="372"/>
                  <a:pt x="335" y="371"/>
                </a:cubicBezTo>
                <a:cubicBezTo>
                  <a:pt x="398" y="362"/>
                  <a:pt x="416" y="283"/>
                  <a:pt x="417" y="280"/>
                </a:cubicBezTo>
                <a:cubicBezTo>
                  <a:pt x="419" y="271"/>
                  <a:pt x="414" y="264"/>
                  <a:pt x="406" y="262"/>
                </a:cubicBezTo>
                <a:cubicBezTo>
                  <a:pt x="398" y="260"/>
                  <a:pt x="390" y="265"/>
                  <a:pt x="388" y="273"/>
                </a:cubicBezTo>
                <a:cubicBezTo>
                  <a:pt x="388" y="274"/>
                  <a:pt x="373" y="335"/>
                  <a:pt x="331" y="341"/>
                </a:cubicBezTo>
                <a:cubicBezTo>
                  <a:pt x="316" y="343"/>
                  <a:pt x="306" y="341"/>
                  <a:pt x="298" y="333"/>
                </a:cubicBezTo>
                <a:cubicBezTo>
                  <a:pt x="282" y="318"/>
                  <a:pt x="282" y="284"/>
                  <a:pt x="283" y="272"/>
                </a:cubicBezTo>
                <a:cubicBezTo>
                  <a:pt x="302" y="30"/>
                  <a:pt x="302" y="30"/>
                  <a:pt x="302" y="30"/>
                </a:cubicBezTo>
                <a:cubicBezTo>
                  <a:pt x="411" y="30"/>
                  <a:pt x="411" y="30"/>
                  <a:pt x="411" y="30"/>
                </a:cubicBezTo>
                <a:cubicBezTo>
                  <a:pt x="419" y="30"/>
                  <a:pt x="426" y="24"/>
                  <a:pt x="426" y="15"/>
                </a:cubicBezTo>
                <a:cubicBezTo>
                  <a:pt x="426" y="7"/>
                  <a:pt x="419" y="0"/>
                  <a:pt x="411"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a:p>
        </p:txBody>
      </p:sp>
      <p:cxnSp>
        <p:nvCxnSpPr>
          <p:cNvPr id="16" name="Straight Connector 15"/>
          <p:cNvCxnSpPr/>
          <p:nvPr/>
        </p:nvCxnSpPr>
        <p:spPr bwMode="white">
          <a:xfrm>
            <a:off x="617143"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93436" y="177800"/>
            <a:ext cx="9782801" cy="1239837"/>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593436" y="1600200"/>
            <a:ext cx="9782801" cy="45720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5180250" y="6356351"/>
            <a:ext cx="1218883" cy="365125"/>
          </a:xfrm>
          <a:prstGeom prst="rect">
            <a:avLst/>
          </a:prstGeom>
        </p:spPr>
        <p:txBody>
          <a:bodyPr vert="horz" lIns="91440" tIns="45720" rIns="91440" bIns="45720" rtlCol="0" anchor="ctr"/>
          <a:lstStyle>
            <a:lvl1pPr algn="l">
              <a:defRPr sz="1200" cap="all" baseline="0">
                <a:solidFill>
                  <a:schemeClr val="tx1"/>
                </a:solidFill>
              </a:defRPr>
            </a:lvl1pPr>
          </a:lstStyle>
          <a:p>
            <a:fld id="{C2C6F8EA-316C-41DE-B9A4-EDCC3A85ED9A}" type="datetimeFigureOut">
              <a:rPr lang="en-US" smtClean="0"/>
              <a:pPr/>
              <a:t>12/18/2017</a:t>
            </a:fld>
            <a:endParaRPr lang="en-US" dirty="0"/>
          </a:p>
        </p:txBody>
      </p:sp>
      <p:sp>
        <p:nvSpPr>
          <p:cNvPr id="5" name="Footer Placeholder 4"/>
          <p:cNvSpPr>
            <a:spLocks noGrp="1"/>
          </p:cNvSpPr>
          <p:nvPr>
            <p:ph type="ftr" sz="quarter" idx="3"/>
          </p:nvPr>
        </p:nvSpPr>
        <p:spPr>
          <a:xfrm>
            <a:off x="6595933" y="6356351"/>
            <a:ext cx="3974065" cy="365125"/>
          </a:xfrm>
          <a:prstGeom prst="rect">
            <a:avLst/>
          </a:prstGeom>
        </p:spPr>
        <p:txBody>
          <a:bodyPr vert="horz" lIns="91440" tIns="45720" rIns="91440" bIns="45720" rtlCol="0" anchor="ctr"/>
          <a:lstStyle>
            <a:lvl1pPr algn="ctr">
              <a:defRPr sz="1200" cap="all" baseline="0">
                <a:solidFill>
                  <a:schemeClr val="tx1"/>
                </a:solidFill>
              </a:defRPr>
            </a:lvl1pPr>
          </a:lstStyle>
          <a:p>
            <a:r>
              <a:rPr lang="en-US"/>
              <a:t>Add a footer</a:t>
            </a:r>
            <a:endParaRPr lang="en-US" dirty="0"/>
          </a:p>
        </p:txBody>
      </p:sp>
      <p:sp>
        <p:nvSpPr>
          <p:cNvPr id="6" name="Slide Number Placeholder 5"/>
          <p:cNvSpPr>
            <a:spLocks noGrp="1"/>
          </p:cNvSpPr>
          <p:nvPr>
            <p:ph type="sldNum" sz="quarter" idx="4"/>
          </p:nvPr>
        </p:nvSpPr>
        <p:spPr>
          <a:xfrm>
            <a:off x="10766796" y="6356351"/>
            <a:ext cx="609441" cy="365125"/>
          </a:xfrm>
          <a:prstGeom prst="rect">
            <a:avLst/>
          </a:prstGeom>
        </p:spPr>
        <p:txBody>
          <a:bodyPr vert="horz" lIns="91440" tIns="45720" rIns="91440" bIns="45720" rtlCol="0" anchor="ctr"/>
          <a:lstStyle>
            <a:lvl1pPr algn="r">
              <a:defRPr sz="1200" cap="all" baseline="0">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20543223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tx1">
              <a:lumMod val="75000"/>
            </a:schemeClr>
          </a:solidFill>
          <a:latin typeface="+mj-lt"/>
          <a:ea typeface="+mj-ea"/>
          <a:cs typeface="+mj-cs"/>
        </a:defRPr>
      </a:lvl1pPr>
    </p:titleStyle>
    <p:bodyStyle>
      <a:lvl1pPr marL="246888" indent="-246888" algn="l" defTabSz="914400" rtl="0" eaLnBrk="1" latinLnBrk="0" hangingPunct="1">
        <a:lnSpc>
          <a:spcPct val="90000"/>
        </a:lnSpc>
        <a:spcBef>
          <a:spcPts val="1400"/>
        </a:spcBef>
        <a:buFont typeface="Euphemia" pitchFamily="34" charset="0"/>
        <a:buChar char="›"/>
        <a:defRPr sz="2800" kern="1200">
          <a:solidFill>
            <a:schemeClr val="tx1"/>
          </a:solidFill>
          <a:latin typeface="+mn-lt"/>
          <a:ea typeface="+mn-ea"/>
          <a:cs typeface="+mn-cs"/>
        </a:defRPr>
      </a:lvl1pPr>
      <a:lvl2pPr marL="612648" indent="-246888" algn="l" defTabSz="914400" rtl="0" eaLnBrk="1" latinLnBrk="0" hangingPunct="1">
        <a:lnSpc>
          <a:spcPct val="90000"/>
        </a:lnSpc>
        <a:spcBef>
          <a:spcPts val="600"/>
        </a:spcBef>
        <a:buFont typeface="Euphemia" pitchFamily="34" charset="0"/>
        <a:buChar char="–"/>
        <a:defRPr sz="2400" kern="1200">
          <a:solidFill>
            <a:schemeClr val="tx1"/>
          </a:solidFill>
          <a:latin typeface="+mn-lt"/>
          <a:ea typeface="+mn-ea"/>
          <a:cs typeface="+mn-cs"/>
        </a:defRPr>
      </a:lvl2pPr>
      <a:lvl3pPr marL="978408" indent="-246888"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3pPr>
      <a:lvl4pPr marL="1344168" indent="-246888" algn="l" defTabSz="914400" rtl="0" eaLnBrk="1" latinLnBrk="0" hangingPunct="1">
        <a:lnSpc>
          <a:spcPct val="90000"/>
        </a:lnSpc>
        <a:spcBef>
          <a:spcPts val="600"/>
        </a:spcBef>
        <a:buFont typeface="Arial" pitchFamily="34" charset="0"/>
        <a:buChar char="–"/>
        <a:defRPr sz="1800" kern="1200">
          <a:solidFill>
            <a:schemeClr val="tx1"/>
          </a:solidFill>
          <a:latin typeface="+mn-lt"/>
          <a:ea typeface="+mn-ea"/>
          <a:cs typeface="+mn-cs"/>
        </a:defRPr>
      </a:lvl4pPr>
      <a:lvl5pPr marL="170992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5pPr>
      <a:lvl6pPr marL="207568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6pPr>
      <a:lvl7pPr marL="244144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7pPr>
      <a:lvl8pPr marL="280720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8pPr>
      <a:lvl9pPr marL="317296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b="1" dirty="0">
                <a:effectLst>
                  <a:outerShdw blurRad="38100" dist="38100" dir="2700000" algn="tl">
                    <a:srgbClr val="000000">
                      <a:alpha val="43137"/>
                    </a:srgbClr>
                  </a:outerShdw>
                </a:effectLst>
              </a:rPr>
              <a:t>Web Search Engine </a:t>
            </a:r>
            <a:br>
              <a:rPr lang="en-US" b="1" dirty="0">
                <a:effectLst>
                  <a:outerShdw blurRad="38100" dist="38100" dir="2700000" algn="tl">
                    <a:srgbClr val="000000">
                      <a:alpha val="43137"/>
                    </a:srgbClr>
                  </a:outerShdw>
                </a:effectLst>
              </a:rPr>
            </a:br>
            <a:r>
              <a:rPr lang="en-US" b="1" dirty="0">
                <a:effectLst>
                  <a:outerShdw blurRad="38100" dist="38100" dir="2700000" algn="tl">
                    <a:srgbClr val="000000">
                      <a:alpha val="43137"/>
                    </a:srgbClr>
                  </a:outerShdw>
                </a:effectLst>
              </a:rPr>
              <a:t>(</a:t>
            </a:r>
            <a:r>
              <a:rPr lang="en-US" b="1" dirty="0" err="1">
                <a:effectLst>
                  <a:outerShdw blurRad="38100" dist="38100" dir="2700000" algn="tl">
                    <a:srgbClr val="000000">
                      <a:alpha val="43137"/>
                    </a:srgbClr>
                  </a:outerShdw>
                </a:effectLst>
              </a:rPr>
              <a:t>Mesin</a:t>
            </a:r>
            <a:r>
              <a:rPr lang="en-US" b="1" dirty="0">
                <a:effectLst>
                  <a:outerShdw blurRad="38100" dist="38100" dir="2700000" algn="tl">
                    <a:srgbClr val="000000">
                      <a:alpha val="43137"/>
                    </a:srgbClr>
                  </a:outerShdw>
                </a:effectLst>
              </a:rPr>
              <a:t> </a:t>
            </a:r>
            <a:r>
              <a:rPr lang="en-US" b="1" dirty="0" err="1">
                <a:effectLst>
                  <a:outerShdw blurRad="38100" dist="38100" dir="2700000" algn="tl">
                    <a:srgbClr val="000000">
                      <a:alpha val="43137"/>
                    </a:srgbClr>
                  </a:outerShdw>
                </a:effectLst>
              </a:rPr>
              <a:t>Pencari</a:t>
            </a:r>
            <a:r>
              <a:rPr lang="en-US" b="1" dirty="0">
                <a:effectLst>
                  <a:outerShdw blurRad="38100" dist="38100" dir="2700000" algn="tl">
                    <a:srgbClr val="000000">
                      <a:alpha val="43137"/>
                    </a:srgbClr>
                  </a:outerShdw>
                </a:effectLst>
              </a:rPr>
              <a:t> Web)</a:t>
            </a:r>
            <a:endParaRPr lang="en-US" b="1"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2428668" y="4344915"/>
            <a:ext cx="8329031" cy="1116085"/>
          </a:xfrm>
        </p:spPr>
        <p:txBody>
          <a:bodyPr>
            <a:normAutofit/>
          </a:bodyPr>
          <a:lstStyle/>
          <a:p>
            <a:pPr algn="ctr"/>
            <a:r>
              <a:rPr lang="id-ID" b="1" dirty="0" smtClean="0">
                <a:effectLst>
                  <a:outerShdw blurRad="38100" dist="38100" dir="2700000" algn="tl">
                    <a:srgbClr val="000000">
                      <a:alpha val="43137"/>
                    </a:srgbClr>
                  </a:outerShdw>
                </a:effectLst>
              </a:rPr>
              <a:t>Oleh : Rahmat Robi Waliyansyah, M.Kom.</a:t>
            </a:r>
            <a:endParaRPr 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0676145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a:effectLst>
                  <a:outerShdw blurRad="38100" dist="38100" dir="2700000" algn="tl">
                    <a:srgbClr val="000000">
                      <a:alpha val="43137"/>
                    </a:srgbClr>
                  </a:outerShdw>
                </a:effectLst>
              </a:rPr>
              <a:t>Pengertian</a:t>
            </a:r>
            <a:r>
              <a:rPr lang="en-US" sz="5400" b="1" dirty="0">
                <a:effectLst>
                  <a:outerShdw blurRad="38100" dist="38100" dir="2700000" algn="tl">
                    <a:srgbClr val="000000">
                      <a:alpha val="43137"/>
                    </a:srgbClr>
                  </a:outerShdw>
                </a:effectLst>
              </a:rPr>
              <a:t> </a:t>
            </a:r>
            <a:r>
              <a:rPr lang="en-US" sz="5400" b="1" dirty="0" err="1">
                <a:effectLst>
                  <a:outerShdw blurRad="38100" dist="38100" dir="2700000" algn="tl">
                    <a:srgbClr val="000000">
                      <a:alpha val="43137"/>
                    </a:srgbClr>
                  </a:outerShdw>
                </a:effectLst>
              </a:rPr>
              <a:t>Mesin</a:t>
            </a:r>
            <a:r>
              <a:rPr lang="en-US" sz="5400" b="1" dirty="0">
                <a:effectLst>
                  <a:outerShdw blurRad="38100" dist="38100" dir="2700000" algn="tl">
                    <a:srgbClr val="000000">
                      <a:alpha val="43137"/>
                    </a:srgbClr>
                  </a:outerShdw>
                </a:effectLst>
              </a:rPr>
              <a:t> </a:t>
            </a:r>
            <a:r>
              <a:rPr lang="en-US" sz="5400" b="1" dirty="0" err="1">
                <a:effectLst>
                  <a:outerShdw blurRad="38100" dist="38100" dir="2700000" algn="tl">
                    <a:srgbClr val="000000">
                      <a:alpha val="43137"/>
                    </a:srgbClr>
                  </a:outerShdw>
                </a:effectLst>
              </a:rPr>
              <a:t>Pencari</a:t>
            </a:r>
            <a:endParaRPr lang="id-ID" sz="54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algn="just">
              <a:lnSpc>
                <a:spcPct val="150000"/>
              </a:lnSpc>
            </a:pPr>
            <a:r>
              <a:rPr lang="en-US" dirty="0" err="1"/>
              <a:t>Mesin</a:t>
            </a:r>
            <a:r>
              <a:rPr lang="en-US" dirty="0"/>
              <a:t> </a:t>
            </a:r>
            <a:r>
              <a:rPr lang="en-US" dirty="0" err="1"/>
              <a:t>pencari</a:t>
            </a:r>
            <a:r>
              <a:rPr lang="en-US" dirty="0"/>
              <a:t> web </a:t>
            </a:r>
            <a:r>
              <a:rPr lang="en-US" dirty="0" err="1"/>
              <a:t>merupakan</a:t>
            </a:r>
            <a:r>
              <a:rPr lang="en-US" dirty="0"/>
              <a:t> </a:t>
            </a:r>
            <a:r>
              <a:rPr lang="en-US" dirty="0" err="1"/>
              <a:t>suatu</a:t>
            </a:r>
            <a:r>
              <a:rPr lang="en-US" dirty="0"/>
              <a:t> </a:t>
            </a:r>
            <a:r>
              <a:rPr lang="en-US" dirty="0" err="1"/>
              <a:t>fasilitas</a:t>
            </a:r>
            <a:r>
              <a:rPr lang="en-US" dirty="0"/>
              <a:t> yang </a:t>
            </a:r>
            <a:r>
              <a:rPr lang="en-US" dirty="0" err="1"/>
              <a:t>terdapat</a:t>
            </a:r>
            <a:r>
              <a:rPr lang="en-US" dirty="0"/>
              <a:t> di World Wide Web yang </a:t>
            </a:r>
            <a:r>
              <a:rPr lang="en-US" dirty="0" err="1"/>
              <a:t>dapat</a:t>
            </a:r>
            <a:r>
              <a:rPr lang="en-US" dirty="0"/>
              <a:t> </a:t>
            </a:r>
            <a:r>
              <a:rPr lang="en-US" dirty="0" err="1"/>
              <a:t>digunakan</a:t>
            </a:r>
            <a:r>
              <a:rPr lang="en-US" dirty="0"/>
              <a:t> </a:t>
            </a:r>
            <a:r>
              <a:rPr lang="en-US" dirty="0" err="1"/>
              <a:t>untuk</a:t>
            </a:r>
            <a:r>
              <a:rPr lang="en-US" dirty="0"/>
              <a:t> </a:t>
            </a:r>
            <a:r>
              <a:rPr lang="en-US" dirty="0" err="1"/>
              <a:t>mencari</a:t>
            </a:r>
            <a:r>
              <a:rPr lang="en-US" dirty="0"/>
              <a:t> </a:t>
            </a:r>
            <a:r>
              <a:rPr lang="en-US" dirty="0" err="1"/>
              <a:t>informasi</a:t>
            </a:r>
            <a:r>
              <a:rPr lang="en-US" dirty="0"/>
              <a:t> </a:t>
            </a:r>
            <a:r>
              <a:rPr lang="en-US" dirty="0" err="1"/>
              <a:t>mengenai</a:t>
            </a:r>
            <a:r>
              <a:rPr lang="en-US" dirty="0"/>
              <a:t> </a:t>
            </a:r>
            <a:r>
              <a:rPr lang="en-US" dirty="0" err="1"/>
              <a:t>lokasi</a:t>
            </a:r>
            <a:r>
              <a:rPr lang="en-US" dirty="0"/>
              <a:t> </a:t>
            </a:r>
            <a:r>
              <a:rPr lang="en-US" dirty="0" err="1"/>
              <a:t>sebuah</a:t>
            </a:r>
            <a:r>
              <a:rPr lang="en-US" dirty="0"/>
              <a:t> </a:t>
            </a:r>
            <a:r>
              <a:rPr lang="en-US" dirty="0" err="1"/>
              <a:t>artikel</a:t>
            </a:r>
            <a:r>
              <a:rPr lang="en-US" dirty="0"/>
              <a:t>, file, </a:t>
            </a:r>
            <a:r>
              <a:rPr lang="en-US" dirty="0" err="1"/>
              <a:t>dan</a:t>
            </a:r>
            <a:r>
              <a:rPr lang="en-US" dirty="0"/>
              <a:t> lain-lain di internet.</a:t>
            </a:r>
          </a:p>
          <a:p>
            <a:pPr algn="just">
              <a:lnSpc>
                <a:spcPct val="150000"/>
              </a:lnSpc>
            </a:pPr>
            <a:r>
              <a:rPr lang="en-US" dirty="0" err="1"/>
              <a:t>Hasil</a:t>
            </a:r>
            <a:r>
              <a:rPr lang="en-US" dirty="0"/>
              <a:t> </a:t>
            </a:r>
            <a:r>
              <a:rPr lang="en-US" dirty="0" err="1"/>
              <a:t>pencarian</a:t>
            </a:r>
            <a:r>
              <a:rPr lang="en-US" dirty="0"/>
              <a:t> </a:t>
            </a:r>
            <a:r>
              <a:rPr lang="en-US" dirty="0" err="1"/>
              <a:t>ini</a:t>
            </a:r>
            <a:r>
              <a:rPr lang="en-US" dirty="0"/>
              <a:t> </a:t>
            </a:r>
            <a:r>
              <a:rPr lang="en-US" dirty="0" err="1"/>
              <a:t>dapat</a:t>
            </a:r>
            <a:r>
              <a:rPr lang="en-US" dirty="0"/>
              <a:t> </a:t>
            </a:r>
            <a:r>
              <a:rPr lang="en-US" dirty="0" err="1"/>
              <a:t>berupa</a:t>
            </a:r>
            <a:r>
              <a:rPr lang="en-US" dirty="0"/>
              <a:t> </a:t>
            </a:r>
            <a:r>
              <a:rPr lang="en-US" dirty="0" err="1"/>
              <a:t>halaman</a:t>
            </a:r>
            <a:r>
              <a:rPr lang="en-US" dirty="0"/>
              <a:t> web, file-file </a:t>
            </a:r>
            <a:r>
              <a:rPr lang="en-US" dirty="0" err="1"/>
              <a:t>gambar</a:t>
            </a:r>
            <a:r>
              <a:rPr lang="en-US" dirty="0"/>
              <a:t>, audio, </a:t>
            </a:r>
            <a:r>
              <a:rPr lang="en-US" dirty="0" err="1"/>
              <a:t>ataupun</a:t>
            </a:r>
            <a:r>
              <a:rPr lang="en-US" dirty="0"/>
              <a:t> </a:t>
            </a:r>
            <a:r>
              <a:rPr lang="en-US" dirty="0" err="1"/>
              <a:t>dalam</a:t>
            </a:r>
            <a:r>
              <a:rPr lang="en-US" dirty="0"/>
              <a:t> format-format </a:t>
            </a:r>
            <a:r>
              <a:rPr lang="en-US" dirty="0" err="1"/>
              <a:t>dokumen</a:t>
            </a:r>
            <a:r>
              <a:rPr lang="en-US" dirty="0"/>
              <a:t>.</a:t>
            </a:r>
          </a:p>
          <a:p>
            <a:pPr marL="0" indent="0" algn="just">
              <a:lnSpc>
                <a:spcPct val="150000"/>
              </a:lnSpc>
              <a:buNone/>
            </a:pPr>
            <a:endParaRPr lang="en-US" dirty="0"/>
          </a:p>
        </p:txBody>
      </p:sp>
    </p:spTree>
    <p:extLst>
      <p:ext uri="{BB962C8B-B14F-4D97-AF65-F5344CB8AC3E}">
        <p14:creationId xmlns:p14="http://schemas.microsoft.com/office/powerpoint/2010/main" val="81033016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smtClean="0">
                <a:effectLst>
                  <a:outerShdw blurRad="38100" dist="38100" dir="2700000" algn="tl">
                    <a:srgbClr val="000000">
                      <a:alpha val="43137"/>
                    </a:srgbClr>
                  </a:outerShdw>
                </a:effectLst>
              </a:rPr>
              <a:t>Sejarah</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Mesin</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Pencari</a:t>
            </a:r>
            <a:r>
              <a:rPr lang="en-US" sz="5400" b="1" dirty="0" smtClean="0">
                <a:effectLst>
                  <a:outerShdw blurRad="38100" dist="38100" dir="2700000" algn="tl">
                    <a:srgbClr val="000000">
                      <a:alpha val="43137"/>
                    </a:srgbClr>
                  </a:outerShdw>
                </a:effectLst>
              </a:rPr>
              <a:t> Web</a:t>
            </a:r>
            <a:endParaRPr lang="en-US" sz="54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844824"/>
            <a:ext cx="9782801" cy="4327376"/>
          </a:xfrm>
        </p:spPr>
        <p:txBody>
          <a:bodyPr/>
          <a:lstStyle/>
          <a:p>
            <a:pPr algn="just">
              <a:lnSpc>
                <a:spcPct val="150000"/>
              </a:lnSpc>
            </a:pPr>
            <a:r>
              <a:rPr lang="en-US" dirty="0" smtClean="0"/>
              <a:t>Archie 	</a:t>
            </a:r>
            <a:r>
              <a:rPr lang="en-US" dirty="0" smtClean="0">
                <a:sym typeface="Wingdings" pitchFamily="2" charset="2"/>
              </a:rPr>
              <a:t> 	1990</a:t>
            </a:r>
          </a:p>
          <a:p>
            <a:pPr algn="just">
              <a:lnSpc>
                <a:spcPct val="150000"/>
              </a:lnSpc>
            </a:pPr>
            <a:r>
              <a:rPr lang="en-US" dirty="0" smtClean="0"/>
              <a:t>Veronica </a:t>
            </a:r>
            <a:r>
              <a:rPr lang="en-US" dirty="0" err="1" smtClean="0"/>
              <a:t>dan</a:t>
            </a:r>
            <a:r>
              <a:rPr lang="en-US" dirty="0" smtClean="0"/>
              <a:t> </a:t>
            </a:r>
            <a:r>
              <a:rPr lang="en-US" dirty="0" err="1" smtClean="0"/>
              <a:t>Jughead</a:t>
            </a:r>
            <a:r>
              <a:rPr lang="en-US" dirty="0" smtClean="0"/>
              <a:t> 		</a:t>
            </a:r>
            <a:r>
              <a:rPr lang="en-US" dirty="0" smtClean="0">
                <a:sym typeface="Wingdings" pitchFamily="2" charset="2"/>
              </a:rPr>
              <a:t> 	1991</a:t>
            </a:r>
          </a:p>
          <a:p>
            <a:pPr algn="just">
              <a:lnSpc>
                <a:spcPct val="150000"/>
              </a:lnSpc>
            </a:pPr>
            <a:r>
              <a:rPr lang="en-US" dirty="0" err="1" smtClean="0"/>
              <a:t>Wandex</a:t>
            </a:r>
            <a:r>
              <a:rPr lang="en-US" dirty="0" smtClean="0"/>
              <a:t>, </a:t>
            </a:r>
            <a:r>
              <a:rPr lang="en-US" dirty="0" err="1" smtClean="0"/>
              <a:t>Aliweb</a:t>
            </a:r>
            <a:r>
              <a:rPr lang="en-US" dirty="0" smtClean="0"/>
              <a:t> </a:t>
            </a:r>
            <a:r>
              <a:rPr lang="en-US" dirty="0" err="1" smtClean="0"/>
              <a:t>dan</a:t>
            </a:r>
            <a:r>
              <a:rPr lang="en-US" dirty="0" smtClean="0"/>
              <a:t> </a:t>
            </a:r>
            <a:r>
              <a:rPr lang="en-US" dirty="0" err="1" smtClean="0"/>
              <a:t>JumpStation</a:t>
            </a:r>
            <a:r>
              <a:rPr lang="en-US" dirty="0" smtClean="0"/>
              <a:t>	</a:t>
            </a:r>
            <a:r>
              <a:rPr lang="en-US" dirty="0" smtClean="0">
                <a:sym typeface="Wingdings" pitchFamily="2" charset="2"/>
              </a:rPr>
              <a:t>     1993</a:t>
            </a:r>
          </a:p>
          <a:p>
            <a:pPr algn="just">
              <a:lnSpc>
                <a:spcPct val="150000"/>
              </a:lnSpc>
            </a:pPr>
            <a:r>
              <a:rPr lang="en-US" dirty="0" smtClean="0"/>
              <a:t>WebCrawler, Lycos, Magellan, Excite, </a:t>
            </a:r>
            <a:r>
              <a:rPr lang="en-US" dirty="0" err="1" smtClean="0"/>
              <a:t>Infoseek</a:t>
            </a:r>
            <a:r>
              <a:rPr lang="en-US" dirty="0" smtClean="0"/>
              <a:t>, </a:t>
            </a:r>
            <a:r>
              <a:rPr lang="en-US" dirty="0" err="1" smtClean="0"/>
              <a:t>Inktomi</a:t>
            </a:r>
            <a:r>
              <a:rPr lang="en-US" dirty="0" smtClean="0"/>
              <a:t>, Northern Light, Yahoo, Google </a:t>
            </a:r>
            <a:r>
              <a:rPr lang="id-ID" dirty="0" smtClean="0"/>
              <a:t>  </a:t>
            </a:r>
            <a:r>
              <a:rPr lang="en-US" dirty="0" smtClean="0">
                <a:sym typeface="Wingdings" pitchFamily="2" charset="2"/>
              </a:rPr>
              <a:t></a:t>
            </a:r>
            <a:r>
              <a:rPr lang="en-US" dirty="0" smtClean="0"/>
              <a:t>   </a:t>
            </a:r>
            <a:r>
              <a:rPr lang="en-US" dirty="0" smtClean="0"/>
              <a:t>1994</a:t>
            </a:r>
            <a:endParaRPr lang="en-US" dirty="0"/>
          </a:p>
        </p:txBody>
      </p:sp>
    </p:spTree>
    <p:extLst>
      <p:ext uri="{BB962C8B-B14F-4D97-AF65-F5344CB8AC3E}">
        <p14:creationId xmlns:p14="http://schemas.microsoft.com/office/powerpoint/2010/main" val="174474156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436" y="177801"/>
            <a:ext cx="9782801" cy="1018952"/>
          </a:xfrm>
        </p:spPr>
        <p:txBody>
          <a:bodyPr>
            <a:normAutofit/>
          </a:bodyPr>
          <a:lstStyle/>
          <a:p>
            <a:pPr algn="ctr"/>
            <a:r>
              <a:rPr lang="en-US" sz="5400" b="1" dirty="0" smtClean="0">
                <a:effectLst>
                  <a:outerShdw blurRad="38100" dist="38100" dir="2700000" algn="tl">
                    <a:srgbClr val="000000">
                      <a:alpha val="43137"/>
                    </a:srgbClr>
                  </a:outerShdw>
                </a:effectLst>
              </a:rPr>
              <a:t>Cara </a:t>
            </a:r>
            <a:r>
              <a:rPr lang="en-US" sz="5400" b="1" dirty="0" err="1" smtClean="0">
                <a:effectLst>
                  <a:outerShdw blurRad="38100" dist="38100" dir="2700000" algn="tl">
                    <a:srgbClr val="000000">
                      <a:alpha val="43137"/>
                    </a:srgbClr>
                  </a:outerShdw>
                </a:effectLst>
              </a:rPr>
              <a:t>Kerja</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Mesin</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Pencari</a:t>
            </a:r>
            <a:r>
              <a:rPr lang="en-US" sz="5400" b="1" dirty="0" smtClean="0">
                <a:effectLst>
                  <a:outerShdw blurRad="38100" dist="38100" dir="2700000" algn="tl">
                    <a:srgbClr val="000000">
                      <a:alpha val="43137"/>
                    </a:srgbClr>
                  </a:outerShdw>
                </a:effectLst>
              </a:rPr>
              <a:t> Web</a:t>
            </a:r>
            <a:endParaRPr lang="en-US" sz="54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600200"/>
            <a:ext cx="9782801" cy="5257800"/>
          </a:xfrm>
        </p:spPr>
        <p:txBody>
          <a:bodyPr>
            <a:normAutofit fontScale="92500" lnSpcReduction="10000"/>
          </a:bodyPr>
          <a:lstStyle/>
          <a:p>
            <a:pPr algn="just">
              <a:lnSpc>
                <a:spcPct val="150000"/>
              </a:lnSpc>
            </a:pPr>
            <a:r>
              <a:rPr lang="en-US" dirty="0" err="1" smtClean="0"/>
              <a:t>Mesin</a:t>
            </a:r>
            <a:r>
              <a:rPr lang="en-US" dirty="0" smtClean="0"/>
              <a:t> </a:t>
            </a:r>
            <a:r>
              <a:rPr lang="en-US" dirty="0" err="1" smtClean="0"/>
              <a:t>pencari</a:t>
            </a:r>
            <a:r>
              <a:rPr lang="en-US" dirty="0" smtClean="0"/>
              <a:t> web </a:t>
            </a:r>
            <a:r>
              <a:rPr lang="en-US" dirty="0" err="1" smtClean="0"/>
              <a:t>bekerja</a:t>
            </a:r>
            <a:r>
              <a:rPr lang="en-US" dirty="0" smtClean="0"/>
              <a:t> </a:t>
            </a:r>
            <a:r>
              <a:rPr lang="en-US" dirty="0" err="1" smtClean="0"/>
              <a:t>dengan</a:t>
            </a:r>
            <a:r>
              <a:rPr lang="en-US" dirty="0" smtClean="0"/>
              <a:t> </a:t>
            </a:r>
            <a:r>
              <a:rPr lang="en-US" dirty="0" err="1" smtClean="0"/>
              <a:t>cara</a:t>
            </a:r>
            <a:r>
              <a:rPr lang="en-US" dirty="0" smtClean="0"/>
              <a:t> </a:t>
            </a:r>
            <a:r>
              <a:rPr lang="en-US" dirty="0" err="1" smtClean="0"/>
              <a:t>menyimpan</a:t>
            </a:r>
            <a:r>
              <a:rPr lang="en-US" dirty="0" smtClean="0"/>
              <a:t> </a:t>
            </a:r>
            <a:r>
              <a:rPr lang="en-US" dirty="0" err="1" smtClean="0"/>
              <a:t>informasi</a:t>
            </a:r>
            <a:r>
              <a:rPr lang="en-US" dirty="0" smtClean="0"/>
              <a:t> </a:t>
            </a:r>
            <a:r>
              <a:rPr lang="en-US" dirty="0" err="1" smtClean="0"/>
              <a:t>tentang</a:t>
            </a:r>
            <a:r>
              <a:rPr lang="en-US" dirty="0" smtClean="0"/>
              <a:t> </a:t>
            </a:r>
            <a:r>
              <a:rPr lang="en-US" dirty="0" err="1" smtClean="0"/>
              <a:t>banyak</a:t>
            </a:r>
            <a:r>
              <a:rPr lang="en-US" dirty="0" smtClean="0"/>
              <a:t> </a:t>
            </a:r>
            <a:r>
              <a:rPr lang="en-US" dirty="0" err="1" smtClean="0"/>
              <a:t>halaman</a:t>
            </a:r>
            <a:r>
              <a:rPr lang="en-US" dirty="0" smtClean="0"/>
              <a:t> web, yang </a:t>
            </a:r>
            <a:r>
              <a:rPr lang="en-US" dirty="0" err="1" smtClean="0"/>
              <a:t>diambil</a:t>
            </a:r>
            <a:r>
              <a:rPr lang="en-US" dirty="0" smtClean="0"/>
              <a:t> </a:t>
            </a:r>
            <a:r>
              <a:rPr lang="en-US" dirty="0" err="1" smtClean="0"/>
              <a:t>langsung</a:t>
            </a:r>
            <a:r>
              <a:rPr lang="en-US" dirty="0" smtClean="0"/>
              <a:t> </a:t>
            </a:r>
            <a:r>
              <a:rPr lang="en-US" dirty="0" err="1" smtClean="0"/>
              <a:t>dari</a:t>
            </a:r>
            <a:r>
              <a:rPr lang="en-US" dirty="0" smtClean="0"/>
              <a:t> World Wide Web. </a:t>
            </a:r>
          </a:p>
          <a:p>
            <a:pPr algn="just">
              <a:lnSpc>
                <a:spcPct val="150000"/>
              </a:lnSpc>
            </a:pPr>
            <a:r>
              <a:rPr lang="en-US" dirty="0" err="1" smtClean="0"/>
              <a:t>Halaman-halaman</a:t>
            </a:r>
            <a:r>
              <a:rPr lang="en-US" dirty="0" smtClean="0"/>
              <a:t> </a:t>
            </a:r>
            <a:r>
              <a:rPr lang="en-US" dirty="0" err="1" smtClean="0"/>
              <a:t>ini</a:t>
            </a:r>
            <a:r>
              <a:rPr lang="en-US" dirty="0" smtClean="0"/>
              <a:t> </a:t>
            </a:r>
            <a:r>
              <a:rPr lang="en-US" dirty="0" err="1" smtClean="0"/>
              <a:t>diambil</a:t>
            </a:r>
            <a:r>
              <a:rPr lang="en-US" dirty="0" smtClean="0"/>
              <a:t> </a:t>
            </a:r>
            <a:r>
              <a:rPr lang="en-US" dirty="0" err="1" smtClean="0"/>
              <a:t>dengan</a:t>
            </a:r>
            <a:r>
              <a:rPr lang="en-US" dirty="0" smtClean="0"/>
              <a:t> web crawler. </a:t>
            </a:r>
          </a:p>
          <a:p>
            <a:pPr algn="just">
              <a:lnSpc>
                <a:spcPct val="150000"/>
              </a:lnSpc>
            </a:pPr>
            <a:r>
              <a:rPr lang="en-US" dirty="0" smtClean="0"/>
              <a:t>Isi </a:t>
            </a:r>
            <a:r>
              <a:rPr lang="en-US" dirty="0" err="1" smtClean="0"/>
              <a:t>setiap</a:t>
            </a:r>
            <a:r>
              <a:rPr lang="en-US" dirty="0" smtClean="0"/>
              <a:t> </a:t>
            </a:r>
            <a:r>
              <a:rPr lang="en-US" dirty="0" err="1" smtClean="0"/>
              <a:t>halaman</a:t>
            </a:r>
            <a:r>
              <a:rPr lang="en-US" dirty="0" smtClean="0"/>
              <a:t> </a:t>
            </a:r>
            <a:r>
              <a:rPr lang="en-US" dirty="0" err="1" smtClean="0"/>
              <a:t>kemudian</a:t>
            </a:r>
            <a:r>
              <a:rPr lang="en-US" dirty="0" smtClean="0"/>
              <a:t> </a:t>
            </a:r>
            <a:r>
              <a:rPr lang="en-US" dirty="0" err="1" smtClean="0"/>
              <a:t>dianalisis</a:t>
            </a:r>
            <a:r>
              <a:rPr lang="en-US" dirty="0" smtClean="0"/>
              <a:t> </a:t>
            </a:r>
            <a:r>
              <a:rPr lang="en-US" dirty="0" err="1" smtClean="0"/>
              <a:t>untuk</a:t>
            </a:r>
            <a:r>
              <a:rPr lang="en-US" dirty="0" smtClean="0"/>
              <a:t> </a:t>
            </a:r>
            <a:r>
              <a:rPr lang="en-US" dirty="0" err="1" smtClean="0"/>
              <a:t>menentukan</a:t>
            </a:r>
            <a:r>
              <a:rPr lang="en-US" dirty="0" smtClean="0"/>
              <a:t> </a:t>
            </a:r>
            <a:r>
              <a:rPr lang="en-US" dirty="0" err="1" smtClean="0"/>
              <a:t>cara</a:t>
            </a:r>
            <a:r>
              <a:rPr lang="en-US" dirty="0" smtClean="0"/>
              <a:t> </a:t>
            </a:r>
            <a:r>
              <a:rPr lang="en-US" dirty="0" err="1" smtClean="0"/>
              <a:t>mengindeksnya</a:t>
            </a:r>
            <a:r>
              <a:rPr lang="en-US" dirty="0" smtClean="0"/>
              <a:t>.</a:t>
            </a:r>
          </a:p>
          <a:p>
            <a:pPr algn="just">
              <a:lnSpc>
                <a:spcPct val="150000"/>
              </a:lnSpc>
            </a:pPr>
            <a:r>
              <a:rPr lang="en-US" dirty="0" smtClean="0"/>
              <a:t>Data </a:t>
            </a:r>
            <a:r>
              <a:rPr lang="en-US" dirty="0" err="1" smtClean="0"/>
              <a:t>tentang</a:t>
            </a:r>
            <a:r>
              <a:rPr lang="en-US" dirty="0" smtClean="0"/>
              <a:t> </a:t>
            </a:r>
            <a:r>
              <a:rPr lang="en-US" dirty="0" err="1" smtClean="0"/>
              <a:t>halaman</a:t>
            </a:r>
            <a:r>
              <a:rPr lang="en-US" dirty="0" smtClean="0"/>
              <a:t> web </a:t>
            </a:r>
            <a:r>
              <a:rPr lang="en-US" dirty="0" err="1" smtClean="0"/>
              <a:t>disimpan</a:t>
            </a:r>
            <a:r>
              <a:rPr lang="en-US" dirty="0" smtClean="0"/>
              <a:t> </a:t>
            </a:r>
            <a:r>
              <a:rPr lang="en-US" dirty="0" err="1" smtClean="0"/>
              <a:t>dalam</a:t>
            </a:r>
            <a:r>
              <a:rPr lang="en-US" dirty="0" smtClean="0"/>
              <a:t> </a:t>
            </a:r>
            <a:r>
              <a:rPr lang="en-US" dirty="0" err="1" smtClean="0"/>
              <a:t>sebuah</a:t>
            </a:r>
            <a:r>
              <a:rPr lang="en-US" dirty="0" smtClean="0"/>
              <a:t> database </a:t>
            </a:r>
            <a:r>
              <a:rPr lang="en-US" dirty="0" err="1" smtClean="0"/>
              <a:t>indeks</a:t>
            </a:r>
            <a:r>
              <a:rPr lang="en-US" dirty="0" smtClean="0"/>
              <a:t> </a:t>
            </a:r>
            <a:r>
              <a:rPr lang="en-US" dirty="0" err="1" smtClean="0"/>
              <a:t>untuk</a:t>
            </a:r>
            <a:r>
              <a:rPr lang="en-US" dirty="0" smtClean="0"/>
              <a:t> </a:t>
            </a:r>
            <a:r>
              <a:rPr lang="en-US" dirty="0" err="1" smtClean="0"/>
              <a:t>digunakan</a:t>
            </a:r>
            <a:r>
              <a:rPr lang="en-US" dirty="0" smtClean="0"/>
              <a:t> </a:t>
            </a:r>
            <a:r>
              <a:rPr lang="en-US" dirty="0" err="1" smtClean="0"/>
              <a:t>dalam</a:t>
            </a:r>
            <a:r>
              <a:rPr lang="en-US" dirty="0" smtClean="0"/>
              <a:t> </a:t>
            </a:r>
            <a:r>
              <a:rPr lang="en-US" dirty="0" err="1" smtClean="0"/>
              <a:t>pencarian</a:t>
            </a:r>
            <a:r>
              <a:rPr lang="en-US" dirty="0" smtClean="0"/>
              <a:t> </a:t>
            </a:r>
            <a:r>
              <a:rPr lang="en-US" dirty="0" err="1" smtClean="0"/>
              <a:t>selanjutnya</a:t>
            </a:r>
            <a:r>
              <a:rPr lang="en-US" dirty="0" smtClean="0"/>
              <a:t>.</a:t>
            </a:r>
            <a:endParaRPr lang="en-US" dirty="0"/>
          </a:p>
        </p:txBody>
      </p:sp>
    </p:spTree>
    <p:extLst>
      <p:ext uri="{BB962C8B-B14F-4D97-AF65-F5344CB8AC3E}">
        <p14:creationId xmlns:p14="http://schemas.microsoft.com/office/powerpoint/2010/main" val="135271949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up)">
                                      <p:cBhvr>
                                        <p:cTn id="11" dur="500"/>
                                        <p:tgtEl>
                                          <p:spTgt spid="3">
                                            <p:txEl>
                                              <p:pRg st="1" end="1"/>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500"/>
                                        <p:tgtEl>
                                          <p:spTgt spid="3">
                                            <p:txEl>
                                              <p:pRg st="2" end="2"/>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up)">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smtClean="0">
                <a:effectLst>
                  <a:outerShdw blurRad="38100" dist="38100" dir="2700000" algn="tl">
                    <a:srgbClr val="000000">
                      <a:alpha val="43137"/>
                    </a:srgbClr>
                  </a:outerShdw>
                </a:effectLst>
              </a:rPr>
              <a:t>Jenis</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Mesin</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Pencari</a:t>
            </a:r>
            <a:r>
              <a:rPr lang="en-US" sz="5400" b="1" dirty="0" smtClean="0">
                <a:effectLst>
                  <a:outerShdw blurRad="38100" dist="38100" dir="2700000" algn="tl">
                    <a:srgbClr val="000000">
                      <a:alpha val="43137"/>
                    </a:srgbClr>
                  </a:outerShdw>
                </a:effectLst>
              </a:rPr>
              <a:t> Web</a:t>
            </a:r>
            <a:endParaRPr lang="en-US" sz="54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772816"/>
            <a:ext cx="9782801" cy="4399384"/>
          </a:xfrm>
        </p:spPr>
        <p:txBody>
          <a:bodyPr/>
          <a:lstStyle/>
          <a:p>
            <a:pPr algn="just">
              <a:lnSpc>
                <a:spcPct val="150000"/>
              </a:lnSpc>
            </a:pPr>
            <a:r>
              <a:rPr lang="en-US" dirty="0" err="1" smtClean="0"/>
              <a:t>Mesin</a:t>
            </a:r>
            <a:r>
              <a:rPr lang="en-US" dirty="0" smtClean="0"/>
              <a:t> </a:t>
            </a:r>
            <a:r>
              <a:rPr lang="en-US" dirty="0" err="1" smtClean="0"/>
              <a:t>pencari</a:t>
            </a:r>
            <a:r>
              <a:rPr lang="en-US" dirty="0" smtClean="0"/>
              <a:t> </a:t>
            </a:r>
            <a:r>
              <a:rPr lang="en-US" i="1" dirty="0" smtClean="0"/>
              <a:t>real-time</a:t>
            </a:r>
            <a:r>
              <a:rPr lang="en-US" dirty="0" smtClean="0"/>
              <a:t>: </a:t>
            </a:r>
            <a:r>
              <a:rPr lang="en-US" dirty="0" err="1" smtClean="0"/>
              <a:t>menggunakan</a:t>
            </a:r>
            <a:r>
              <a:rPr lang="en-US" dirty="0" smtClean="0"/>
              <a:t> </a:t>
            </a:r>
            <a:r>
              <a:rPr lang="en-US" dirty="0" err="1" smtClean="0"/>
              <a:t>sistem</a:t>
            </a:r>
            <a:r>
              <a:rPr lang="en-US" dirty="0" smtClean="0"/>
              <a:t> </a:t>
            </a:r>
            <a:r>
              <a:rPr lang="en-US" dirty="0" err="1" smtClean="0"/>
              <a:t>pencarian</a:t>
            </a:r>
            <a:r>
              <a:rPr lang="en-US" dirty="0" smtClean="0"/>
              <a:t> </a:t>
            </a:r>
            <a:r>
              <a:rPr lang="en-US" dirty="0" err="1" smtClean="0"/>
              <a:t>informasi</a:t>
            </a:r>
            <a:r>
              <a:rPr lang="en-US" dirty="0" smtClean="0"/>
              <a:t> </a:t>
            </a:r>
            <a:r>
              <a:rPr lang="en-US" dirty="0" err="1" smtClean="0"/>
              <a:t>secara</a:t>
            </a:r>
            <a:r>
              <a:rPr lang="en-US" dirty="0" smtClean="0"/>
              <a:t> </a:t>
            </a:r>
            <a:r>
              <a:rPr lang="en-US" dirty="0" err="1" smtClean="0"/>
              <a:t>langsung</a:t>
            </a:r>
            <a:r>
              <a:rPr lang="en-US" dirty="0" smtClean="0"/>
              <a:t> </a:t>
            </a:r>
            <a:r>
              <a:rPr lang="en-US" dirty="0" err="1" smtClean="0"/>
              <a:t>saat</a:t>
            </a:r>
            <a:r>
              <a:rPr lang="en-US" dirty="0" smtClean="0"/>
              <a:t>  </a:t>
            </a:r>
            <a:r>
              <a:rPr lang="en-US" dirty="0" err="1" smtClean="0"/>
              <a:t>mendapatkan</a:t>
            </a:r>
            <a:r>
              <a:rPr lang="en-US" dirty="0" smtClean="0"/>
              <a:t> </a:t>
            </a:r>
            <a:r>
              <a:rPr lang="en-US" dirty="0" err="1" smtClean="0"/>
              <a:t>masukkan</a:t>
            </a:r>
            <a:r>
              <a:rPr lang="en-US" dirty="0" smtClean="0"/>
              <a:t> </a:t>
            </a:r>
            <a:r>
              <a:rPr lang="en-US" dirty="0" err="1" smtClean="0"/>
              <a:t>dari</a:t>
            </a:r>
            <a:r>
              <a:rPr lang="en-US" dirty="0" smtClean="0"/>
              <a:t> user.</a:t>
            </a:r>
            <a:endParaRPr lang="en-US" i="1" dirty="0" smtClean="0"/>
          </a:p>
          <a:p>
            <a:pPr algn="just">
              <a:lnSpc>
                <a:spcPct val="150000"/>
              </a:lnSpc>
            </a:pPr>
            <a:r>
              <a:rPr lang="en-US" dirty="0" err="1" smtClean="0"/>
              <a:t>Mesin</a:t>
            </a:r>
            <a:r>
              <a:rPr lang="en-US" dirty="0" smtClean="0"/>
              <a:t> </a:t>
            </a:r>
            <a:r>
              <a:rPr lang="en-US" dirty="0" err="1" smtClean="0"/>
              <a:t>pencari</a:t>
            </a:r>
            <a:r>
              <a:rPr lang="en-US" dirty="0" smtClean="0"/>
              <a:t> </a:t>
            </a:r>
            <a:r>
              <a:rPr lang="en-US" i="1" dirty="0" err="1" smtClean="0"/>
              <a:t>indeks</a:t>
            </a:r>
            <a:r>
              <a:rPr lang="en-US" dirty="0" smtClean="0"/>
              <a:t>: </a:t>
            </a:r>
            <a:r>
              <a:rPr lang="en-US" dirty="0" err="1" smtClean="0"/>
              <a:t>menggunakan</a:t>
            </a:r>
            <a:r>
              <a:rPr lang="en-US" dirty="0" smtClean="0"/>
              <a:t> </a:t>
            </a:r>
            <a:r>
              <a:rPr lang="en-US" dirty="0" err="1" smtClean="0"/>
              <a:t>sistem</a:t>
            </a:r>
            <a:r>
              <a:rPr lang="en-US" dirty="0" smtClean="0"/>
              <a:t> </a:t>
            </a:r>
            <a:r>
              <a:rPr lang="en-US" dirty="0" err="1" smtClean="0"/>
              <a:t>pencarian</a:t>
            </a:r>
            <a:r>
              <a:rPr lang="en-US" dirty="0" smtClean="0"/>
              <a:t> </a:t>
            </a:r>
            <a:r>
              <a:rPr lang="en-US" dirty="0" err="1" smtClean="0"/>
              <a:t>informasi</a:t>
            </a:r>
            <a:r>
              <a:rPr lang="en-US" dirty="0" smtClean="0"/>
              <a:t> </a:t>
            </a:r>
            <a:r>
              <a:rPr lang="en-US" dirty="0" err="1" smtClean="0"/>
              <a:t>dari</a:t>
            </a:r>
            <a:r>
              <a:rPr lang="en-US" dirty="0" smtClean="0"/>
              <a:t> </a:t>
            </a:r>
            <a:r>
              <a:rPr lang="en-US" dirty="0" err="1" smtClean="0"/>
              <a:t>berdasarkan</a:t>
            </a:r>
            <a:r>
              <a:rPr lang="en-US" dirty="0" smtClean="0"/>
              <a:t> data-data yang </a:t>
            </a:r>
            <a:r>
              <a:rPr lang="en-US" dirty="0" err="1" smtClean="0"/>
              <a:t>sebelumnya</a:t>
            </a:r>
            <a:r>
              <a:rPr lang="en-US" dirty="0" smtClean="0"/>
              <a:t> </a:t>
            </a:r>
            <a:r>
              <a:rPr lang="en-US" dirty="0" err="1" smtClean="0"/>
              <a:t>telah</a:t>
            </a:r>
            <a:r>
              <a:rPr lang="en-US" dirty="0" smtClean="0"/>
              <a:t> di </a:t>
            </a:r>
            <a:r>
              <a:rPr lang="en-US" dirty="0" err="1" smtClean="0"/>
              <a:t>indeks</a:t>
            </a:r>
            <a:r>
              <a:rPr lang="en-US" dirty="0" smtClean="0"/>
              <a:t>.</a:t>
            </a:r>
            <a:endParaRPr lang="en-US" i="1" dirty="0"/>
          </a:p>
        </p:txBody>
      </p:sp>
    </p:spTree>
    <p:extLst>
      <p:ext uri="{BB962C8B-B14F-4D97-AF65-F5344CB8AC3E}">
        <p14:creationId xmlns:p14="http://schemas.microsoft.com/office/powerpoint/2010/main" val="185313000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6"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smtClean="0">
                <a:effectLst>
                  <a:outerShdw blurRad="38100" dist="38100" dir="2700000" algn="tl">
                    <a:srgbClr val="000000">
                      <a:alpha val="43137"/>
                    </a:srgbClr>
                  </a:outerShdw>
                </a:effectLst>
              </a:rPr>
              <a:t>Mesin</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Pencari</a:t>
            </a:r>
            <a:r>
              <a:rPr lang="en-US" sz="5400" b="1" dirty="0" smtClean="0">
                <a:effectLst>
                  <a:outerShdw blurRad="38100" dist="38100" dir="2700000" algn="tl">
                    <a:srgbClr val="000000">
                      <a:alpha val="43137"/>
                    </a:srgbClr>
                  </a:outerShdw>
                </a:effectLst>
              </a:rPr>
              <a:t> Web Google (1)</a:t>
            </a:r>
            <a:endParaRPr lang="en-US" sz="5400" b="1" dirty="0">
              <a:effectLst>
                <a:outerShdw blurRad="38100" dist="38100" dir="2700000" algn="tl">
                  <a:srgbClr val="000000">
                    <a:alpha val="43137"/>
                  </a:srgbClr>
                </a:outerShdw>
              </a:effectLst>
            </a:endParaRPr>
          </a:p>
        </p:txBody>
      </p:sp>
      <p:pic>
        <p:nvPicPr>
          <p:cNvPr id="4" name="Content Placeholder 3" descr="google.jpg"/>
          <p:cNvPicPr>
            <a:picLocks noGrp="1" noChangeAspect="1"/>
          </p:cNvPicPr>
          <p:nvPr>
            <p:ph sz="quarter" idx="1"/>
          </p:nvPr>
        </p:nvPicPr>
        <p:blipFill>
          <a:blip r:embed="rId2" cstate="print"/>
          <a:stretch>
            <a:fillRect/>
          </a:stretch>
        </p:blipFill>
        <p:spPr>
          <a:xfrm>
            <a:off x="2894948" y="1905000"/>
            <a:ext cx="5917264" cy="4037012"/>
          </a:xfrm>
        </p:spPr>
      </p:pic>
      <p:cxnSp>
        <p:nvCxnSpPr>
          <p:cNvPr id="6" name="Straight Arrow Connector 5"/>
          <p:cNvCxnSpPr/>
          <p:nvPr/>
        </p:nvCxnSpPr>
        <p:spPr>
          <a:xfrm>
            <a:off x="2741612" y="2743200"/>
            <a:ext cx="1676400" cy="8382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2513012" y="3886200"/>
            <a:ext cx="1752600" cy="7620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10800000">
            <a:off x="6704012" y="3886200"/>
            <a:ext cx="1752600" cy="10668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flipH="1" flipV="1">
            <a:off x="3122612" y="4343400"/>
            <a:ext cx="1676400" cy="13716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rot="16200000" flipV="1">
            <a:off x="6170612" y="5105400"/>
            <a:ext cx="1066800" cy="6096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10800000" flipV="1">
            <a:off x="8304212" y="2362200"/>
            <a:ext cx="1219200" cy="11430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10800000">
            <a:off x="8075612" y="3733800"/>
            <a:ext cx="121920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10800000">
            <a:off x="7923212" y="3886200"/>
            <a:ext cx="1752600" cy="3810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2360612" y="2438400"/>
            <a:ext cx="389850" cy="523220"/>
          </a:xfrm>
          <a:prstGeom prst="rect">
            <a:avLst/>
          </a:prstGeom>
          <a:noFill/>
        </p:spPr>
        <p:txBody>
          <a:bodyPr wrap="none" rtlCol="0">
            <a:spAutoFit/>
          </a:bodyPr>
          <a:lstStyle/>
          <a:p>
            <a:r>
              <a:rPr lang="en-US" sz="2800" b="1"/>
              <a:t>a</a:t>
            </a:r>
            <a:endParaRPr lang="en-US" sz="2800" b="1"/>
          </a:p>
        </p:txBody>
      </p:sp>
      <p:sp>
        <p:nvSpPr>
          <p:cNvPr id="35" name="TextBox 34"/>
          <p:cNvSpPr txBox="1"/>
          <p:nvPr/>
        </p:nvSpPr>
        <p:spPr>
          <a:xfrm>
            <a:off x="2055812" y="4419600"/>
            <a:ext cx="389850" cy="523220"/>
          </a:xfrm>
          <a:prstGeom prst="rect">
            <a:avLst/>
          </a:prstGeom>
          <a:noFill/>
        </p:spPr>
        <p:txBody>
          <a:bodyPr wrap="none" rtlCol="0">
            <a:spAutoFit/>
          </a:bodyPr>
          <a:lstStyle/>
          <a:p>
            <a:r>
              <a:rPr lang="en-US" sz="2800" b="1"/>
              <a:t>b</a:t>
            </a:r>
            <a:endParaRPr lang="en-US" sz="2800" b="1"/>
          </a:p>
        </p:txBody>
      </p:sp>
      <p:sp>
        <p:nvSpPr>
          <p:cNvPr id="36" name="TextBox 35"/>
          <p:cNvSpPr txBox="1"/>
          <p:nvPr/>
        </p:nvSpPr>
        <p:spPr>
          <a:xfrm>
            <a:off x="2741612" y="5715000"/>
            <a:ext cx="399468" cy="523220"/>
          </a:xfrm>
          <a:prstGeom prst="rect">
            <a:avLst/>
          </a:prstGeom>
          <a:noFill/>
        </p:spPr>
        <p:txBody>
          <a:bodyPr wrap="none" rtlCol="0">
            <a:spAutoFit/>
          </a:bodyPr>
          <a:lstStyle/>
          <a:p>
            <a:r>
              <a:rPr lang="en-US" sz="2800" b="1"/>
              <a:t>d</a:t>
            </a:r>
            <a:endParaRPr lang="en-US" sz="2800" b="1"/>
          </a:p>
        </p:txBody>
      </p:sp>
      <p:sp>
        <p:nvSpPr>
          <p:cNvPr id="37" name="TextBox 36"/>
          <p:cNvSpPr txBox="1"/>
          <p:nvPr/>
        </p:nvSpPr>
        <p:spPr>
          <a:xfrm>
            <a:off x="4265612" y="6182380"/>
            <a:ext cx="383438" cy="523220"/>
          </a:xfrm>
          <a:prstGeom prst="rect">
            <a:avLst/>
          </a:prstGeom>
          <a:noFill/>
        </p:spPr>
        <p:txBody>
          <a:bodyPr wrap="none" rtlCol="0">
            <a:spAutoFit/>
          </a:bodyPr>
          <a:lstStyle/>
          <a:p>
            <a:r>
              <a:rPr lang="en-US" sz="2800" b="1"/>
              <a:t>e</a:t>
            </a:r>
            <a:endParaRPr lang="en-US" sz="2800" b="1"/>
          </a:p>
        </p:txBody>
      </p:sp>
      <p:sp>
        <p:nvSpPr>
          <p:cNvPr id="38" name="TextBox 37"/>
          <p:cNvSpPr txBox="1"/>
          <p:nvPr/>
        </p:nvSpPr>
        <p:spPr>
          <a:xfrm>
            <a:off x="8532812" y="4800600"/>
            <a:ext cx="373820" cy="523220"/>
          </a:xfrm>
          <a:prstGeom prst="rect">
            <a:avLst/>
          </a:prstGeom>
          <a:noFill/>
        </p:spPr>
        <p:txBody>
          <a:bodyPr wrap="none" rtlCol="0">
            <a:spAutoFit/>
          </a:bodyPr>
          <a:lstStyle/>
          <a:p>
            <a:r>
              <a:rPr lang="en-US" sz="2800" b="1"/>
              <a:t>c</a:t>
            </a:r>
            <a:endParaRPr lang="en-US" sz="2800" b="1"/>
          </a:p>
        </p:txBody>
      </p:sp>
      <p:sp>
        <p:nvSpPr>
          <p:cNvPr id="39" name="TextBox 38"/>
          <p:cNvSpPr txBox="1"/>
          <p:nvPr/>
        </p:nvSpPr>
        <p:spPr>
          <a:xfrm>
            <a:off x="9371012" y="3505200"/>
            <a:ext cx="385042" cy="523220"/>
          </a:xfrm>
          <a:prstGeom prst="rect">
            <a:avLst/>
          </a:prstGeom>
          <a:noFill/>
        </p:spPr>
        <p:txBody>
          <a:bodyPr wrap="none" rtlCol="0">
            <a:spAutoFit/>
          </a:bodyPr>
          <a:lstStyle/>
          <a:p>
            <a:r>
              <a:rPr lang="en-US" sz="2800" b="1"/>
              <a:t>h</a:t>
            </a:r>
            <a:endParaRPr lang="en-US" sz="2800" b="1"/>
          </a:p>
        </p:txBody>
      </p:sp>
      <p:sp>
        <p:nvSpPr>
          <p:cNvPr id="40" name="TextBox 39"/>
          <p:cNvSpPr txBox="1"/>
          <p:nvPr/>
        </p:nvSpPr>
        <p:spPr>
          <a:xfrm>
            <a:off x="9523412" y="2057400"/>
            <a:ext cx="381836" cy="523220"/>
          </a:xfrm>
          <a:prstGeom prst="rect">
            <a:avLst/>
          </a:prstGeom>
          <a:noFill/>
        </p:spPr>
        <p:txBody>
          <a:bodyPr wrap="none" rtlCol="0">
            <a:spAutoFit/>
          </a:bodyPr>
          <a:lstStyle/>
          <a:p>
            <a:r>
              <a:rPr lang="en-US" sz="2800" b="1"/>
              <a:t>g</a:t>
            </a:r>
            <a:endParaRPr lang="en-US" sz="2800" b="1"/>
          </a:p>
        </p:txBody>
      </p:sp>
      <p:sp>
        <p:nvSpPr>
          <p:cNvPr id="41" name="TextBox 40"/>
          <p:cNvSpPr txBox="1"/>
          <p:nvPr/>
        </p:nvSpPr>
        <p:spPr>
          <a:xfrm>
            <a:off x="7085012" y="5943600"/>
            <a:ext cx="303288" cy="523220"/>
          </a:xfrm>
          <a:prstGeom prst="rect">
            <a:avLst/>
          </a:prstGeom>
          <a:noFill/>
        </p:spPr>
        <p:txBody>
          <a:bodyPr wrap="none" rtlCol="0">
            <a:spAutoFit/>
          </a:bodyPr>
          <a:lstStyle/>
          <a:p>
            <a:r>
              <a:rPr lang="en-US" sz="2800" b="1"/>
              <a:t>f</a:t>
            </a:r>
            <a:endParaRPr lang="en-US" sz="2800" b="1"/>
          </a:p>
        </p:txBody>
      </p:sp>
      <p:cxnSp>
        <p:nvCxnSpPr>
          <p:cNvPr id="45" name="Straight Arrow Connector 44"/>
          <p:cNvCxnSpPr/>
          <p:nvPr/>
        </p:nvCxnSpPr>
        <p:spPr>
          <a:xfrm rot="5400000" flipH="1" flipV="1">
            <a:off x="4303712" y="5676900"/>
            <a:ext cx="838200" cy="3048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9706178" y="4038600"/>
            <a:ext cx="274434" cy="523220"/>
          </a:xfrm>
          <a:prstGeom prst="rect">
            <a:avLst/>
          </a:prstGeom>
          <a:noFill/>
        </p:spPr>
        <p:txBody>
          <a:bodyPr wrap="none" rtlCol="0">
            <a:spAutoFit/>
          </a:bodyPr>
          <a:lstStyle/>
          <a:p>
            <a:r>
              <a:rPr lang="en-US" sz="2800" b="1"/>
              <a:t>i</a:t>
            </a:r>
            <a:endParaRPr lang="en-US" sz="2800" b="1"/>
          </a:p>
        </p:txBody>
      </p:sp>
    </p:spTree>
    <p:extLst>
      <p:ext uri="{BB962C8B-B14F-4D97-AF65-F5344CB8AC3E}">
        <p14:creationId xmlns:p14="http://schemas.microsoft.com/office/powerpoint/2010/main" val="186106053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p:cTn id="43" dur="500" fill="hold"/>
                                        <p:tgtEl>
                                          <p:spTgt spid="23"/>
                                        </p:tgtEl>
                                        <p:attrNameLst>
                                          <p:attrName>ppt_w</p:attrName>
                                        </p:attrNameLst>
                                      </p:cBhvr>
                                      <p:tavLst>
                                        <p:tav tm="0">
                                          <p:val>
                                            <p:fltVal val="0"/>
                                          </p:val>
                                        </p:tav>
                                        <p:tav tm="100000">
                                          <p:val>
                                            <p:strVal val="#ppt_w"/>
                                          </p:val>
                                        </p:tav>
                                      </p:tavLst>
                                    </p:anim>
                                    <p:anim calcmode="lin" valueType="num">
                                      <p:cBhvr>
                                        <p:cTn id="44" dur="500" fill="hold"/>
                                        <p:tgtEl>
                                          <p:spTgt spid="23"/>
                                        </p:tgtEl>
                                        <p:attrNameLst>
                                          <p:attrName>ppt_h</p:attrName>
                                        </p:attrNameLst>
                                      </p:cBhvr>
                                      <p:tavLst>
                                        <p:tav tm="0">
                                          <p:val>
                                            <p:fltVal val="0"/>
                                          </p:val>
                                        </p:tav>
                                        <p:tav tm="100000">
                                          <p:val>
                                            <p:strVal val="#ppt_h"/>
                                          </p:val>
                                        </p:tav>
                                      </p:tavLst>
                                    </p:anim>
                                    <p:animEffect transition="in" filter="fade">
                                      <p:cBhvr>
                                        <p:cTn id="45" dur="500"/>
                                        <p:tgtEl>
                                          <p:spTgt spid="23"/>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p:cTn id="49" dur="500" fill="hold"/>
                                        <p:tgtEl>
                                          <p:spTgt spid="26"/>
                                        </p:tgtEl>
                                        <p:attrNameLst>
                                          <p:attrName>ppt_w</p:attrName>
                                        </p:attrNameLst>
                                      </p:cBhvr>
                                      <p:tavLst>
                                        <p:tav tm="0">
                                          <p:val>
                                            <p:fltVal val="0"/>
                                          </p:val>
                                        </p:tav>
                                        <p:tav tm="100000">
                                          <p:val>
                                            <p:strVal val="#ppt_w"/>
                                          </p:val>
                                        </p:tav>
                                      </p:tavLst>
                                    </p:anim>
                                    <p:anim calcmode="lin" valueType="num">
                                      <p:cBhvr>
                                        <p:cTn id="50" dur="500" fill="hold"/>
                                        <p:tgtEl>
                                          <p:spTgt spid="26"/>
                                        </p:tgtEl>
                                        <p:attrNameLst>
                                          <p:attrName>ppt_h</p:attrName>
                                        </p:attrNameLst>
                                      </p:cBhvr>
                                      <p:tavLst>
                                        <p:tav tm="0">
                                          <p:val>
                                            <p:fltVal val="0"/>
                                          </p:val>
                                        </p:tav>
                                        <p:tav tm="100000">
                                          <p:val>
                                            <p:strVal val="#ppt_h"/>
                                          </p:val>
                                        </p:tav>
                                      </p:tavLst>
                                    </p:anim>
                                    <p:animEffect transition="in" filter="fade">
                                      <p:cBhvr>
                                        <p:cTn id="51" dur="500"/>
                                        <p:tgtEl>
                                          <p:spTgt spid="26"/>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p:cTn id="55" dur="500" fill="hold"/>
                                        <p:tgtEl>
                                          <p:spTgt spid="30"/>
                                        </p:tgtEl>
                                        <p:attrNameLst>
                                          <p:attrName>ppt_w</p:attrName>
                                        </p:attrNameLst>
                                      </p:cBhvr>
                                      <p:tavLst>
                                        <p:tav tm="0">
                                          <p:val>
                                            <p:fltVal val="0"/>
                                          </p:val>
                                        </p:tav>
                                        <p:tav tm="100000">
                                          <p:val>
                                            <p:strVal val="#ppt_w"/>
                                          </p:val>
                                        </p:tav>
                                      </p:tavLst>
                                    </p:anim>
                                    <p:anim calcmode="lin" valueType="num">
                                      <p:cBhvr>
                                        <p:cTn id="56" dur="500" fill="hold"/>
                                        <p:tgtEl>
                                          <p:spTgt spid="30"/>
                                        </p:tgtEl>
                                        <p:attrNameLst>
                                          <p:attrName>ppt_h</p:attrName>
                                        </p:attrNameLst>
                                      </p:cBhvr>
                                      <p:tavLst>
                                        <p:tav tm="0">
                                          <p:val>
                                            <p:fltVal val="0"/>
                                          </p:val>
                                        </p:tav>
                                        <p:tav tm="100000">
                                          <p:val>
                                            <p:strVal val="#ppt_h"/>
                                          </p:val>
                                        </p:tav>
                                      </p:tavLst>
                                    </p:anim>
                                    <p:animEffect transition="in" filter="fade">
                                      <p:cBhvr>
                                        <p:cTn id="57" dur="500"/>
                                        <p:tgtEl>
                                          <p:spTgt spid="30"/>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ppt_w</p:attrName>
                                        </p:attrNameLst>
                                      </p:cBhvr>
                                      <p:tavLst>
                                        <p:tav tm="0">
                                          <p:val>
                                            <p:fltVal val="0"/>
                                          </p:val>
                                        </p:tav>
                                        <p:tav tm="100000">
                                          <p:val>
                                            <p:strVal val="#ppt_w"/>
                                          </p:val>
                                        </p:tav>
                                      </p:tavLst>
                                    </p:anim>
                                    <p:anim calcmode="lin" valueType="num">
                                      <p:cBhvr>
                                        <p:cTn id="74" dur="500" fill="hold"/>
                                        <p:tgtEl>
                                          <p:spTgt spid="36"/>
                                        </p:tgtEl>
                                        <p:attrNameLst>
                                          <p:attrName>ppt_h</p:attrName>
                                        </p:attrNameLst>
                                      </p:cBhvr>
                                      <p:tavLst>
                                        <p:tav tm="0">
                                          <p:val>
                                            <p:fltVal val="0"/>
                                          </p:val>
                                        </p:tav>
                                        <p:tav tm="100000">
                                          <p:val>
                                            <p:strVal val="#ppt_h"/>
                                          </p:val>
                                        </p:tav>
                                      </p:tavLst>
                                    </p:anim>
                                    <p:animEffect transition="in" filter="fade">
                                      <p:cBhvr>
                                        <p:cTn id="75" dur="500"/>
                                        <p:tgtEl>
                                          <p:spTgt spid="36"/>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37"/>
                                        </p:tgtEl>
                                        <p:attrNameLst>
                                          <p:attrName>style.visibility</p:attrName>
                                        </p:attrNameLst>
                                      </p:cBhvr>
                                      <p:to>
                                        <p:strVal val="visible"/>
                                      </p:to>
                                    </p:set>
                                    <p:anim calcmode="lin" valueType="num">
                                      <p:cBhvr>
                                        <p:cTn id="79" dur="500" fill="hold"/>
                                        <p:tgtEl>
                                          <p:spTgt spid="37"/>
                                        </p:tgtEl>
                                        <p:attrNameLst>
                                          <p:attrName>ppt_w</p:attrName>
                                        </p:attrNameLst>
                                      </p:cBhvr>
                                      <p:tavLst>
                                        <p:tav tm="0">
                                          <p:val>
                                            <p:fltVal val="0"/>
                                          </p:val>
                                        </p:tav>
                                        <p:tav tm="100000">
                                          <p:val>
                                            <p:strVal val="#ppt_w"/>
                                          </p:val>
                                        </p:tav>
                                      </p:tavLst>
                                    </p:anim>
                                    <p:anim calcmode="lin" valueType="num">
                                      <p:cBhvr>
                                        <p:cTn id="80" dur="500" fill="hold"/>
                                        <p:tgtEl>
                                          <p:spTgt spid="37"/>
                                        </p:tgtEl>
                                        <p:attrNameLst>
                                          <p:attrName>ppt_h</p:attrName>
                                        </p:attrNameLst>
                                      </p:cBhvr>
                                      <p:tavLst>
                                        <p:tav tm="0">
                                          <p:val>
                                            <p:fltVal val="0"/>
                                          </p:val>
                                        </p:tav>
                                        <p:tav tm="100000">
                                          <p:val>
                                            <p:strVal val="#ppt_h"/>
                                          </p:val>
                                        </p:tav>
                                      </p:tavLst>
                                    </p:anim>
                                    <p:animEffect transition="in" filter="fade">
                                      <p:cBhvr>
                                        <p:cTn id="81" dur="500"/>
                                        <p:tgtEl>
                                          <p:spTgt spid="37"/>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39"/>
                                        </p:tgtEl>
                                        <p:attrNameLst>
                                          <p:attrName>style.visibility</p:attrName>
                                        </p:attrNameLst>
                                      </p:cBhvr>
                                      <p:to>
                                        <p:strVal val="visible"/>
                                      </p:to>
                                    </p:set>
                                    <p:anim calcmode="lin" valueType="num">
                                      <p:cBhvr>
                                        <p:cTn id="91" dur="500" fill="hold"/>
                                        <p:tgtEl>
                                          <p:spTgt spid="39"/>
                                        </p:tgtEl>
                                        <p:attrNameLst>
                                          <p:attrName>ppt_w</p:attrName>
                                        </p:attrNameLst>
                                      </p:cBhvr>
                                      <p:tavLst>
                                        <p:tav tm="0">
                                          <p:val>
                                            <p:fltVal val="0"/>
                                          </p:val>
                                        </p:tav>
                                        <p:tav tm="100000">
                                          <p:val>
                                            <p:strVal val="#ppt_w"/>
                                          </p:val>
                                        </p:tav>
                                      </p:tavLst>
                                    </p:anim>
                                    <p:anim calcmode="lin" valueType="num">
                                      <p:cBhvr>
                                        <p:cTn id="92" dur="500" fill="hold"/>
                                        <p:tgtEl>
                                          <p:spTgt spid="39"/>
                                        </p:tgtEl>
                                        <p:attrNameLst>
                                          <p:attrName>ppt_h</p:attrName>
                                        </p:attrNameLst>
                                      </p:cBhvr>
                                      <p:tavLst>
                                        <p:tav tm="0">
                                          <p:val>
                                            <p:fltVal val="0"/>
                                          </p:val>
                                        </p:tav>
                                        <p:tav tm="100000">
                                          <p:val>
                                            <p:strVal val="#ppt_h"/>
                                          </p:val>
                                        </p:tav>
                                      </p:tavLst>
                                    </p:anim>
                                    <p:animEffect transition="in" filter="fade">
                                      <p:cBhvr>
                                        <p:cTn id="93" dur="500"/>
                                        <p:tgtEl>
                                          <p:spTgt spid="39"/>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40"/>
                                        </p:tgtEl>
                                        <p:attrNameLst>
                                          <p:attrName>style.visibility</p:attrName>
                                        </p:attrNameLst>
                                      </p:cBhvr>
                                      <p:to>
                                        <p:strVal val="visible"/>
                                      </p:to>
                                    </p:set>
                                    <p:anim calcmode="lin" valueType="num">
                                      <p:cBhvr>
                                        <p:cTn id="97" dur="500" fill="hold"/>
                                        <p:tgtEl>
                                          <p:spTgt spid="40"/>
                                        </p:tgtEl>
                                        <p:attrNameLst>
                                          <p:attrName>ppt_w</p:attrName>
                                        </p:attrNameLst>
                                      </p:cBhvr>
                                      <p:tavLst>
                                        <p:tav tm="0">
                                          <p:val>
                                            <p:fltVal val="0"/>
                                          </p:val>
                                        </p:tav>
                                        <p:tav tm="100000">
                                          <p:val>
                                            <p:strVal val="#ppt_w"/>
                                          </p:val>
                                        </p:tav>
                                      </p:tavLst>
                                    </p:anim>
                                    <p:anim calcmode="lin" valueType="num">
                                      <p:cBhvr>
                                        <p:cTn id="98" dur="500" fill="hold"/>
                                        <p:tgtEl>
                                          <p:spTgt spid="40"/>
                                        </p:tgtEl>
                                        <p:attrNameLst>
                                          <p:attrName>ppt_h</p:attrName>
                                        </p:attrNameLst>
                                      </p:cBhvr>
                                      <p:tavLst>
                                        <p:tav tm="0">
                                          <p:val>
                                            <p:fltVal val="0"/>
                                          </p:val>
                                        </p:tav>
                                        <p:tav tm="100000">
                                          <p:val>
                                            <p:strVal val="#ppt_h"/>
                                          </p:val>
                                        </p:tav>
                                      </p:tavLst>
                                    </p:anim>
                                    <p:animEffect transition="in" filter="fade">
                                      <p:cBhvr>
                                        <p:cTn id="99" dur="500"/>
                                        <p:tgtEl>
                                          <p:spTgt spid="40"/>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41"/>
                                        </p:tgtEl>
                                        <p:attrNameLst>
                                          <p:attrName>style.visibility</p:attrName>
                                        </p:attrNameLst>
                                      </p:cBhvr>
                                      <p:to>
                                        <p:strVal val="visible"/>
                                      </p:to>
                                    </p:set>
                                    <p:anim calcmode="lin" valueType="num">
                                      <p:cBhvr>
                                        <p:cTn id="103" dur="500" fill="hold"/>
                                        <p:tgtEl>
                                          <p:spTgt spid="41"/>
                                        </p:tgtEl>
                                        <p:attrNameLst>
                                          <p:attrName>ppt_w</p:attrName>
                                        </p:attrNameLst>
                                      </p:cBhvr>
                                      <p:tavLst>
                                        <p:tav tm="0">
                                          <p:val>
                                            <p:fltVal val="0"/>
                                          </p:val>
                                        </p:tav>
                                        <p:tav tm="100000">
                                          <p:val>
                                            <p:strVal val="#ppt_w"/>
                                          </p:val>
                                        </p:tav>
                                      </p:tavLst>
                                    </p:anim>
                                    <p:anim calcmode="lin" valueType="num">
                                      <p:cBhvr>
                                        <p:cTn id="104" dur="500" fill="hold"/>
                                        <p:tgtEl>
                                          <p:spTgt spid="41"/>
                                        </p:tgtEl>
                                        <p:attrNameLst>
                                          <p:attrName>ppt_h</p:attrName>
                                        </p:attrNameLst>
                                      </p:cBhvr>
                                      <p:tavLst>
                                        <p:tav tm="0">
                                          <p:val>
                                            <p:fltVal val="0"/>
                                          </p:val>
                                        </p:tav>
                                        <p:tav tm="100000">
                                          <p:val>
                                            <p:strVal val="#ppt_h"/>
                                          </p:val>
                                        </p:tav>
                                      </p:tavLst>
                                    </p:anim>
                                    <p:animEffect transition="in" filter="fade">
                                      <p:cBhvr>
                                        <p:cTn id="105" dur="500"/>
                                        <p:tgtEl>
                                          <p:spTgt spid="41"/>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45"/>
                                        </p:tgtEl>
                                        <p:attrNameLst>
                                          <p:attrName>style.visibility</p:attrName>
                                        </p:attrNameLst>
                                      </p:cBhvr>
                                      <p:to>
                                        <p:strVal val="visible"/>
                                      </p:to>
                                    </p:set>
                                    <p:anim calcmode="lin" valueType="num">
                                      <p:cBhvr>
                                        <p:cTn id="109" dur="500" fill="hold"/>
                                        <p:tgtEl>
                                          <p:spTgt spid="45"/>
                                        </p:tgtEl>
                                        <p:attrNameLst>
                                          <p:attrName>ppt_w</p:attrName>
                                        </p:attrNameLst>
                                      </p:cBhvr>
                                      <p:tavLst>
                                        <p:tav tm="0">
                                          <p:val>
                                            <p:fltVal val="0"/>
                                          </p:val>
                                        </p:tav>
                                        <p:tav tm="100000">
                                          <p:val>
                                            <p:strVal val="#ppt_w"/>
                                          </p:val>
                                        </p:tav>
                                      </p:tavLst>
                                    </p:anim>
                                    <p:anim calcmode="lin" valueType="num">
                                      <p:cBhvr>
                                        <p:cTn id="110" dur="500" fill="hold"/>
                                        <p:tgtEl>
                                          <p:spTgt spid="45"/>
                                        </p:tgtEl>
                                        <p:attrNameLst>
                                          <p:attrName>ppt_h</p:attrName>
                                        </p:attrNameLst>
                                      </p:cBhvr>
                                      <p:tavLst>
                                        <p:tav tm="0">
                                          <p:val>
                                            <p:fltVal val="0"/>
                                          </p:val>
                                        </p:tav>
                                        <p:tav tm="100000">
                                          <p:val>
                                            <p:strVal val="#ppt_h"/>
                                          </p:val>
                                        </p:tav>
                                      </p:tavLst>
                                    </p:anim>
                                    <p:animEffect transition="in" filter="fade">
                                      <p:cBhvr>
                                        <p:cTn id="111" dur="500"/>
                                        <p:tgtEl>
                                          <p:spTgt spid="45"/>
                                        </p:tgtEl>
                                      </p:cBhvr>
                                    </p:animEffect>
                                  </p:childTnLst>
                                </p:cTn>
                              </p:par>
                            </p:childTnLst>
                          </p:cTn>
                        </p:par>
                        <p:par>
                          <p:cTn id="112" fill="hold">
                            <p:stCondLst>
                              <p:cond delay="9000"/>
                            </p:stCondLst>
                            <p:childTnLst>
                              <p:par>
                                <p:cTn id="113" presetID="53" presetClass="entr" presetSubtype="16" fill="hold" grpId="0" nodeType="afterEffect">
                                  <p:stCondLst>
                                    <p:cond delay="0"/>
                                  </p:stCondLst>
                                  <p:childTnLst>
                                    <p:set>
                                      <p:cBhvr>
                                        <p:cTn id="114" dur="1" fill="hold">
                                          <p:stCondLst>
                                            <p:cond delay="0"/>
                                          </p:stCondLst>
                                        </p:cTn>
                                        <p:tgtEl>
                                          <p:spTgt spid="47"/>
                                        </p:tgtEl>
                                        <p:attrNameLst>
                                          <p:attrName>style.visibility</p:attrName>
                                        </p:attrNameLst>
                                      </p:cBhvr>
                                      <p:to>
                                        <p:strVal val="visible"/>
                                      </p:to>
                                    </p:set>
                                    <p:anim calcmode="lin" valueType="num">
                                      <p:cBhvr>
                                        <p:cTn id="115" dur="500" fill="hold"/>
                                        <p:tgtEl>
                                          <p:spTgt spid="47"/>
                                        </p:tgtEl>
                                        <p:attrNameLst>
                                          <p:attrName>ppt_w</p:attrName>
                                        </p:attrNameLst>
                                      </p:cBhvr>
                                      <p:tavLst>
                                        <p:tav tm="0">
                                          <p:val>
                                            <p:fltVal val="0"/>
                                          </p:val>
                                        </p:tav>
                                        <p:tav tm="100000">
                                          <p:val>
                                            <p:strVal val="#ppt_w"/>
                                          </p:val>
                                        </p:tav>
                                      </p:tavLst>
                                    </p:anim>
                                    <p:anim calcmode="lin" valueType="num">
                                      <p:cBhvr>
                                        <p:cTn id="116" dur="500" fill="hold"/>
                                        <p:tgtEl>
                                          <p:spTgt spid="47"/>
                                        </p:tgtEl>
                                        <p:attrNameLst>
                                          <p:attrName>ppt_h</p:attrName>
                                        </p:attrNameLst>
                                      </p:cBhvr>
                                      <p:tavLst>
                                        <p:tav tm="0">
                                          <p:val>
                                            <p:fltVal val="0"/>
                                          </p:val>
                                        </p:tav>
                                        <p:tav tm="100000">
                                          <p:val>
                                            <p:strVal val="#ppt_h"/>
                                          </p:val>
                                        </p:tav>
                                      </p:tavLst>
                                    </p:anim>
                                    <p:animEffect transition="in" filter="fade">
                                      <p:cBhvr>
                                        <p:cTn id="11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smtClean="0">
                <a:effectLst>
                  <a:outerShdw blurRad="38100" dist="38100" dir="2700000" algn="tl">
                    <a:srgbClr val="000000">
                      <a:alpha val="43137"/>
                    </a:srgbClr>
                  </a:outerShdw>
                </a:effectLst>
              </a:rPr>
              <a:t>Mesin</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Pencari</a:t>
            </a:r>
            <a:r>
              <a:rPr lang="en-US" sz="5400" b="1" dirty="0" smtClean="0">
                <a:effectLst>
                  <a:outerShdw blurRad="38100" dist="38100" dir="2700000" algn="tl">
                    <a:srgbClr val="000000">
                      <a:alpha val="43137"/>
                    </a:srgbClr>
                  </a:outerShdw>
                </a:effectLst>
              </a:rPr>
              <a:t> Web Google (2)</a:t>
            </a:r>
            <a:endParaRPr lang="en-US" sz="54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600200"/>
            <a:ext cx="9782801" cy="5257800"/>
          </a:xfrm>
        </p:spPr>
        <p:txBody>
          <a:bodyPr>
            <a:normAutofit lnSpcReduction="10000"/>
          </a:bodyPr>
          <a:lstStyle/>
          <a:p>
            <a:pPr marL="633222" indent="-514350" algn="just">
              <a:lnSpc>
                <a:spcPct val="150000"/>
              </a:lnSpc>
              <a:buFont typeface="+mj-lt"/>
              <a:buAutoNum type="alphaLcParenR"/>
            </a:pPr>
            <a:r>
              <a:rPr lang="en-US" dirty="0" err="1" smtClean="0"/>
              <a:t>Kolom</a:t>
            </a:r>
            <a:r>
              <a:rPr lang="en-US" dirty="0" smtClean="0"/>
              <a:t> input </a:t>
            </a:r>
            <a:r>
              <a:rPr lang="en-US" dirty="0" err="1" smtClean="0"/>
              <a:t>merupakan</a:t>
            </a:r>
            <a:r>
              <a:rPr lang="en-US" dirty="0" smtClean="0"/>
              <a:t> </a:t>
            </a:r>
            <a:r>
              <a:rPr lang="en-US" dirty="0" err="1" smtClean="0"/>
              <a:t>tempat</a:t>
            </a:r>
            <a:r>
              <a:rPr lang="en-US" dirty="0" smtClean="0"/>
              <a:t> </a:t>
            </a:r>
            <a:r>
              <a:rPr lang="en-US" dirty="0" err="1" smtClean="0"/>
              <a:t>memasukkan</a:t>
            </a:r>
            <a:r>
              <a:rPr lang="en-US" dirty="0" smtClean="0"/>
              <a:t>  kata </a:t>
            </a:r>
            <a:r>
              <a:rPr lang="en-US" dirty="0" err="1" smtClean="0"/>
              <a:t>kunci</a:t>
            </a:r>
            <a:r>
              <a:rPr lang="en-US" dirty="0" smtClean="0"/>
              <a:t> yang </a:t>
            </a:r>
            <a:r>
              <a:rPr lang="en-US" dirty="0" err="1" smtClean="0"/>
              <a:t>akan</a:t>
            </a:r>
            <a:r>
              <a:rPr lang="en-US" dirty="0" smtClean="0"/>
              <a:t> </a:t>
            </a:r>
            <a:r>
              <a:rPr lang="en-US" dirty="0" err="1" smtClean="0"/>
              <a:t>dicari</a:t>
            </a:r>
            <a:r>
              <a:rPr lang="en-US" dirty="0" smtClean="0"/>
              <a:t>,</a:t>
            </a:r>
          </a:p>
          <a:p>
            <a:pPr marL="633222" indent="-514350" algn="just">
              <a:lnSpc>
                <a:spcPct val="150000"/>
              </a:lnSpc>
              <a:buFont typeface="+mj-lt"/>
              <a:buAutoNum type="alphaLcParenR"/>
            </a:pPr>
            <a:r>
              <a:rPr lang="en-US" dirty="0" err="1" smtClean="0"/>
              <a:t>Tombol</a:t>
            </a:r>
            <a:r>
              <a:rPr lang="en-US" dirty="0" smtClean="0"/>
              <a:t> </a:t>
            </a:r>
            <a:r>
              <a:rPr lang="en-US" dirty="0" err="1" smtClean="0"/>
              <a:t>Telusuri</a:t>
            </a:r>
            <a:r>
              <a:rPr lang="en-US" dirty="0" smtClean="0"/>
              <a:t> </a:t>
            </a:r>
            <a:r>
              <a:rPr lang="en-US" dirty="0" err="1" smtClean="0"/>
              <a:t>dengan</a:t>
            </a:r>
            <a:r>
              <a:rPr lang="en-US" dirty="0" smtClean="0"/>
              <a:t> Google </a:t>
            </a:r>
            <a:r>
              <a:rPr lang="en-US" dirty="0" err="1" smtClean="0"/>
              <a:t>merupakan</a:t>
            </a:r>
            <a:r>
              <a:rPr lang="en-US" dirty="0" smtClean="0"/>
              <a:t> </a:t>
            </a:r>
            <a:r>
              <a:rPr lang="en-US" dirty="0" err="1" smtClean="0"/>
              <a:t>tombol</a:t>
            </a:r>
            <a:r>
              <a:rPr lang="en-US" dirty="0" smtClean="0"/>
              <a:t> yang </a:t>
            </a:r>
            <a:r>
              <a:rPr lang="en-US" dirty="0" err="1" smtClean="0"/>
              <a:t>digunakan</a:t>
            </a:r>
            <a:r>
              <a:rPr lang="en-US" dirty="0" smtClean="0"/>
              <a:t> </a:t>
            </a:r>
            <a:r>
              <a:rPr lang="en-US" dirty="0" err="1" smtClean="0"/>
              <a:t>untuk</a:t>
            </a:r>
            <a:r>
              <a:rPr lang="en-US" dirty="0" smtClean="0"/>
              <a:t> </a:t>
            </a:r>
            <a:r>
              <a:rPr lang="en-US" dirty="0" err="1" smtClean="0"/>
              <a:t>memulai</a:t>
            </a:r>
            <a:r>
              <a:rPr lang="en-US" dirty="0" smtClean="0"/>
              <a:t> </a:t>
            </a:r>
            <a:r>
              <a:rPr lang="en-US" dirty="0" err="1" smtClean="0"/>
              <a:t>pencarian</a:t>
            </a:r>
            <a:r>
              <a:rPr lang="en-US" dirty="0" smtClean="0"/>
              <a:t>,</a:t>
            </a:r>
          </a:p>
          <a:p>
            <a:pPr marL="633222" indent="-514350" algn="just">
              <a:lnSpc>
                <a:spcPct val="150000"/>
              </a:lnSpc>
              <a:buFont typeface="+mj-lt"/>
              <a:buAutoNum type="alphaLcParenR"/>
            </a:pPr>
            <a:r>
              <a:rPr lang="en-US" dirty="0" err="1" smtClean="0"/>
              <a:t>Tombol</a:t>
            </a:r>
            <a:r>
              <a:rPr lang="en-US" dirty="0" smtClean="0"/>
              <a:t> </a:t>
            </a:r>
            <a:r>
              <a:rPr lang="en-US" dirty="0" err="1" smtClean="0"/>
              <a:t>Saya</a:t>
            </a:r>
            <a:r>
              <a:rPr lang="en-US" dirty="0" smtClean="0"/>
              <a:t> </a:t>
            </a:r>
            <a:r>
              <a:rPr lang="en-US" dirty="0" err="1" smtClean="0"/>
              <a:t>Lagi</a:t>
            </a:r>
            <a:r>
              <a:rPr lang="en-US" dirty="0" smtClean="0"/>
              <a:t> </a:t>
            </a:r>
            <a:r>
              <a:rPr lang="en-US" dirty="0" err="1" smtClean="0"/>
              <a:t>Beruntung</a:t>
            </a:r>
            <a:r>
              <a:rPr lang="en-US" dirty="0" smtClean="0"/>
              <a:t>  </a:t>
            </a:r>
            <a:r>
              <a:rPr lang="en-US" dirty="0" err="1" smtClean="0"/>
              <a:t>merupakan</a:t>
            </a:r>
            <a:r>
              <a:rPr lang="en-US" dirty="0" smtClean="0"/>
              <a:t> </a:t>
            </a:r>
            <a:r>
              <a:rPr lang="en-US" dirty="0" err="1" smtClean="0"/>
              <a:t>tombol</a:t>
            </a:r>
            <a:r>
              <a:rPr lang="en-US" dirty="0" smtClean="0"/>
              <a:t> yang </a:t>
            </a:r>
            <a:r>
              <a:rPr lang="en-US" dirty="0" err="1" smtClean="0"/>
              <a:t>digunakan</a:t>
            </a:r>
            <a:r>
              <a:rPr lang="en-US" dirty="0" smtClean="0"/>
              <a:t> </a:t>
            </a:r>
            <a:r>
              <a:rPr lang="en-US" dirty="0" err="1" smtClean="0"/>
              <a:t>untuk</a:t>
            </a:r>
            <a:r>
              <a:rPr lang="en-US" dirty="0" smtClean="0"/>
              <a:t> </a:t>
            </a:r>
            <a:r>
              <a:rPr lang="en-US" dirty="0" err="1" smtClean="0"/>
              <a:t>mencari</a:t>
            </a:r>
            <a:r>
              <a:rPr lang="en-US" dirty="0" smtClean="0"/>
              <a:t> kata </a:t>
            </a:r>
            <a:r>
              <a:rPr lang="en-US" dirty="0" err="1" smtClean="0"/>
              <a:t>kunci</a:t>
            </a:r>
            <a:r>
              <a:rPr lang="en-US" dirty="0" smtClean="0"/>
              <a:t> </a:t>
            </a:r>
            <a:r>
              <a:rPr lang="en-US" dirty="0" err="1" smtClean="0"/>
              <a:t>dan</a:t>
            </a:r>
            <a:r>
              <a:rPr lang="en-US" dirty="0" smtClean="0"/>
              <a:t> </a:t>
            </a:r>
            <a:r>
              <a:rPr lang="en-US" dirty="0" err="1" smtClean="0"/>
              <a:t>langsung</a:t>
            </a:r>
            <a:r>
              <a:rPr lang="en-US" dirty="0" smtClean="0"/>
              <a:t> </a:t>
            </a:r>
            <a:r>
              <a:rPr lang="en-US" dirty="0" err="1" smtClean="0"/>
              <a:t>membuka</a:t>
            </a:r>
            <a:r>
              <a:rPr lang="en-US" dirty="0" smtClean="0"/>
              <a:t> </a:t>
            </a:r>
            <a:r>
              <a:rPr lang="en-US" dirty="0" err="1" smtClean="0"/>
              <a:t>halaman</a:t>
            </a:r>
            <a:r>
              <a:rPr lang="en-US" dirty="0" smtClean="0"/>
              <a:t> yang  paling </a:t>
            </a:r>
            <a:r>
              <a:rPr lang="en-US" dirty="0" err="1" smtClean="0"/>
              <a:t>berhubungan</a:t>
            </a:r>
            <a:r>
              <a:rPr lang="en-US" dirty="0" smtClean="0"/>
              <a:t> </a:t>
            </a:r>
            <a:r>
              <a:rPr lang="en-US" dirty="0" err="1" smtClean="0"/>
              <a:t>dengan</a:t>
            </a:r>
            <a:r>
              <a:rPr lang="en-US" dirty="0" smtClean="0"/>
              <a:t> kata </a:t>
            </a:r>
            <a:r>
              <a:rPr lang="en-US" dirty="0" err="1" smtClean="0"/>
              <a:t>kunci</a:t>
            </a:r>
            <a:r>
              <a:rPr lang="en-US" dirty="0" smtClean="0"/>
              <a:t> </a:t>
            </a:r>
            <a:r>
              <a:rPr lang="en-US" dirty="0" err="1" smtClean="0"/>
              <a:t>tersebut</a:t>
            </a:r>
            <a:r>
              <a:rPr lang="en-US" dirty="0" smtClean="0"/>
              <a:t>,</a:t>
            </a:r>
          </a:p>
        </p:txBody>
      </p:sp>
    </p:spTree>
    <p:extLst>
      <p:ext uri="{BB962C8B-B14F-4D97-AF65-F5344CB8AC3E}">
        <p14:creationId xmlns:p14="http://schemas.microsoft.com/office/powerpoint/2010/main" val="391320059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arn(inVertical)">
                                      <p:cBhvr>
                                        <p:cTn id="11" dur="500"/>
                                        <p:tgtEl>
                                          <p:spTgt spid="3">
                                            <p:txEl>
                                              <p:pRg st="1" end="1"/>
                                            </p:txEl>
                                          </p:spTgt>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smtClean="0">
                <a:effectLst>
                  <a:outerShdw blurRad="38100" dist="38100" dir="2700000" algn="tl">
                    <a:srgbClr val="000000">
                      <a:alpha val="43137"/>
                    </a:srgbClr>
                  </a:outerShdw>
                </a:effectLst>
              </a:rPr>
              <a:t>Mesin</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Pencari</a:t>
            </a:r>
            <a:r>
              <a:rPr lang="en-US" sz="5400" b="1" dirty="0" smtClean="0">
                <a:effectLst>
                  <a:outerShdw blurRad="38100" dist="38100" dir="2700000" algn="tl">
                    <a:srgbClr val="000000">
                      <a:alpha val="43137"/>
                    </a:srgbClr>
                  </a:outerShdw>
                </a:effectLst>
              </a:rPr>
              <a:t> Web Google (3)</a:t>
            </a:r>
            <a:endParaRPr lang="en-US" sz="54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600200"/>
            <a:ext cx="9782801" cy="5141168"/>
          </a:xfrm>
        </p:spPr>
        <p:txBody>
          <a:bodyPr>
            <a:normAutofit fontScale="92500"/>
          </a:bodyPr>
          <a:lstStyle/>
          <a:p>
            <a:pPr marL="633222" indent="-514350" algn="just">
              <a:lnSpc>
                <a:spcPct val="150000"/>
              </a:lnSpc>
              <a:buFont typeface="+mj-lt"/>
              <a:buAutoNum type="alphaLcParenR" startAt="4"/>
            </a:pPr>
            <a:r>
              <a:rPr lang="en-US" dirty="0" err="1" smtClean="0"/>
              <a:t>Opsi</a:t>
            </a:r>
            <a:r>
              <a:rPr lang="en-US" dirty="0" smtClean="0"/>
              <a:t> </a:t>
            </a:r>
            <a:r>
              <a:rPr lang="en-US" dirty="0" err="1" smtClean="0"/>
              <a:t>Telusuri</a:t>
            </a:r>
            <a:r>
              <a:rPr lang="en-US" dirty="0" smtClean="0"/>
              <a:t>, </a:t>
            </a:r>
            <a:r>
              <a:rPr lang="en-US" dirty="0" err="1" smtClean="0"/>
              <a:t>digunakan</a:t>
            </a:r>
            <a:r>
              <a:rPr lang="en-US" dirty="0" smtClean="0"/>
              <a:t> </a:t>
            </a:r>
            <a:r>
              <a:rPr lang="en-US" dirty="0" err="1" smtClean="0"/>
              <a:t>untuk</a:t>
            </a:r>
            <a:r>
              <a:rPr lang="en-US" dirty="0" smtClean="0"/>
              <a:t> </a:t>
            </a:r>
            <a:r>
              <a:rPr lang="en-US" dirty="0" err="1" smtClean="0"/>
              <a:t>menentukan</a:t>
            </a:r>
            <a:r>
              <a:rPr lang="en-US" dirty="0" smtClean="0"/>
              <a:t> </a:t>
            </a:r>
            <a:r>
              <a:rPr lang="en-US" dirty="0" err="1" smtClean="0"/>
              <a:t>sumber</a:t>
            </a:r>
            <a:r>
              <a:rPr lang="en-US" dirty="0" smtClean="0"/>
              <a:t> </a:t>
            </a:r>
            <a:r>
              <a:rPr lang="en-US" dirty="0" err="1" smtClean="0"/>
              <a:t>pencarian</a:t>
            </a:r>
            <a:r>
              <a:rPr lang="en-US" dirty="0" smtClean="0"/>
              <a:t>. </a:t>
            </a:r>
            <a:r>
              <a:rPr lang="en-US" dirty="0" err="1" smtClean="0"/>
              <a:t>Apakah</a:t>
            </a:r>
            <a:r>
              <a:rPr lang="en-US" dirty="0" smtClean="0"/>
              <a:t> </a:t>
            </a:r>
            <a:r>
              <a:rPr lang="en-US" dirty="0" err="1" smtClean="0"/>
              <a:t>dari</a:t>
            </a:r>
            <a:r>
              <a:rPr lang="en-US" dirty="0" smtClean="0"/>
              <a:t> </a:t>
            </a:r>
            <a:r>
              <a:rPr lang="en-US" dirty="0" err="1" smtClean="0"/>
              <a:t>halaman</a:t>
            </a:r>
            <a:r>
              <a:rPr lang="en-US" dirty="0" smtClean="0"/>
              <a:t> yang </a:t>
            </a:r>
            <a:r>
              <a:rPr lang="en-US" dirty="0" err="1" smtClean="0"/>
              <a:t>terdapat</a:t>
            </a:r>
            <a:r>
              <a:rPr lang="en-US" dirty="0" smtClean="0"/>
              <a:t> di </a:t>
            </a:r>
            <a:r>
              <a:rPr lang="en-US" dirty="0" err="1" smtClean="0"/>
              <a:t>seluruh</a:t>
            </a:r>
            <a:r>
              <a:rPr lang="en-US" dirty="0" smtClean="0"/>
              <a:t> </a:t>
            </a:r>
            <a:r>
              <a:rPr lang="en-US" dirty="0" err="1" smtClean="0"/>
              <a:t>dunia</a:t>
            </a:r>
            <a:r>
              <a:rPr lang="en-US" dirty="0" smtClean="0"/>
              <a:t> </a:t>
            </a:r>
            <a:r>
              <a:rPr lang="en-US" dirty="0" err="1" smtClean="0"/>
              <a:t>atau</a:t>
            </a:r>
            <a:r>
              <a:rPr lang="en-US" dirty="0" smtClean="0"/>
              <a:t> </a:t>
            </a:r>
            <a:r>
              <a:rPr lang="en-US" dirty="0" err="1" smtClean="0"/>
              <a:t>hanya</a:t>
            </a:r>
            <a:r>
              <a:rPr lang="en-US" dirty="0" smtClean="0"/>
              <a:t> </a:t>
            </a:r>
            <a:r>
              <a:rPr lang="en-US" dirty="0" err="1" smtClean="0"/>
              <a:t>halaman</a:t>
            </a:r>
            <a:r>
              <a:rPr lang="en-US" dirty="0" smtClean="0"/>
              <a:t> </a:t>
            </a:r>
            <a:r>
              <a:rPr lang="en-US" dirty="0" err="1" smtClean="0"/>
              <a:t>dari</a:t>
            </a:r>
            <a:r>
              <a:rPr lang="en-US" dirty="0" smtClean="0"/>
              <a:t> Indonesia,</a:t>
            </a:r>
          </a:p>
          <a:p>
            <a:pPr marL="633222" indent="-514350" algn="just">
              <a:lnSpc>
                <a:spcPct val="150000"/>
              </a:lnSpc>
              <a:buFont typeface="+mj-lt"/>
              <a:buAutoNum type="alphaLcParenR" startAt="4"/>
            </a:pPr>
            <a:r>
              <a:rPr lang="en-US" dirty="0" smtClean="0"/>
              <a:t>Link </a:t>
            </a:r>
            <a:r>
              <a:rPr lang="en-US" dirty="0" err="1" smtClean="0"/>
              <a:t>lainnya</a:t>
            </a:r>
            <a:r>
              <a:rPr lang="en-US" dirty="0" smtClean="0"/>
              <a:t> yang </a:t>
            </a:r>
            <a:r>
              <a:rPr lang="en-US" dirty="0" err="1" smtClean="0"/>
              <a:t>merujuk</a:t>
            </a:r>
            <a:r>
              <a:rPr lang="en-US" dirty="0" smtClean="0"/>
              <a:t> </a:t>
            </a:r>
            <a:r>
              <a:rPr lang="en-US" dirty="0" err="1" smtClean="0"/>
              <a:t>ke</a:t>
            </a:r>
            <a:r>
              <a:rPr lang="en-US" dirty="0" smtClean="0"/>
              <a:t> </a:t>
            </a:r>
            <a:r>
              <a:rPr lang="en-US" dirty="0" err="1" smtClean="0"/>
              <a:t>layanan</a:t>
            </a:r>
            <a:r>
              <a:rPr lang="en-US" dirty="0" smtClean="0"/>
              <a:t> </a:t>
            </a:r>
            <a:r>
              <a:rPr lang="en-US" dirty="0" err="1" smtClean="0"/>
              <a:t>iklan</a:t>
            </a:r>
            <a:r>
              <a:rPr lang="en-US" dirty="0" smtClean="0"/>
              <a:t>, </a:t>
            </a:r>
            <a:r>
              <a:rPr lang="en-US" dirty="0" err="1" smtClean="0"/>
              <a:t>tentang</a:t>
            </a:r>
            <a:r>
              <a:rPr lang="en-US" dirty="0" smtClean="0"/>
              <a:t> google, </a:t>
            </a:r>
            <a:r>
              <a:rPr lang="en-US" dirty="0" err="1" smtClean="0"/>
              <a:t>dan</a:t>
            </a:r>
            <a:r>
              <a:rPr lang="en-US" dirty="0" smtClean="0"/>
              <a:t> domain google.com,</a:t>
            </a:r>
          </a:p>
          <a:p>
            <a:pPr marL="633222" indent="-514350" algn="just">
              <a:lnSpc>
                <a:spcPct val="150000"/>
              </a:lnSpc>
              <a:buFont typeface="+mj-lt"/>
              <a:buAutoNum type="alphaLcParenR" startAt="4"/>
            </a:pPr>
            <a:r>
              <a:rPr lang="en-US" dirty="0" err="1" smtClean="0"/>
              <a:t>Pemilihan</a:t>
            </a:r>
            <a:r>
              <a:rPr lang="en-US" dirty="0" smtClean="0"/>
              <a:t> </a:t>
            </a:r>
            <a:r>
              <a:rPr lang="en-US" dirty="0" err="1" smtClean="0"/>
              <a:t>bahasa</a:t>
            </a:r>
            <a:r>
              <a:rPr lang="en-US" dirty="0" smtClean="0"/>
              <a:t> Google, </a:t>
            </a:r>
            <a:r>
              <a:rPr lang="en-US" dirty="0" err="1" smtClean="0"/>
              <a:t>digunakan</a:t>
            </a:r>
            <a:r>
              <a:rPr lang="en-US" dirty="0" smtClean="0"/>
              <a:t> </a:t>
            </a:r>
            <a:r>
              <a:rPr lang="en-US" dirty="0" err="1" smtClean="0"/>
              <a:t>untuk</a:t>
            </a:r>
            <a:r>
              <a:rPr lang="en-US" dirty="0" smtClean="0"/>
              <a:t> </a:t>
            </a:r>
            <a:r>
              <a:rPr lang="en-US" dirty="0" err="1" smtClean="0"/>
              <a:t>menentukan</a:t>
            </a:r>
            <a:r>
              <a:rPr lang="en-US" dirty="0" smtClean="0"/>
              <a:t> </a:t>
            </a:r>
            <a:r>
              <a:rPr lang="en-US" dirty="0" err="1" smtClean="0"/>
              <a:t>bahasa</a:t>
            </a:r>
            <a:r>
              <a:rPr lang="en-US" dirty="0" smtClean="0"/>
              <a:t> yang </a:t>
            </a:r>
            <a:r>
              <a:rPr lang="en-US" dirty="0" err="1" smtClean="0"/>
              <a:t>digunakan</a:t>
            </a:r>
            <a:r>
              <a:rPr lang="en-US" dirty="0" smtClean="0"/>
              <a:t>, </a:t>
            </a:r>
            <a:r>
              <a:rPr lang="en-US" dirty="0" err="1" smtClean="0"/>
              <a:t>seperti</a:t>
            </a:r>
            <a:r>
              <a:rPr lang="en-US" dirty="0" smtClean="0"/>
              <a:t> </a:t>
            </a:r>
            <a:r>
              <a:rPr lang="en-US" dirty="0" err="1" smtClean="0"/>
              <a:t>bahasa</a:t>
            </a:r>
            <a:r>
              <a:rPr lang="en-US" dirty="0" smtClean="0"/>
              <a:t> </a:t>
            </a:r>
            <a:r>
              <a:rPr lang="en-US" dirty="0" err="1" smtClean="0"/>
              <a:t>Inggris</a:t>
            </a:r>
            <a:r>
              <a:rPr lang="en-US" dirty="0" smtClean="0"/>
              <a:t> </a:t>
            </a:r>
            <a:r>
              <a:rPr lang="en-US" dirty="0" err="1" smtClean="0"/>
              <a:t>dan</a:t>
            </a:r>
            <a:r>
              <a:rPr lang="en-US" dirty="0" smtClean="0"/>
              <a:t> </a:t>
            </a:r>
            <a:r>
              <a:rPr lang="en-US" dirty="0" err="1" smtClean="0"/>
              <a:t>Jawa</a:t>
            </a:r>
            <a:r>
              <a:rPr lang="en-US" dirty="0" smtClean="0"/>
              <a:t>,</a:t>
            </a:r>
          </a:p>
        </p:txBody>
      </p:sp>
    </p:spTree>
    <p:extLst>
      <p:ext uri="{BB962C8B-B14F-4D97-AF65-F5344CB8AC3E}">
        <p14:creationId xmlns:p14="http://schemas.microsoft.com/office/powerpoint/2010/main" val="368099008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smtClean="0">
                <a:effectLst>
                  <a:outerShdw blurRad="38100" dist="38100" dir="2700000" algn="tl">
                    <a:srgbClr val="000000">
                      <a:alpha val="43137"/>
                    </a:srgbClr>
                  </a:outerShdw>
                </a:effectLst>
              </a:rPr>
              <a:t>Mesin</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Pencari</a:t>
            </a:r>
            <a:r>
              <a:rPr lang="en-US" sz="5400" b="1" dirty="0" smtClean="0">
                <a:effectLst>
                  <a:outerShdw blurRad="38100" dist="38100" dir="2700000" algn="tl">
                    <a:srgbClr val="000000">
                      <a:alpha val="43137"/>
                    </a:srgbClr>
                  </a:outerShdw>
                </a:effectLst>
              </a:rPr>
              <a:t> Web Google (4)</a:t>
            </a:r>
            <a:endParaRPr lang="en-US" sz="54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600200"/>
            <a:ext cx="9782801" cy="5141168"/>
          </a:xfrm>
        </p:spPr>
        <p:txBody>
          <a:bodyPr>
            <a:normAutofit fontScale="92500" lnSpcReduction="10000"/>
          </a:bodyPr>
          <a:lstStyle/>
          <a:p>
            <a:pPr marL="633222" indent="-514350" algn="just">
              <a:lnSpc>
                <a:spcPct val="150000"/>
              </a:lnSpc>
              <a:buFont typeface="+mj-lt"/>
              <a:buAutoNum type="alphaLcParenR" startAt="7"/>
            </a:pPr>
            <a:r>
              <a:rPr lang="en-US" dirty="0" err="1" smtClean="0"/>
              <a:t>Penelusuran</a:t>
            </a:r>
            <a:r>
              <a:rPr lang="en-US" dirty="0" smtClean="0"/>
              <a:t> </a:t>
            </a:r>
            <a:r>
              <a:rPr lang="en-US" dirty="0" err="1" smtClean="0"/>
              <a:t>Lanjutan</a:t>
            </a:r>
            <a:r>
              <a:rPr lang="en-US" dirty="0" smtClean="0"/>
              <a:t>, </a:t>
            </a:r>
            <a:r>
              <a:rPr lang="en-US" dirty="0" err="1" smtClean="0"/>
              <a:t>digunakan</a:t>
            </a:r>
            <a:r>
              <a:rPr lang="en-US" dirty="0" smtClean="0"/>
              <a:t> </a:t>
            </a:r>
            <a:r>
              <a:rPr lang="en-US" dirty="0" err="1" smtClean="0"/>
              <a:t>untuk</a:t>
            </a:r>
            <a:r>
              <a:rPr lang="en-US" dirty="0" smtClean="0"/>
              <a:t> </a:t>
            </a:r>
            <a:r>
              <a:rPr lang="en-US" dirty="0" err="1" smtClean="0"/>
              <a:t>melakukan</a:t>
            </a:r>
            <a:r>
              <a:rPr lang="en-US" dirty="0" smtClean="0"/>
              <a:t> </a:t>
            </a:r>
            <a:r>
              <a:rPr lang="en-US" dirty="0" err="1" smtClean="0"/>
              <a:t>pencarian</a:t>
            </a:r>
            <a:r>
              <a:rPr lang="en-US" dirty="0" smtClean="0"/>
              <a:t> </a:t>
            </a:r>
            <a:r>
              <a:rPr lang="en-US" dirty="0" err="1" smtClean="0"/>
              <a:t>dari</a:t>
            </a:r>
            <a:r>
              <a:rPr lang="en-US" dirty="0" smtClean="0"/>
              <a:t> </a:t>
            </a:r>
            <a:r>
              <a:rPr lang="en-US" dirty="0" err="1" smtClean="0"/>
              <a:t>suatu</a:t>
            </a:r>
            <a:r>
              <a:rPr lang="en-US" dirty="0" smtClean="0"/>
              <a:t> kata </a:t>
            </a:r>
            <a:r>
              <a:rPr lang="en-US" dirty="0" err="1" smtClean="0"/>
              <a:t>kunci</a:t>
            </a:r>
            <a:r>
              <a:rPr lang="en-US" dirty="0" smtClean="0"/>
              <a:t> </a:t>
            </a:r>
            <a:r>
              <a:rPr lang="en-US" dirty="0" err="1" smtClean="0"/>
              <a:t>dengan</a:t>
            </a:r>
            <a:r>
              <a:rPr lang="en-US" dirty="0" smtClean="0"/>
              <a:t> </a:t>
            </a:r>
            <a:r>
              <a:rPr lang="en-US" dirty="0" err="1" smtClean="0"/>
              <a:t>pilihan</a:t>
            </a:r>
            <a:r>
              <a:rPr lang="en-US" dirty="0" smtClean="0"/>
              <a:t> yang </a:t>
            </a:r>
            <a:r>
              <a:rPr lang="en-US" dirty="0" err="1" smtClean="0"/>
              <a:t>opsi</a:t>
            </a:r>
            <a:r>
              <a:rPr lang="en-US" dirty="0" smtClean="0"/>
              <a:t> yang </a:t>
            </a:r>
            <a:r>
              <a:rPr lang="en-US" dirty="0" err="1" smtClean="0"/>
              <a:t>lebih</a:t>
            </a:r>
            <a:r>
              <a:rPr lang="en-US" dirty="0" smtClean="0"/>
              <a:t> </a:t>
            </a:r>
            <a:r>
              <a:rPr lang="en-US" dirty="0" err="1" smtClean="0"/>
              <a:t>lengkap</a:t>
            </a:r>
            <a:r>
              <a:rPr lang="en-US" dirty="0" smtClean="0"/>
              <a:t>,</a:t>
            </a:r>
          </a:p>
          <a:p>
            <a:pPr marL="633222" indent="-514350" algn="just">
              <a:lnSpc>
                <a:spcPct val="150000"/>
              </a:lnSpc>
              <a:buFont typeface="+mj-lt"/>
              <a:buAutoNum type="alphaLcParenR" startAt="7"/>
            </a:pPr>
            <a:r>
              <a:rPr lang="en-US" dirty="0" err="1" smtClean="0"/>
              <a:t>Preferensi</a:t>
            </a:r>
            <a:r>
              <a:rPr lang="en-US" dirty="0" smtClean="0"/>
              <a:t>, </a:t>
            </a:r>
            <a:r>
              <a:rPr lang="en-US" dirty="0" err="1" smtClean="0"/>
              <a:t>digunakan</a:t>
            </a:r>
            <a:r>
              <a:rPr lang="en-US" dirty="0" smtClean="0"/>
              <a:t> </a:t>
            </a:r>
            <a:r>
              <a:rPr lang="en-US" dirty="0" err="1" smtClean="0"/>
              <a:t>untuk</a:t>
            </a:r>
            <a:r>
              <a:rPr lang="en-US" dirty="0" smtClean="0"/>
              <a:t> </a:t>
            </a:r>
            <a:r>
              <a:rPr lang="en-US" dirty="0" err="1" smtClean="0"/>
              <a:t>melakukan</a:t>
            </a:r>
            <a:r>
              <a:rPr lang="en-US" dirty="0" smtClean="0"/>
              <a:t> </a:t>
            </a:r>
            <a:r>
              <a:rPr lang="en-US" dirty="0" err="1" smtClean="0"/>
              <a:t>konfigurasi</a:t>
            </a:r>
            <a:r>
              <a:rPr lang="en-US" dirty="0" smtClean="0"/>
              <a:t> </a:t>
            </a:r>
            <a:r>
              <a:rPr lang="en-US" dirty="0" err="1" smtClean="0"/>
              <a:t>dari</a:t>
            </a:r>
            <a:r>
              <a:rPr lang="en-US" dirty="0" smtClean="0"/>
              <a:t> </a:t>
            </a:r>
            <a:r>
              <a:rPr lang="en-US" dirty="0" err="1" smtClean="0"/>
              <a:t>tampilan</a:t>
            </a:r>
            <a:r>
              <a:rPr lang="en-US" dirty="0" smtClean="0"/>
              <a:t>/interface </a:t>
            </a:r>
            <a:r>
              <a:rPr lang="en-US" dirty="0" err="1" smtClean="0"/>
              <a:t>dari</a:t>
            </a:r>
            <a:r>
              <a:rPr lang="en-US" dirty="0" smtClean="0"/>
              <a:t> </a:t>
            </a:r>
            <a:r>
              <a:rPr lang="en-US" dirty="0" err="1" smtClean="0"/>
              <a:t>halaman</a:t>
            </a:r>
            <a:r>
              <a:rPr lang="en-US" dirty="0" smtClean="0"/>
              <a:t> google ,</a:t>
            </a:r>
          </a:p>
          <a:p>
            <a:pPr marL="633222" indent="-514350" algn="just">
              <a:lnSpc>
                <a:spcPct val="150000"/>
              </a:lnSpc>
              <a:buFont typeface="+mj-lt"/>
              <a:buAutoNum type="alphaLcParenR" startAt="7"/>
            </a:pPr>
            <a:r>
              <a:rPr lang="en-US" dirty="0" err="1" smtClean="0"/>
              <a:t>Alat</a:t>
            </a:r>
            <a:r>
              <a:rPr lang="en-US" dirty="0" smtClean="0"/>
              <a:t> </a:t>
            </a:r>
            <a:r>
              <a:rPr lang="en-US" dirty="0" err="1" smtClean="0"/>
              <a:t>Bahasa</a:t>
            </a:r>
            <a:r>
              <a:rPr lang="en-US" dirty="0" smtClean="0"/>
              <a:t>, </a:t>
            </a:r>
            <a:r>
              <a:rPr lang="en-US" dirty="0" err="1" smtClean="0"/>
              <a:t>merupakan</a:t>
            </a:r>
            <a:r>
              <a:rPr lang="en-US" dirty="0" smtClean="0"/>
              <a:t> </a:t>
            </a:r>
            <a:r>
              <a:rPr lang="en-US" dirty="0" err="1" smtClean="0"/>
              <a:t>peralatan</a:t>
            </a:r>
            <a:r>
              <a:rPr lang="en-US" dirty="0" smtClean="0"/>
              <a:t> </a:t>
            </a:r>
            <a:r>
              <a:rPr lang="en-US" dirty="0" err="1" smtClean="0"/>
              <a:t>tambahan</a:t>
            </a:r>
            <a:r>
              <a:rPr lang="en-US" dirty="0" smtClean="0"/>
              <a:t> yang </a:t>
            </a:r>
            <a:r>
              <a:rPr lang="en-US" dirty="0" err="1" smtClean="0"/>
              <a:t>disediakan</a:t>
            </a:r>
            <a:r>
              <a:rPr lang="en-US" dirty="0" smtClean="0"/>
              <a:t> Google </a:t>
            </a:r>
            <a:r>
              <a:rPr lang="en-US" dirty="0" err="1" smtClean="0"/>
              <a:t>untuk</a:t>
            </a:r>
            <a:r>
              <a:rPr lang="en-US" dirty="0" smtClean="0"/>
              <a:t> </a:t>
            </a:r>
            <a:r>
              <a:rPr lang="en-US" dirty="0" err="1" smtClean="0"/>
              <a:t>melakukan</a:t>
            </a:r>
            <a:r>
              <a:rPr lang="en-US" dirty="0" smtClean="0"/>
              <a:t> </a:t>
            </a:r>
            <a:r>
              <a:rPr lang="en-US" dirty="0" err="1" smtClean="0"/>
              <a:t>penterjemahan</a:t>
            </a:r>
            <a:r>
              <a:rPr lang="en-US" dirty="0" smtClean="0"/>
              <a:t> </a:t>
            </a:r>
            <a:r>
              <a:rPr lang="en-US" dirty="0" err="1" smtClean="0"/>
              <a:t>bahasa</a:t>
            </a:r>
            <a:r>
              <a:rPr lang="en-US" dirty="0" smtClean="0"/>
              <a:t>.</a:t>
            </a:r>
            <a:endParaRPr lang="en-US" dirty="0"/>
          </a:p>
        </p:txBody>
      </p:sp>
    </p:spTree>
    <p:extLst>
      <p:ext uri="{BB962C8B-B14F-4D97-AF65-F5344CB8AC3E}">
        <p14:creationId xmlns:p14="http://schemas.microsoft.com/office/powerpoint/2010/main" val="77730424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smtClean="0">
                <a:effectLst>
                  <a:outerShdw blurRad="38100" dist="38100" dir="2700000" algn="tl">
                    <a:srgbClr val="000000">
                      <a:alpha val="43137"/>
                    </a:srgbClr>
                  </a:outerShdw>
                </a:effectLst>
              </a:rPr>
              <a:t>Penelusuran</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Lanjutan</a:t>
            </a:r>
            <a:r>
              <a:rPr lang="en-US" sz="5400" b="1" dirty="0" smtClean="0">
                <a:effectLst>
                  <a:outerShdw blurRad="38100" dist="38100" dir="2700000" algn="tl">
                    <a:srgbClr val="000000">
                      <a:alpha val="43137"/>
                    </a:srgbClr>
                  </a:outerShdw>
                </a:effectLst>
              </a:rPr>
              <a:t> Google</a:t>
            </a:r>
            <a:endParaRPr lang="en-US" sz="5400" b="1" dirty="0">
              <a:effectLst>
                <a:outerShdw blurRad="38100" dist="38100" dir="2700000" algn="tl">
                  <a:srgbClr val="000000">
                    <a:alpha val="43137"/>
                  </a:srgbClr>
                </a:outerShdw>
              </a:effectLst>
            </a:endParaRPr>
          </a:p>
        </p:txBody>
      </p:sp>
      <p:pic>
        <p:nvPicPr>
          <p:cNvPr id="4" name="Content Placeholder 3" descr="Penelusuran Lanjutan.jpg"/>
          <p:cNvPicPr>
            <a:picLocks noGrp="1" noChangeAspect="1"/>
          </p:cNvPicPr>
          <p:nvPr>
            <p:ph sz="quarter" idx="1"/>
          </p:nvPr>
        </p:nvPicPr>
        <p:blipFill>
          <a:blip r:embed="rId3" cstate="print"/>
          <a:stretch>
            <a:fillRect/>
          </a:stretch>
        </p:blipFill>
        <p:spPr>
          <a:xfrm>
            <a:off x="1433251" y="1988840"/>
            <a:ext cx="10103170" cy="4434500"/>
          </a:xfrm>
        </p:spPr>
      </p:pic>
    </p:spTree>
    <p:extLst>
      <p:ext uri="{BB962C8B-B14F-4D97-AF65-F5344CB8AC3E}">
        <p14:creationId xmlns:p14="http://schemas.microsoft.com/office/powerpoint/2010/main" val="10187997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436" y="177801"/>
            <a:ext cx="9782801" cy="946944"/>
          </a:xfrm>
        </p:spPr>
        <p:txBody>
          <a:bodyPr>
            <a:normAutofit/>
          </a:bodyPr>
          <a:lstStyle/>
          <a:p>
            <a:pPr algn="ctr"/>
            <a:r>
              <a:rPr lang="en-US" sz="5400" b="1" dirty="0" err="1" smtClean="0">
                <a:effectLst>
                  <a:outerShdw blurRad="38100" dist="38100" dir="2700000" algn="tl">
                    <a:srgbClr val="000000">
                      <a:alpha val="43137"/>
                    </a:srgbClr>
                  </a:outerShdw>
                </a:effectLst>
              </a:rPr>
              <a:t>Preferensi</a:t>
            </a:r>
            <a:r>
              <a:rPr lang="en-US" sz="5400" b="1" dirty="0" smtClean="0">
                <a:effectLst>
                  <a:outerShdw blurRad="38100" dist="38100" dir="2700000" algn="tl">
                    <a:srgbClr val="000000">
                      <a:alpha val="43137"/>
                    </a:srgbClr>
                  </a:outerShdw>
                </a:effectLst>
              </a:rPr>
              <a:t> Google</a:t>
            </a:r>
            <a:endParaRPr lang="en-US" sz="5400" b="1" dirty="0">
              <a:effectLst>
                <a:outerShdw blurRad="38100" dist="38100" dir="2700000" algn="tl">
                  <a:srgbClr val="000000">
                    <a:alpha val="43137"/>
                  </a:srgbClr>
                </a:outerShdw>
              </a:effectLst>
            </a:endParaRPr>
          </a:p>
        </p:txBody>
      </p:sp>
      <p:pic>
        <p:nvPicPr>
          <p:cNvPr id="4" name="Content Placeholder 3" descr="Preferensi.jpg"/>
          <p:cNvPicPr>
            <a:picLocks noGrp="1" noChangeAspect="1"/>
          </p:cNvPicPr>
          <p:nvPr>
            <p:ph sz="quarter" idx="1"/>
          </p:nvPr>
        </p:nvPicPr>
        <p:blipFill>
          <a:blip r:embed="rId2" cstate="print"/>
          <a:stretch>
            <a:fillRect/>
          </a:stretch>
        </p:blipFill>
        <p:spPr>
          <a:xfrm>
            <a:off x="3362185" y="1412776"/>
            <a:ext cx="6245302" cy="5322604"/>
          </a:xfrm>
        </p:spPr>
      </p:pic>
    </p:spTree>
    <p:extLst>
      <p:ext uri="{BB962C8B-B14F-4D97-AF65-F5344CB8AC3E}">
        <p14:creationId xmlns:p14="http://schemas.microsoft.com/office/powerpoint/2010/main" val="378810457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smtClean="0">
                <a:effectLst>
                  <a:outerShdw blurRad="38100" dist="38100" dir="2700000" algn="tl">
                    <a:srgbClr val="000000">
                      <a:alpha val="43137"/>
                    </a:srgbClr>
                  </a:outerShdw>
                </a:effectLst>
              </a:rPr>
              <a:t>Alat</a:t>
            </a:r>
            <a:r>
              <a:rPr lang="en-US" sz="5400" b="1" dirty="0" smtClean="0">
                <a:effectLst>
                  <a:outerShdw blurRad="38100" dist="38100" dir="2700000" algn="tl">
                    <a:srgbClr val="000000">
                      <a:alpha val="43137"/>
                    </a:srgbClr>
                  </a:outerShdw>
                </a:effectLst>
              </a:rPr>
              <a:t> </a:t>
            </a:r>
            <a:r>
              <a:rPr lang="en-US" sz="5400" b="1" dirty="0" err="1" smtClean="0">
                <a:effectLst>
                  <a:outerShdw blurRad="38100" dist="38100" dir="2700000" algn="tl">
                    <a:srgbClr val="000000">
                      <a:alpha val="43137"/>
                    </a:srgbClr>
                  </a:outerShdw>
                </a:effectLst>
              </a:rPr>
              <a:t>Bahasa</a:t>
            </a:r>
            <a:r>
              <a:rPr lang="en-US" sz="5400" b="1" dirty="0" smtClean="0">
                <a:effectLst>
                  <a:outerShdw blurRad="38100" dist="38100" dir="2700000" algn="tl">
                    <a:srgbClr val="000000">
                      <a:alpha val="43137"/>
                    </a:srgbClr>
                  </a:outerShdw>
                </a:effectLst>
              </a:rPr>
              <a:t> Google</a:t>
            </a:r>
            <a:endParaRPr lang="en-US" sz="5400" b="1" dirty="0">
              <a:effectLst>
                <a:outerShdw blurRad="38100" dist="38100" dir="2700000" algn="tl">
                  <a:srgbClr val="000000">
                    <a:alpha val="43137"/>
                  </a:srgbClr>
                </a:outerShdw>
              </a:effectLst>
            </a:endParaRPr>
          </a:p>
        </p:txBody>
      </p:sp>
      <p:pic>
        <p:nvPicPr>
          <p:cNvPr id="4" name="Content Placeholder 3" descr="Alat Bahasa.jpg"/>
          <p:cNvPicPr>
            <a:picLocks noGrp="1" noChangeAspect="1"/>
          </p:cNvPicPr>
          <p:nvPr>
            <p:ph sz="quarter" idx="1"/>
          </p:nvPr>
        </p:nvPicPr>
        <p:blipFill>
          <a:blip r:embed="rId2" cstate="print"/>
          <a:stretch>
            <a:fillRect/>
          </a:stretch>
        </p:blipFill>
        <p:spPr>
          <a:xfrm>
            <a:off x="2521925" y="1628800"/>
            <a:ext cx="7925821" cy="4968552"/>
          </a:xfrm>
        </p:spPr>
      </p:pic>
    </p:spTree>
    <p:extLst>
      <p:ext uri="{BB962C8B-B14F-4D97-AF65-F5344CB8AC3E}">
        <p14:creationId xmlns:p14="http://schemas.microsoft.com/office/powerpoint/2010/main" val="94857061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436" y="177801"/>
            <a:ext cx="9782801" cy="946944"/>
          </a:xfrm>
        </p:spPr>
        <p:txBody>
          <a:bodyPr>
            <a:noAutofit/>
          </a:bodyPr>
          <a:lstStyle/>
          <a:p>
            <a:pPr algn="ctr"/>
            <a:r>
              <a:rPr lang="en-US" sz="4800" b="1" dirty="0" err="1" smtClean="0">
                <a:effectLst>
                  <a:outerShdw blurRad="38100" dist="38100" dir="2700000" algn="tl">
                    <a:srgbClr val="000000">
                      <a:alpha val="43137"/>
                    </a:srgbClr>
                  </a:outerShdw>
                </a:effectLst>
              </a:rPr>
              <a:t>Fitur</a:t>
            </a:r>
            <a:r>
              <a:rPr lang="en-US" sz="4800" b="1" dirty="0" smtClean="0">
                <a:effectLst>
                  <a:outerShdw blurRad="38100" dist="38100" dir="2700000" algn="tl">
                    <a:srgbClr val="000000">
                      <a:alpha val="43137"/>
                    </a:srgbClr>
                  </a:outerShdw>
                </a:effectLst>
              </a:rPr>
              <a:t> </a:t>
            </a:r>
            <a:r>
              <a:rPr lang="en-US" sz="4800" b="1" dirty="0" err="1" smtClean="0">
                <a:effectLst>
                  <a:outerShdw blurRad="38100" dist="38100" dir="2700000" algn="tl">
                    <a:srgbClr val="000000">
                      <a:alpha val="43137"/>
                    </a:srgbClr>
                  </a:outerShdw>
                </a:effectLst>
              </a:rPr>
              <a:t>Dasar</a:t>
            </a:r>
            <a:r>
              <a:rPr lang="en-US" sz="4800" b="1" dirty="0" smtClean="0">
                <a:effectLst>
                  <a:outerShdw blurRad="38100" dist="38100" dir="2700000" algn="tl">
                    <a:srgbClr val="000000">
                      <a:alpha val="43137"/>
                    </a:srgbClr>
                  </a:outerShdw>
                </a:effectLst>
              </a:rPr>
              <a:t> </a:t>
            </a:r>
            <a:r>
              <a:rPr lang="en-US" sz="4800" b="1" dirty="0" err="1" smtClean="0">
                <a:effectLst>
                  <a:outerShdw blurRad="38100" dist="38100" dir="2700000" algn="tl">
                    <a:srgbClr val="000000">
                      <a:alpha val="43137"/>
                    </a:srgbClr>
                  </a:outerShdw>
                </a:effectLst>
              </a:rPr>
              <a:t>Pencarian</a:t>
            </a:r>
            <a:r>
              <a:rPr lang="en-US" sz="4800" b="1" dirty="0" smtClean="0">
                <a:effectLst>
                  <a:outerShdw blurRad="38100" dist="38100" dir="2700000" algn="tl">
                    <a:srgbClr val="000000">
                      <a:alpha val="43137"/>
                    </a:srgbClr>
                  </a:outerShdw>
                </a:effectLst>
              </a:rPr>
              <a:t> Google (1)</a:t>
            </a:r>
            <a:endParaRPr lang="en-US" sz="48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340768"/>
            <a:ext cx="9782801" cy="5517232"/>
          </a:xfrm>
        </p:spPr>
        <p:txBody>
          <a:bodyPr>
            <a:normAutofit fontScale="70000" lnSpcReduction="20000"/>
          </a:bodyPr>
          <a:lstStyle/>
          <a:p>
            <a:pPr algn="just">
              <a:lnSpc>
                <a:spcPct val="160000"/>
              </a:lnSpc>
            </a:pPr>
            <a:r>
              <a:rPr lang="en-US" dirty="0" smtClean="0"/>
              <a:t>AND : </a:t>
            </a:r>
            <a:r>
              <a:rPr lang="en-US" dirty="0" err="1" smtClean="0"/>
              <a:t>Mencari</a:t>
            </a:r>
            <a:r>
              <a:rPr lang="en-US" dirty="0" smtClean="0"/>
              <a:t> </a:t>
            </a:r>
            <a:r>
              <a:rPr lang="en-US" dirty="0" err="1" smtClean="0"/>
              <a:t>informasi</a:t>
            </a:r>
            <a:r>
              <a:rPr lang="en-US" dirty="0" smtClean="0"/>
              <a:t> yang </a:t>
            </a:r>
            <a:r>
              <a:rPr lang="en-US" dirty="0" err="1" smtClean="0"/>
              <a:t>mengandung</a:t>
            </a:r>
            <a:r>
              <a:rPr lang="en-US" dirty="0" smtClean="0"/>
              <a:t> </a:t>
            </a:r>
            <a:r>
              <a:rPr lang="en-US" dirty="0" err="1" smtClean="0"/>
              <a:t>kedua</a:t>
            </a:r>
            <a:r>
              <a:rPr lang="en-US" dirty="0" smtClean="0"/>
              <a:t> kata yang </a:t>
            </a:r>
            <a:r>
              <a:rPr lang="en-US" dirty="0" err="1" smtClean="0"/>
              <a:t>kita</a:t>
            </a:r>
            <a:r>
              <a:rPr lang="en-US" dirty="0" smtClean="0"/>
              <a:t> </a:t>
            </a:r>
            <a:r>
              <a:rPr lang="en-US" dirty="0" err="1" smtClean="0"/>
              <a:t>cari</a:t>
            </a:r>
            <a:r>
              <a:rPr lang="en-US" dirty="0" smtClean="0"/>
              <a:t>. </a:t>
            </a:r>
            <a:r>
              <a:rPr lang="en-US" dirty="0" err="1" smtClean="0"/>
              <a:t>Contoh</a:t>
            </a:r>
            <a:r>
              <a:rPr lang="en-US" dirty="0" smtClean="0"/>
              <a:t> </a:t>
            </a:r>
            <a:r>
              <a:rPr lang="en-US" dirty="0" err="1" smtClean="0"/>
              <a:t>ukiran</a:t>
            </a:r>
            <a:r>
              <a:rPr lang="en-US" dirty="0" smtClean="0"/>
              <a:t> </a:t>
            </a:r>
            <a:r>
              <a:rPr lang="en-US" dirty="0" err="1" smtClean="0"/>
              <a:t>jepara</a:t>
            </a:r>
            <a:r>
              <a:rPr lang="en-US" dirty="0" smtClean="0"/>
              <a:t> </a:t>
            </a:r>
            <a:r>
              <a:rPr lang="en-US" dirty="0" err="1" smtClean="0"/>
              <a:t>maka</a:t>
            </a:r>
            <a:r>
              <a:rPr lang="en-US" dirty="0" smtClean="0"/>
              <a:t> </a:t>
            </a:r>
            <a:r>
              <a:rPr lang="en-US" dirty="0" err="1" smtClean="0"/>
              <a:t>masukan</a:t>
            </a:r>
            <a:r>
              <a:rPr lang="en-US" dirty="0" smtClean="0"/>
              <a:t> </a:t>
            </a:r>
            <a:r>
              <a:rPr lang="en-US" dirty="0" err="1" smtClean="0"/>
              <a:t>ukiran</a:t>
            </a:r>
            <a:r>
              <a:rPr lang="en-US" dirty="0" smtClean="0"/>
              <a:t> and </a:t>
            </a:r>
            <a:r>
              <a:rPr lang="en-US" dirty="0" err="1" smtClean="0"/>
              <a:t>jepara</a:t>
            </a:r>
            <a:r>
              <a:rPr lang="en-US" dirty="0" smtClean="0"/>
              <a:t> </a:t>
            </a:r>
            <a:r>
              <a:rPr lang="en-US" dirty="0" err="1" smtClean="0"/>
              <a:t>atau</a:t>
            </a:r>
            <a:r>
              <a:rPr lang="en-US" dirty="0" smtClean="0"/>
              <a:t> </a:t>
            </a:r>
            <a:r>
              <a:rPr lang="en-US" dirty="0" err="1" smtClean="0"/>
              <a:t>ukiran+jepara</a:t>
            </a:r>
            <a:r>
              <a:rPr lang="en-US" dirty="0" smtClean="0"/>
              <a:t>,</a:t>
            </a:r>
          </a:p>
          <a:p>
            <a:pPr algn="just">
              <a:lnSpc>
                <a:spcPct val="160000"/>
              </a:lnSpc>
            </a:pPr>
            <a:r>
              <a:rPr lang="en-US" dirty="0" smtClean="0"/>
              <a:t>OR : </a:t>
            </a:r>
            <a:r>
              <a:rPr lang="en-US" dirty="0" err="1" smtClean="0"/>
              <a:t>Mencari</a:t>
            </a:r>
            <a:r>
              <a:rPr lang="en-US" dirty="0" smtClean="0"/>
              <a:t> </a:t>
            </a:r>
            <a:r>
              <a:rPr lang="en-US" dirty="0" err="1" smtClean="0"/>
              <a:t>infornasi</a:t>
            </a:r>
            <a:r>
              <a:rPr lang="en-US" dirty="0" smtClean="0"/>
              <a:t> yang </a:t>
            </a:r>
            <a:r>
              <a:rPr lang="en-US" dirty="0" err="1" smtClean="0"/>
              <a:t>mengandung</a:t>
            </a:r>
            <a:r>
              <a:rPr lang="en-US" dirty="0" smtClean="0"/>
              <a:t> </a:t>
            </a:r>
            <a:r>
              <a:rPr lang="en-US" dirty="0" err="1" smtClean="0"/>
              <a:t>salah</a:t>
            </a:r>
            <a:r>
              <a:rPr lang="en-US" dirty="0" smtClean="0"/>
              <a:t> </a:t>
            </a:r>
            <a:r>
              <a:rPr lang="en-US" dirty="0" err="1" smtClean="0"/>
              <a:t>satu</a:t>
            </a:r>
            <a:r>
              <a:rPr lang="en-US" dirty="0" smtClean="0"/>
              <a:t> </a:t>
            </a:r>
            <a:r>
              <a:rPr lang="en-US" dirty="0" err="1" smtClean="0"/>
              <a:t>dari</a:t>
            </a:r>
            <a:r>
              <a:rPr lang="en-US" dirty="0" smtClean="0"/>
              <a:t> </a:t>
            </a:r>
            <a:r>
              <a:rPr lang="en-US" dirty="0" err="1" smtClean="0"/>
              <a:t>kedua</a:t>
            </a:r>
            <a:r>
              <a:rPr lang="en-US" dirty="0" smtClean="0"/>
              <a:t> kata. </a:t>
            </a:r>
            <a:r>
              <a:rPr lang="en-US" dirty="0" err="1" smtClean="0"/>
              <a:t>Contoh</a:t>
            </a:r>
            <a:r>
              <a:rPr lang="en-US" dirty="0" smtClean="0"/>
              <a:t> </a:t>
            </a:r>
            <a:r>
              <a:rPr lang="en-US" dirty="0" err="1" smtClean="0"/>
              <a:t>sayur</a:t>
            </a:r>
            <a:r>
              <a:rPr lang="en-US" dirty="0" smtClean="0"/>
              <a:t> or </a:t>
            </a:r>
            <a:r>
              <a:rPr lang="en-US" dirty="0" err="1" smtClean="0"/>
              <a:t>ikan</a:t>
            </a:r>
            <a:r>
              <a:rPr lang="en-US" dirty="0" smtClean="0"/>
              <a:t> </a:t>
            </a:r>
            <a:r>
              <a:rPr lang="en-US" dirty="0" err="1" smtClean="0"/>
              <a:t>atau</a:t>
            </a:r>
            <a:r>
              <a:rPr lang="en-US" dirty="0" smtClean="0"/>
              <a:t> </a:t>
            </a:r>
            <a:r>
              <a:rPr lang="en-US" dirty="0" err="1" smtClean="0"/>
              <a:t>sayur</a:t>
            </a:r>
            <a:r>
              <a:rPr lang="en-US" dirty="0" smtClean="0"/>
              <a:t> | </a:t>
            </a:r>
            <a:r>
              <a:rPr lang="en-US" dirty="0" err="1" smtClean="0"/>
              <a:t>ikan</a:t>
            </a:r>
            <a:r>
              <a:rPr lang="en-US" dirty="0" smtClean="0"/>
              <a:t>,</a:t>
            </a:r>
          </a:p>
          <a:p>
            <a:pPr algn="just">
              <a:lnSpc>
                <a:spcPct val="160000"/>
              </a:lnSpc>
            </a:pPr>
            <a:r>
              <a:rPr lang="en-US" dirty="0" smtClean="0"/>
              <a:t>FRASE : </a:t>
            </a:r>
            <a:r>
              <a:rPr lang="en-US" dirty="0" err="1" smtClean="0"/>
              <a:t>Mencari</a:t>
            </a:r>
            <a:r>
              <a:rPr lang="en-US" dirty="0" smtClean="0"/>
              <a:t> </a:t>
            </a:r>
            <a:r>
              <a:rPr lang="en-US" dirty="0" err="1" smtClean="0"/>
              <a:t>informasi</a:t>
            </a:r>
            <a:r>
              <a:rPr lang="en-US" dirty="0" smtClean="0"/>
              <a:t> yang </a:t>
            </a:r>
            <a:r>
              <a:rPr lang="en-US" dirty="0" err="1" smtClean="0"/>
              <a:t>mengandung</a:t>
            </a:r>
            <a:r>
              <a:rPr lang="en-US" dirty="0" smtClean="0"/>
              <a:t> </a:t>
            </a:r>
            <a:r>
              <a:rPr lang="en-US" dirty="0" err="1" smtClean="0"/>
              <a:t>frase</a:t>
            </a:r>
            <a:r>
              <a:rPr lang="en-US" dirty="0" smtClean="0"/>
              <a:t> yang </a:t>
            </a:r>
            <a:r>
              <a:rPr lang="en-US" dirty="0" err="1" smtClean="0"/>
              <a:t>dicari</a:t>
            </a:r>
            <a:r>
              <a:rPr lang="en-US" dirty="0" smtClean="0"/>
              <a:t> </a:t>
            </a:r>
            <a:r>
              <a:rPr lang="en-US" dirty="0" err="1" smtClean="0"/>
              <a:t>dengan</a:t>
            </a:r>
            <a:r>
              <a:rPr lang="en-US" dirty="0" smtClean="0"/>
              <a:t> </a:t>
            </a:r>
            <a:r>
              <a:rPr lang="en-US" dirty="0" err="1" smtClean="0"/>
              <a:t>menggunakan</a:t>
            </a:r>
            <a:r>
              <a:rPr lang="en-US" dirty="0" smtClean="0"/>
              <a:t> </a:t>
            </a:r>
            <a:r>
              <a:rPr lang="en-US" dirty="0" err="1" smtClean="0"/>
              <a:t>tanda</a:t>
            </a:r>
            <a:r>
              <a:rPr lang="en-US" dirty="0" smtClean="0"/>
              <a:t> " ". </a:t>
            </a:r>
            <a:r>
              <a:rPr lang="en-US" dirty="0" err="1" smtClean="0"/>
              <a:t>Contoh</a:t>
            </a:r>
            <a:r>
              <a:rPr lang="en-US" dirty="0" smtClean="0"/>
              <a:t> "</a:t>
            </a:r>
            <a:r>
              <a:rPr lang="en-US" dirty="0" err="1" smtClean="0"/>
              <a:t>perangkat</a:t>
            </a:r>
            <a:r>
              <a:rPr lang="en-US" dirty="0" smtClean="0"/>
              <a:t> </a:t>
            </a:r>
            <a:r>
              <a:rPr lang="en-US" dirty="0" err="1" smtClean="0"/>
              <a:t>lunak</a:t>
            </a:r>
            <a:r>
              <a:rPr lang="en-US" dirty="0" smtClean="0"/>
              <a:t>“,</a:t>
            </a:r>
          </a:p>
          <a:p>
            <a:pPr algn="just">
              <a:lnSpc>
                <a:spcPct val="160000"/>
              </a:lnSpc>
            </a:pPr>
            <a:r>
              <a:rPr lang="en-US" dirty="0" smtClean="0"/>
              <a:t>NOT : </a:t>
            </a:r>
            <a:r>
              <a:rPr lang="en-US" dirty="0" err="1" smtClean="0"/>
              <a:t>Hasil</a:t>
            </a:r>
            <a:r>
              <a:rPr lang="en-US" dirty="0" smtClean="0"/>
              <a:t> </a:t>
            </a:r>
            <a:r>
              <a:rPr lang="en-US" dirty="0" err="1" smtClean="0"/>
              <a:t>pencarian</a:t>
            </a:r>
            <a:r>
              <a:rPr lang="en-US" dirty="0" smtClean="0"/>
              <a:t> yang </a:t>
            </a:r>
            <a:r>
              <a:rPr lang="en-US" dirty="0" err="1" smtClean="0"/>
              <a:t>mengandung</a:t>
            </a:r>
            <a:r>
              <a:rPr lang="en-US" dirty="0" smtClean="0"/>
              <a:t> kata yang di </a:t>
            </a:r>
            <a:r>
              <a:rPr lang="en-US" dirty="0" err="1" smtClean="0"/>
              <a:t>depan</a:t>
            </a:r>
            <a:r>
              <a:rPr lang="en-US" dirty="0" smtClean="0"/>
              <a:t>, </a:t>
            </a:r>
            <a:r>
              <a:rPr lang="en-US" dirty="0" err="1" smtClean="0"/>
              <a:t>tapi</a:t>
            </a:r>
            <a:r>
              <a:rPr lang="en-US" dirty="0" smtClean="0"/>
              <a:t> </a:t>
            </a:r>
            <a:r>
              <a:rPr lang="en-US" dirty="0" err="1" smtClean="0"/>
              <a:t>tidak</a:t>
            </a:r>
            <a:r>
              <a:rPr lang="en-US" dirty="0" smtClean="0"/>
              <a:t> </a:t>
            </a:r>
            <a:r>
              <a:rPr lang="en-US" dirty="0" err="1" smtClean="0"/>
              <a:t>dibelakang</a:t>
            </a:r>
            <a:r>
              <a:rPr lang="en-US" dirty="0" smtClean="0"/>
              <a:t> (-). </a:t>
            </a:r>
            <a:r>
              <a:rPr lang="en-US" dirty="0" err="1" smtClean="0"/>
              <a:t>Contoh</a:t>
            </a:r>
            <a:r>
              <a:rPr lang="en-US" dirty="0" smtClean="0"/>
              <a:t>, </a:t>
            </a:r>
            <a:r>
              <a:rPr lang="en-US" dirty="0" err="1" smtClean="0"/>
              <a:t>ikan</a:t>
            </a:r>
            <a:r>
              <a:rPr lang="en-US" dirty="0" smtClean="0"/>
              <a:t> -</a:t>
            </a:r>
            <a:r>
              <a:rPr lang="en-US" dirty="0" err="1" smtClean="0"/>
              <a:t>nila</a:t>
            </a:r>
            <a:r>
              <a:rPr lang="en-US" dirty="0" smtClean="0"/>
              <a:t> kata </a:t>
            </a:r>
            <a:r>
              <a:rPr lang="en-US" dirty="0" err="1" smtClean="0"/>
              <a:t>tersebut</a:t>
            </a:r>
            <a:r>
              <a:rPr lang="en-US" dirty="0" smtClean="0"/>
              <a:t> </a:t>
            </a:r>
            <a:r>
              <a:rPr lang="en-US" dirty="0" err="1" smtClean="0"/>
              <a:t>akan</a:t>
            </a:r>
            <a:r>
              <a:rPr lang="en-US" dirty="0" smtClean="0"/>
              <a:t> </a:t>
            </a:r>
            <a:r>
              <a:rPr lang="en-US" dirty="0" err="1" smtClean="0"/>
              <a:t>mencari</a:t>
            </a:r>
            <a:r>
              <a:rPr lang="en-US" dirty="0" smtClean="0"/>
              <a:t> kata </a:t>
            </a:r>
            <a:r>
              <a:rPr lang="en-US" dirty="0" err="1" smtClean="0"/>
              <a:t>ikan</a:t>
            </a:r>
            <a:r>
              <a:rPr lang="en-US" dirty="0" smtClean="0"/>
              <a:t> </a:t>
            </a:r>
            <a:r>
              <a:rPr lang="en-US" dirty="0" err="1" smtClean="0"/>
              <a:t>tapi</a:t>
            </a:r>
            <a:r>
              <a:rPr lang="en-US" dirty="0" smtClean="0"/>
              <a:t> </a:t>
            </a:r>
            <a:r>
              <a:rPr lang="en-US" dirty="0" err="1" smtClean="0"/>
              <a:t>tidak</a:t>
            </a:r>
            <a:r>
              <a:rPr lang="en-US" dirty="0" smtClean="0"/>
              <a:t> </a:t>
            </a:r>
            <a:r>
              <a:rPr lang="en-US" dirty="0" err="1" smtClean="0"/>
              <a:t>untuk</a:t>
            </a:r>
            <a:r>
              <a:rPr lang="en-US" dirty="0" smtClean="0"/>
              <a:t> </a:t>
            </a:r>
            <a:r>
              <a:rPr lang="en-US" dirty="0" err="1" smtClean="0"/>
              <a:t>nila</a:t>
            </a:r>
            <a:r>
              <a:rPr lang="en-US" dirty="0" smtClean="0"/>
              <a:t>,</a:t>
            </a:r>
          </a:p>
          <a:p>
            <a:pPr algn="just">
              <a:lnSpc>
                <a:spcPct val="160000"/>
              </a:lnSpc>
            </a:pPr>
            <a:r>
              <a:rPr lang="en-US" dirty="0" smtClean="0"/>
              <a:t>SINONIM (~) : </a:t>
            </a:r>
            <a:r>
              <a:rPr lang="en-US" dirty="0" err="1" smtClean="0"/>
              <a:t>Mencari</a:t>
            </a:r>
            <a:r>
              <a:rPr lang="en-US" dirty="0" smtClean="0"/>
              <a:t> kata </a:t>
            </a:r>
            <a:r>
              <a:rPr lang="en-US" dirty="0" err="1" smtClean="0"/>
              <a:t>beserta</a:t>
            </a:r>
            <a:r>
              <a:rPr lang="en-US" dirty="0" smtClean="0"/>
              <a:t> </a:t>
            </a:r>
            <a:r>
              <a:rPr lang="en-US" dirty="0" err="1" smtClean="0"/>
              <a:t>sinonim-sinonimnya</a:t>
            </a:r>
            <a:r>
              <a:rPr lang="en-US" dirty="0" smtClean="0"/>
              <a:t>. </a:t>
            </a:r>
            <a:r>
              <a:rPr lang="en-US" dirty="0" err="1" smtClean="0"/>
              <a:t>Contoh</a:t>
            </a:r>
            <a:r>
              <a:rPr lang="en-US" dirty="0" smtClean="0"/>
              <a:t>, ~</a:t>
            </a:r>
            <a:r>
              <a:rPr lang="en-US" dirty="0" err="1" smtClean="0"/>
              <a:t>mobil</a:t>
            </a:r>
            <a:r>
              <a:rPr lang="en-US" dirty="0" smtClean="0"/>
              <a:t> </a:t>
            </a:r>
            <a:r>
              <a:rPr lang="en-US" dirty="0" err="1" smtClean="0"/>
              <a:t>akan</a:t>
            </a:r>
            <a:r>
              <a:rPr lang="en-US" dirty="0" smtClean="0"/>
              <a:t> </a:t>
            </a:r>
            <a:r>
              <a:rPr lang="en-US" dirty="0" err="1" smtClean="0"/>
              <a:t>membawa</a:t>
            </a:r>
            <a:r>
              <a:rPr lang="en-US" dirty="0" smtClean="0"/>
              <a:t> </a:t>
            </a:r>
            <a:r>
              <a:rPr lang="en-US" dirty="0" err="1" smtClean="0"/>
              <a:t>hasil</a:t>
            </a:r>
            <a:r>
              <a:rPr lang="en-US" dirty="0" smtClean="0"/>
              <a:t> </a:t>
            </a:r>
            <a:r>
              <a:rPr lang="en-US" dirty="0" err="1" smtClean="0"/>
              <a:t>pencarian</a:t>
            </a:r>
            <a:r>
              <a:rPr lang="en-US" dirty="0" smtClean="0"/>
              <a:t> </a:t>
            </a:r>
            <a:r>
              <a:rPr lang="en-US" dirty="0" err="1" smtClean="0"/>
              <a:t>mobil</a:t>
            </a:r>
            <a:r>
              <a:rPr lang="en-US" dirty="0" smtClean="0"/>
              <a:t> </a:t>
            </a:r>
            <a:r>
              <a:rPr lang="en-US" dirty="0" err="1" smtClean="0"/>
              <a:t>dan</a:t>
            </a:r>
            <a:r>
              <a:rPr lang="en-US" dirty="0" smtClean="0"/>
              <a:t> </a:t>
            </a:r>
            <a:r>
              <a:rPr lang="en-US" dirty="0" err="1" smtClean="0"/>
              <a:t>sinonim-sinonimnya</a:t>
            </a:r>
            <a:r>
              <a:rPr lang="en-US" dirty="0" smtClean="0"/>
              <a:t>,</a:t>
            </a:r>
            <a:endParaRPr lang="en-US" dirty="0"/>
          </a:p>
        </p:txBody>
      </p:sp>
    </p:spTree>
    <p:extLst>
      <p:ext uri="{BB962C8B-B14F-4D97-AF65-F5344CB8AC3E}">
        <p14:creationId xmlns:p14="http://schemas.microsoft.com/office/powerpoint/2010/main" val="281623889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1" dur="500"/>
                                        <p:tgtEl>
                                          <p:spTgt spid="3">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9" dur="500"/>
                                        <p:tgtEl>
                                          <p:spTgt spid="3">
                                            <p:txEl>
                                              <p:pRg st="3" end="3"/>
                                            </p:txEl>
                                          </p:spTgt>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436" y="177801"/>
            <a:ext cx="9782801" cy="946944"/>
          </a:xfrm>
        </p:spPr>
        <p:txBody>
          <a:bodyPr>
            <a:noAutofit/>
          </a:bodyPr>
          <a:lstStyle/>
          <a:p>
            <a:pPr algn="ctr"/>
            <a:r>
              <a:rPr lang="en-US" sz="4800" b="1" dirty="0" err="1" smtClean="0">
                <a:effectLst>
                  <a:outerShdw blurRad="38100" dist="38100" dir="2700000" algn="tl">
                    <a:srgbClr val="000000">
                      <a:alpha val="43137"/>
                    </a:srgbClr>
                  </a:outerShdw>
                </a:effectLst>
              </a:rPr>
              <a:t>Fitur</a:t>
            </a:r>
            <a:r>
              <a:rPr lang="en-US" sz="4800" b="1" dirty="0" smtClean="0">
                <a:effectLst>
                  <a:outerShdw blurRad="38100" dist="38100" dir="2700000" algn="tl">
                    <a:srgbClr val="000000">
                      <a:alpha val="43137"/>
                    </a:srgbClr>
                  </a:outerShdw>
                </a:effectLst>
              </a:rPr>
              <a:t> </a:t>
            </a:r>
            <a:r>
              <a:rPr lang="en-US" sz="4800" b="1" dirty="0" err="1" smtClean="0">
                <a:effectLst>
                  <a:outerShdw blurRad="38100" dist="38100" dir="2700000" algn="tl">
                    <a:srgbClr val="000000">
                      <a:alpha val="43137"/>
                    </a:srgbClr>
                  </a:outerShdw>
                </a:effectLst>
              </a:rPr>
              <a:t>Dasar</a:t>
            </a:r>
            <a:r>
              <a:rPr lang="en-US" sz="4800" b="1" dirty="0" smtClean="0">
                <a:effectLst>
                  <a:outerShdw blurRad="38100" dist="38100" dir="2700000" algn="tl">
                    <a:srgbClr val="000000">
                      <a:alpha val="43137"/>
                    </a:srgbClr>
                  </a:outerShdw>
                </a:effectLst>
              </a:rPr>
              <a:t> </a:t>
            </a:r>
            <a:r>
              <a:rPr lang="en-US" sz="4800" b="1" dirty="0" err="1" smtClean="0">
                <a:effectLst>
                  <a:outerShdw blurRad="38100" dist="38100" dir="2700000" algn="tl">
                    <a:srgbClr val="000000">
                      <a:alpha val="43137"/>
                    </a:srgbClr>
                  </a:outerShdw>
                </a:effectLst>
              </a:rPr>
              <a:t>Pencarian</a:t>
            </a:r>
            <a:r>
              <a:rPr lang="en-US" sz="4800" b="1" dirty="0" smtClean="0">
                <a:effectLst>
                  <a:outerShdw blurRad="38100" dist="38100" dir="2700000" algn="tl">
                    <a:srgbClr val="000000">
                      <a:alpha val="43137"/>
                    </a:srgbClr>
                  </a:outerShdw>
                </a:effectLst>
              </a:rPr>
              <a:t> Google (2)</a:t>
            </a:r>
            <a:endParaRPr lang="en-US" sz="48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340768"/>
            <a:ext cx="9782801" cy="5517232"/>
          </a:xfrm>
        </p:spPr>
        <p:txBody>
          <a:bodyPr>
            <a:normAutofit fontScale="77500" lnSpcReduction="20000"/>
          </a:bodyPr>
          <a:lstStyle/>
          <a:p>
            <a:pPr algn="just">
              <a:lnSpc>
                <a:spcPct val="160000"/>
              </a:lnSpc>
            </a:pPr>
            <a:r>
              <a:rPr lang="en-US" dirty="0" smtClean="0"/>
              <a:t>ASTERIK (*) : </a:t>
            </a:r>
            <a:r>
              <a:rPr lang="en-US" dirty="0" err="1" smtClean="0"/>
              <a:t>Karakter</a:t>
            </a:r>
            <a:r>
              <a:rPr lang="en-US" dirty="0" smtClean="0"/>
              <a:t> </a:t>
            </a:r>
            <a:r>
              <a:rPr lang="en-US" dirty="0" err="1" smtClean="0"/>
              <a:t>pengganti</a:t>
            </a:r>
            <a:r>
              <a:rPr lang="en-US" dirty="0" smtClean="0"/>
              <a:t> kata. </a:t>
            </a:r>
            <a:r>
              <a:rPr lang="en-US" dirty="0" err="1" smtClean="0"/>
              <a:t>Contoh</a:t>
            </a:r>
            <a:r>
              <a:rPr lang="en-US" dirty="0" smtClean="0"/>
              <a:t> </a:t>
            </a:r>
            <a:r>
              <a:rPr lang="en-US" dirty="0" err="1" smtClean="0"/>
              <a:t>ayam</a:t>
            </a:r>
            <a:r>
              <a:rPr lang="en-US" dirty="0" smtClean="0"/>
              <a:t>*</a:t>
            </a:r>
            <a:r>
              <a:rPr lang="en-US" dirty="0" err="1" smtClean="0"/>
              <a:t>pedas</a:t>
            </a:r>
            <a:r>
              <a:rPr lang="en-US" dirty="0" smtClean="0"/>
              <a:t> </a:t>
            </a:r>
            <a:r>
              <a:rPr lang="en-US" dirty="0" err="1" smtClean="0"/>
              <a:t>akan</a:t>
            </a:r>
            <a:r>
              <a:rPr lang="en-US" dirty="0" smtClean="0"/>
              <a:t> </a:t>
            </a:r>
            <a:r>
              <a:rPr lang="en-US" dirty="0" err="1" smtClean="0"/>
              <a:t>menghasilkan</a:t>
            </a:r>
            <a:r>
              <a:rPr lang="en-US" dirty="0" smtClean="0"/>
              <a:t> </a:t>
            </a:r>
            <a:r>
              <a:rPr lang="en-US" dirty="0" err="1" smtClean="0"/>
              <a:t>beberapa</a:t>
            </a:r>
            <a:r>
              <a:rPr lang="en-US" dirty="0" smtClean="0"/>
              <a:t> </a:t>
            </a:r>
            <a:r>
              <a:rPr lang="en-US" dirty="0" err="1" smtClean="0"/>
              <a:t>kemungkinan</a:t>
            </a:r>
            <a:r>
              <a:rPr lang="en-US" dirty="0" smtClean="0"/>
              <a:t> </a:t>
            </a:r>
            <a:r>
              <a:rPr lang="en-US" dirty="0" err="1" smtClean="0"/>
              <a:t>seperti</a:t>
            </a:r>
            <a:r>
              <a:rPr lang="en-US" dirty="0" smtClean="0"/>
              <a:t>: </a:t>
            </a:r>
            <a:r>
              <a:rPr lang="en-US" dirty="0" err="1" smtClean="0"/>
              <a:t>ayam</a:t>
            </a:r>
            <a:r>
              <a:rPr lang="en-US" dirty="0" smtClean="0"/>
              <a:t> </a:t>
            </a:r>
            <a:r>
              <a:rPr lang="en-US" dirty="0" err="1" smtClean="0"/>
              <a:t>bakar</a:t>
            </a:r>
            <a:r>
              <a:rPr lang="en-US" dirty="0" smtClean="0"/>
              <a:t> </a:t>
            </a:r>
            <a:r>
              <a:rPr lang="en-US" dirty="0" err="1" smtClean="0"/>
              <a:t>pedas</a:t>
            </a:r>
            <a:r>
              <a:rPr lang="en-US" dirty="0" smtClean="0"/>
              <a:t>, </a:t>
            </a:r>
            <a:r>
              <a:rPr lang="en-US" dirty="0" err="1" smtClean="0"/>
              <a:t>ayam</a:t>
            </a:r>
            <a:r>
              <a:rPr lang="en-US" dirty="0" smtClean="0"/>
              <a:t> </a:t>
            </a:r>
            <a:r>
              <a:rPr lang="en-US" dirty="0" err="1" smtClean="0"/>
              <a:t>asem</a:t>
            </a:r>
            <a:r>
              <a:rPr lang="en-US" dirty="0" smtClean="0"/>
              <a:t> </a:t>
            </a:r>
            <a:r>
              <a:rPr lang="en-US" dirty="0" err="1" smtClean="0"/>
              <a:t>pedas</a:t>
            </a:r>
            <a:r>
              <a:rPr lang="en-US" dirty="0" smtClean="0"/>
              <a:t> </a:t>
            </a:r>
            <a:r>
              <a:rPr lang="en-US" dirty="0" err="1" smtClean="0"/>
              <a:t>dan</a:t>
            </a:r>
            <a:r>
              <a:rPr lang="en-US" dirty="0" smtClean="0"/>
              <a:t> </a:t>
            </a:r>
            <a:r>
              <a:rPr lang="en-US" dirty="0" err="1" smtClean="0"/>
              <a:t>lainnya</a:t>
            </a:r>
            <a:r>
              <a:rPr lang="en-US" dirty="0" smtClean="0"/>
              <a:t>,</a:t>
            </a:r>
          </a:p>
          <a:p>
            <a:pPr algn="just">
              <a:lnSpc>
                <a:spcPct val="160000"/>
              </a:lnSpc>
            </a:pPr>
            <a:r>
              <a:rPr lang="en-US" dirty="0" smtClean="0"/>
              <a:t>CASE INSENTITIVE : </a:t>
            </a:r>
            <a:r>
              <a:rPr lang="en-US" dirty="0" err="1" smtClean="0"/>
              <a:t>Pencarian</a:t>
            </a:r>
            <a:r>
              <a:rPr lang="en-US" dirty="0" smtClean="0"/>
              <a:t> di google </a:t>
            </a:r>
            <a:r>
              <a:rPr lang="en-US" dirty="0" err="1" smtClean="0"/>
              <a:t>menangkap</a:t>
            </a:r>
            <a:r>
              <a:rPr lang="en-US" dirty="0" smtClean="0"/>
              <a:t> </a:t>
            </a:r>
            <a:r>
              <a:rPr lang="en-US" dirty="0" err="1" smtClean="0"/>
              <a:t>kapital</a:t>
            </a:r>
            <a:r>
              <a:rPr lang="en-US" dirty="0" smtClean="0"/>
              <a:t> </a:t>
            </a:r>
            <a:r>
              <a:rPr lang="en-US" dirty="0" err="1" smtClean="0"/>
              <a:t>dan</a:t>
            </a:r>
            <a:r>
              <a:rPr lang="en-US" dirty="0" smtClean="0"/>
              <a:t> </a:t>
            </a:r>
            <a:r>
              <a:rPr lang="en-US" dirty="0" err="1" smtClean="0"/>
              <a:t>bukan</a:t>
            </a:r>
            <a:r>
              <a:rPr lang="en-US" dirty="0" smtClean="0"/>
              <a:t> </a:t>
            </a:r>
            <a:r>
              <a:rPr lang="en-US" dirty="0" err="1" smtClean="0"/>
              <a:t>kapital</a:t>
            </a:r>
            <a:r>
              <a:rPr lang="en-US" dirty="0" smtClean="0"/>
              <a:t> </a:t>
            </a:r>
            <a:r>
              <a:rPr lang="en-US" dirty="0" err="1" smtClean="0"/>
              <a:t>sebagai</a:t>
            </a:r>
            <a:r>
              <a:rPr lang="en-US" dirty="0" smtClean="0"/>
              <a:t> </a:t>
            </a:r>
            <a:r>
              <a:rPr lang="en-US" dirty="0" err="1" smtClean="0"/>
              <a:t>sesuatu</a:t>
            </a:r>
            <a:r>
              <a:rPr lang="en-US" dirty="0" smtClean="0"/>
              <a:t> yang </a:t>
            </a:r>
            <a:r>
              <a:rPr lang="en-US" dirty="0" err="1" smtClean="0"/>
              <a:t>sama</a:t>
            </a:r>
            <a:r>
              <a:rPr lang="en-US" dirty="0" smtClean="0"/>
              <a:t>. </a:t>
            </a:r>
            <a:r>
              <a:rPr lang="en-US" dirty="0" err="1" smtClean="0"/>
              <a:t>Jadi</a:t>
            </a:r>
            <a:r>
              <a:rPr lang="en-US" dirty="0" smtClean="0"/>
              <a:t> </a:t>
            </a:r>
            <a:r>
              <a:rPr lang="en-US" dirty="0" err="1" smtClean="0"/>
              <a:t>Bloger</a:t>
            </a:r>
            <a:r>
              <a:rPr lang="en-US" dirty="0" smtClean="0"/>
              <a:t>, </a:t>
            </a:r>
            <a:r>
              <a:rPr lang="en-US" dirty="0" err="1" smtClean="0"/>
              <a:t>bLoger</a:t>
            </a:r>
            <a:r>
              <a:rPr lang="en-US" dirty="0" smtClean="0"/>
              <a:t>, </a:t>
            </a:r>
            <a:r>
              <a:rPr lang="en-US" dirty="0" err="1" smtClean="0"/>
              <a:t>BloGER</a:t>
            </a:r>
            <a:r>
              <a:rPr lang="en-US" dirty="0" smtClean="0"/>
              <a:t> </a:t>
            </a:r>
            <a:r>
              <a:rPr lang="en-US" dirty="0" err="1" smtClean="0"/>
              <a:t>semuanya</a:t>
            </a:r>
            <a:r>
              <a:rPr lang="en-US" dirty="0" smtClean="0"/>
              <a:t> </a:t>
            </a:r>
            <a:r>
              <a:rPr lang="en-US" dirty="0" err="1" smtClean="0"/>
              <a:t>akan</a:t>
            </a:r>
            <a:r>
              <a:rPr lang="en-US" dirty="0" smtClean="0"/>
              <a:t> </a:t>
            </a:r>
            <a:r>
              <a:rPr lang="en-US" dirty="0" err="1" smtClean="0"/>
              <a:t>membawa</a:t>
            </a:r>
            <a:r>
              <a:rPr lang="en-US" dirty="0" smtClean="0"/>
              <a:t> </a:t>
            </a:r>
            <a:r>
              <a:rPr lang="en-US" dirty="0" err="1" smtClean="0"/>
              <a:t>pancarian</a:t>
            </a:r>
            <a:r>
              <a:rPr lang="en-US" dirty="0" smtClean="0"/>
              <a:t> yang </a:t>
            </a:r>
            <a:r>
              <a:rPr lang="en-US" dirty="0" err="1" smtClean="0"/>
              <a:t>sama</a:t>
            </a:r>
            <a:endParaRPr lang="en-US" dirty="0" smtClean="0"/>
          </a:p>
          <a:p>
            <a:pPr algn="just">
              <a:lnSpc>
                <a:spcPct val="160000"/>
              </a:lnSpc>
            </a:pPr>
            <a:r>
              <a:rPr lang="en-US" dirty="0" smtClean="0"/>
              <a:t>PENGABAIAN KATA : Google </a:t>
            </a:r>
            <a:r>
              <a:rPr lang="en-US" dirty="0" err="1" smtClean="0"/>
              <a:t>mengabaikan</a:t>
            </a:r>
            <a:r>
              <a:rPr lang="en-US" dirty="0" smtClean="0"/>
              <a:t> keyword </a:t>
            </a:r>
            <a:r>
              <a:rPr lang="en-US" dirty="0" err="1" smtClean="0"/>
              <a:t>berupa</a:t>
            </a:r>
            <a:r>
              <a:rPr lang="en-US" dirty="0" smtClean="0"/>
              <a:t> </a:t>
            </a:r>
            <a:r>
              <a:rPr lang="en-US" dirty="0" err="1" smtClean="0"/>
              <a:t>karakter</a:t>
            </a:r>
            <a:r>
              <a:rPr lang="en-US" dirty="0" smtClean="0"/>
              <a:t> </a:t>
            </a:r>
            <a:r>
              <a:rPr lang="en-US" dirty="0" err="1" smtClean="0"/>
              <a:t>tunggal</a:t>
            </a:r>
            <a:r>
              <a:rPr lang="en-US" dirty="0" smtClean="0"/>
              <a:t> </a:t>
            </a:r>
            <a:r>
              <a:rPr lang="en-US" dirty="0" err="1" smtClean="0"/>
              <a:t>dan</a:t>
            </a:r>
            <a:r>
              <a:rPr lang="en-US" dirty="0" smtClean="0"/>
              <a:t> kata-kata </a:t>
            </a:r>
            <a:r>
              <a:rPr lang="en-US" dirty="0" err="1" smtClean="0"/>
              <a:t>berikut</a:t>
            </a:r>
            <a:r>
              <a:rPr lang="en-US" dirty="0" smtClean="0"/>
              <a:t> : a, about, an, are, as, </a:t>
            </a:r>
            <a:r>
              <a:rPr lang="en-US" dirty="0" err="1" smtClean="0"/>
              <a:t>dan</a:t>
            </a:r>
            <a:r>
              <a:rPr lang="en-US" dirty="0" smtClean="0"/>
              <a:t> </a:t>
            </a:r>
            <a:r>
              <a:rPr lang="en-US" dirty="0" err="1" smtClean="0"/>
              <a:t>lainnya</a:t>
            </a:r>
            <a:r>
              <a:rPr lang="en-US" dirty="0" smtClean="0"/>
              <a:t>. </a:t>
            </a:r>
          </a:p>
          <a:p>
            <a:pPr algn="just">
              <a:lnSpc>
                <a:spcPct val="160000"/>
              </a:lnSpc>
            </a:pPr>
            <a:r>
              <a:rPr lang="en-US" dirty="0" smtClean="0"/>
              <a:t>I'M FEELING LUCKY : Akan </a:t>
            </a:r>
            <a:r>
              <a:rPr lang="en-US" dirty="0" err="1" smtClean="0"/>
              <a:t>membawa</a:t>
            </a:r>
            <a:r>
              <a:rPr lang="en-US" dirty="0" smtClean="0"/>
              <a:t> </a:t>
            </a:r>
            <a:r>
              <a:rPr lang="en-US" dirty="0" err="1" smtClean="0"/>
              <a:t>kita</a:t>
            </a:r>
            <a:r>
              <a:rPr lang="en-US" dirty="0" smtClean="0"/>
              <a:t> </a:t>
            </a:r>
            <a:r>
              <a:rPr lang="en-US" dirty="0" err="1" smtClean="0"/>
              <a:t>langsung</a:t>
            </a:r>
            <a:r>
              <a:rPr lang="en-US" dirty="0" smtClean="0"/>
              <a:t> </a:t>
            </a:r>
            <a:r>
              <a:rPr lang="en-US" dirty="0" err="1" smtClean="0"/>
              <a:t>menuju</a:t>
            </a:r>
            <a:r>
              <a:rPr lang="en-US" dirty="0" smtClean="0"/>
              <a:t> </a:t>
            </a:r>
            <a:r>
              <a:rPr lang="en-US" dirty="0" err="1" smtClean="0"/>
              <a:t>ke</a:t>
            </a:r>
            <a:r>
              <a:rPr lang="en-US" dirty="0" smtClean="0"/>
              <a:t> </a:t>
            </a:r>
            <a:r>
              <a:rPr lang="en-US" dirty="0" err="1" smtClean="0"/>
              <a:t>hasil</a:t>
            </a:r>
            <a:r>
              <a:rPr lang="en-US" dirty="0" smtClean="0"/>
              <a:t> </a:t>
            </a:r>
            <a:r>
              <a:rPr lang="en-US" dirty="0" err="1" smtClean="0"/>
              <a:t>pencarian</a:t>
            </a:r>
            <a:r>
              <a:rPr lang="en-US" dirty="0" smtClean="0"/>
              <a:t> </a:t>
            </a:r>
            <a:r>
              <a:rPr lang="en-US" dirty="0" err="1" smtClean="0"/>
              <a:t>pertama</a:t>
            </a:r>
            <a:r>
              <a:rPr lang="en-US" dirty="0" smtClean="0"/>
              <a:t> query </a:t>
            </a:r>
            <a:r>
              <a:rPr lang="en-US" dirty="0" err="1" smtClean="0"/>
              <a:t>kita</a:t>
            </a:r>
            <a:r>
              <a:rPr lang="en-US" dirty="0" smtClean="0"/>
              <a:t>.</a:t>
            </a:r>
            <a:endParaRPr lang="en-US" dirty="0"/>
          </a:p>
        </p:txBody>
      </p:sp>
    </p:spTree>
    <p:extLst>
      <p:ext uri="{BB962C8B-B14F-4D97-AF65-F5344CB8AC3E}">
        <p14:creationId xmlns:p14="http://schemas.microsoft.com/office/powerpoint/2010/main" val="331324965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left)">
                                      <p:cBhvr>
                                        <p:cTn id="11" dur="500"/>
                                        <p:tgtEl>
                                          <p:spTgt spid="3">
                                            <p:txEl>
                                              <p:pRg st="1" end="1"/>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left)">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436" y="177801"/>
            <a:ext cx="9782801" cy="802928"/>
          </a:xfrm>
        </p:spPr>
        <p:txBody>
          <a:bodyPr>
            <a:noAutofit/>
          </a:bodyPr>
          <a:lstStyle/>
          <a:p>
            <a:pPr algn="ctr"/>
            <a:r>
              <a:rPr lang="en-US" sz="4800" b="1" dirty="0" err="1" smtClean="0">
                <a:effectLst>
                  <a:outerShdw blurRad="38100" dist="38100" dir="2700000" algn="tl">
                    <a:srgbClr val="000000">
                      <a:alpha val="43137"/>
                    </a:srgbClr>
                  </a:outerShdw>
                </a:effectLst>
              </a:rPr>
              <a:t>Fitur</a:t>
            </a:r>
            <a:r>
              <a:rPr lang="en-US" sz="4800" b="1" dirty="0" smtClean="0">
                <a:effectLst>
                  <a:outerShdw blurRad="38100" dist="38100" dir="2700000" algn="tl">
                    <a:srgbClr val="000000">
                      <a:alpha val="43137"/>
                    </a:srgbClr>
                  </a:outerShdw>
                </a:effectLst>
              </a:rPr>
              <a:t> </a:t>
            </a:r>
            <a:r>
              <a:rPr lang="en-US" sz="4800" b="1" dirty="0" err="1" smtClean="0">
                <a:effectLst>
                  <a:outerShdw blurRad="38100" dist="38100" dir="2700000" algn="tl">
                    <a:srgbClr val="000000">
                      <a:alpha val="43137"/>
                    </a:srgbClr>
                  </a:outerShdw>
                </a:effectLst>
              </a:rPr>
              <a:t>Pencarian</a:t>
            </a:r>
            <a:r>
              <a:rPr lang="en-US" sz="4800" b="1" dirty="0" smtClean="0">
                <a:effectLst>
                  <a:outerShdw blurRad="38100" dist="38100" dir="2700000" algn="tl">
                    <a:srgbClr val="000000">
                      <a:alpha val="43137"/>
                    </a:srgbClr>
                  </a:outerShdw>
                </a:effectLst>
              </a:rPr>
              <a:t> Google </a:t>
            </a:r>
            <a:r>
              <a:rPr lang="en-US" sz="4800" b="1" dirty="0" err="1" smtClean="0">
                <a:effectLst>
                  <a:outerShdw blurRad="38100" dist="38100" dir="2700000" algn="tl">
                    <a:srgbClr val="000000">
                      <a:alpha val="43137"/>
                    </a:srgbClr>
                  </a:outerShdw>
                </a:effectLst>
              </a:rPr>
              <a:t>Lanjut</a:t>
            </a:r>
            <a:r>
              <a:rPr lang="en-US" sz="4800" b="1" dirty="0" smtClean="0">
                <a:effectLst>
                  <a:outerShdw blurRad="38100" dist="38100" dir="2700000" algn="tl">
                    <a:srgbClr val="000000">
                      <a:alpha val="43137"/>
                    </a:srgbClr>
                  </a:outerShdw>
                </a:effectLst>
              </a:rPr>
              <a:t> (1)</a:t>
            </a:r>
            <a:endParaRPr lang="en-US" sz="48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413892" y="1196752"/>
            <a:ext cx="10297144" cy="5661248"/>
          </a:xfrm>
        </p:spPr>
        <p:txBody>
          <a:bodyPr>
            <a:noAutofit/>
          </a:bodyPr>
          <a:lstStyle/>
          <a:p>
            <a:pPr algn="just">
              <a:lnSpc>
                <a:spcPct val="170000"/>
              </a:lnSpc>
            </a:pPr>
            <a:r>
              <a:rPr lang="en-US" sz="1600" dirty="0" smtClean="0"/>
              <a:t>DEFINE : </a:t>
            </a:r>
            <a:r>
              <a:rPr lang="en-US" sz="1600" dirty="0" err="1" smtClean="0"/>
              <a:t>Mencari</a:t>
            </a:r>
            <a:r>
              <a:rPr lang="en-US" sz="1600" dirty="0" smtClean="0"/>
              <a:t> </a:t>
            </a:r>
            <a:r>
              <a:rPr lang="en-US" sz="1600" dirty="0" err="1" smtClean="0"/>
              <a:t>definisi</a:t>
            </a:r>
            <a:r>
              <a:rPr lang="en-US" sz="1600" dirty="0" smtClean="0"/>
              <a:t> </a:t>
            </a:r>
            <a:r>
              <a:rPr lang="en-US" sz="1600" dirty="0" err="1" smtClean="0"/>
              <a:t>dari</a:t>
            </a:r>
            <a:r>
              <a:rPr lang="en-US" sz="1600" dirty="0" smtClean="0"/>
              <a:t> </a:t>
            </a:r>
            <a:r>
              <a:rPr lang="en-US" sz="1600" dirty="0" err="1" smtClean="0"/>
              <a:t>sebuah</a:t>
            </a:r>
            <a:r>
              <a:rPr lang="en-US" sz="1600" dirty="0" smtClean="0"/>
              <a:t> </a:t>
            </a:r>
            <a:r>
              <a:rPr lang="en-US" sz="1600" dirty="0" err="1" smtClean="0"/>
              <a:t>terminologi</a:t>
            </a:r>
            <a:r>
              <a:rPr lang="en-US" sz="1600" dirty="0" smtClean="0"/>
              <a:t>. Dari </a:t>
            </a:r>
            <a:r>
              <a:rPr lang="en-US" sz="1600" dirty="0" err="1" smtClean="0"/>
              <a:t>contoh</a:t>
            </a:r>
            <a:r>
              <a:rPr lang="en-US" sz="1600" dirty="0" smtClean="0"/>
              <a:t> </a:t>
            </a:r>
            <a:r>
              <a:rPr lang="en-US" sz="1600" dirty="0" err="1" smtClean="0"/>
              <a:t>berikut</a:t>
            </a:r>
            <a:r>
              <a:rPr lang="en-US" sz="1600" dirty="0" smtClean="0"/>
              <a:t>, </a:t>
            </a:r>
            <a:r>
              <a:rPr lang="en-US" sz="1600" dirty="0" err="1" smtClean="0"/>
              <a:t>hasil</a:t>
            </a:r>
            <a:r>
              <a:rPr lang="en-US" sz="1600" dirty="0" smtClean="0"/>
              <a:t> yang </a:t>
            </a:r>
            <a:r>
              <a:rPr lang="en-US" sz="1600" dirty="0" err="1" smtClean="0"/>
              <a:t>didapat</a:t>
            </a:r>
            <a:r>
              <a:rPr lang="en-US" sz="1600" dirty="0" smtClean="0"/>
              <a:t> </a:t>
            </a:r>
            <a:r>
              <a:rPr lang="en-US" sz="1600" dirty="0" err="1" smtClean="0"/>
              <a:t>adalah</a:t>
            </a:r>
            <a:r>
              <a:rPr lang="en-US" sz="1600" dirty="0" smtClean="0"/>
              <a:t> </a:t>
            </a:r>
            <a:r>
              <a:rPr lang="en-US" sz="1600" dirty="0" err="1" smtClean="0"/>
              <a:t>berbagai</a:t>
            </a:r>
            <a:r>
              <a:rPr lang="en-US" sz="1600" dirty="0" smtClean="0"/>
              <a:t> </a:t>
            </a:r>
            <a:r>
              <a:rPr lang="en-US" sz="1600" dirty="0" err="1" smtClean="0"/>
              <a:t>definisi</a:t>
            </a:r>
            <a:r>
              <a:rPr lang="en-US" sz="1600" dirty="0" smtClean="0"/>
              <a:t> </a:t>
            </a:r>
            <a:r>
              <a:rPr lang="en-US" sz="1600" dirty="0" err="1" smtClean="0"/>
              <a:t>tentang</a:t>
            </a:r>
            <a:r>
              <a:rPr lang="en-US" sz="1600" dirty="0" smtClean="0"/>
              <a:t> e-learning </a:t>
            </a:r>
            <a:r>
              <a:rPr lang="en-US" sz="1600" dirty="0" err="1" smtClean="0"/>
              <a:t>dari</a:t>
            </a:r>
            <a:r>
              <a:rPr lang="en-US" sz="1600" dirty="0" smtClean="0"/>
              <a:t> </a:t>
            </a:r>
            <a:r>
              <a:rPr lang="en-US" sz="1600" dirty="0" err="1" smtClean="0"/>
              <a:t>berbagai</a:t>
            </a:r>
            <a:r>
              <a:rPr lang="en-US" sz="1600" dirty="0" smtClean="0"/>
              <a:t> </a:t>
            </a:r>
            <a:r>
              <a:rPr lang="en-US" sz="1600" dirty="0" err="1" smtClean="0"/>
              <a:t>sumber</a:t>
            </a:r>
            <a:r>
              <a:rPr lang="en-US" sz="1600" dirty="0" smtClean="0"/>
              <a:t>. </a:t>
            </a:r>
            <a:r>
              <a:rPr lang="en-US" sz="1600" dirty="0" err="1" smtClean="0"/>
              <a:t>define:e-learning</a:t>
            </a:r>
            <a:r>
              <a:rPr lang="en-US" sz="1600" dirty="0" smtClean="0"/>
              <a:t>,</a:t>
            </a:r>
          </a:p>
          <a:p>
            <a:pPr algn="just">
              <a:lnSpc>
                <a:spcPct val="170000"/>
              </a:lnSpc>
            </a:pPr>
            <a:r>
              <a:rPr lang="en-US" sz="1600" dirty="0" smtClean="0"/>
              <a:t>CACHE : </a:t>
            </a:r>
            <a:r>
              <a:rPr lang="en-US" sz="1600" dirty="0" err="1" smtClean="0"/>
              <a:t>Menampilakn</a:t>
            </a:r>
            <a:r>
              <a:rPr lang="en-US" sz="1600" dirty="0" smtClean="0"/>
              <a:t> </a:t>
            </a:r>
            <a:r>
              <a:rPr lang="en-US" sz="1600" dirty="0" err="1" smtClean="0"/>
              <a:t>situs</a:t>
            </a:r>
            <a:r>
              <a:rPr lang="en-US" sz="1600" dirty="0" smtClean="0"/>
              <a:t> web yang </a:t>
            </a:r>
            <a:r>
              <a:rPr lang="en-US" sz="1600" dirty="0" err="1" smtClean="0"/>
              <a:t>telah</a:t>
            </a:r>
            <a:r>
              <a:rPr lang="en-US" sz="1600" dirty="0" smtClean="0"/>
              <a:t> </a:t>
            </a:r>
            <a:r>
              <a:rPr lang="en-US" sz="1600" dirty="0" err="1" smtClean="0"/>
              <a:t>diindeks</a:t>
            </a:r>
            <a:r>
              <a:rPr lang="en-US" sz="1600" dirty="0" smtClean="0"/>
              <a:t> </a:t>
            </a:r>
            <a:r>
              <a:rPr lang="en-US" sz="1600" dirty="0" err="1" smtClean="0"/>
              <a:t>oleh</a:t>
            </a:r>
            <a:r>
              <a:rPr lang="en-US" sz="1600" dirty="0" smtClean="0"/>
              <a:t> Google </a:t>
            </a:r>
            <a:r>
              <a:rPr lang="en-US" sz="1600" dirty="0" err="1" smtClean="0"/>
              <a:t>meskipun</a:t>
            </a:r>
            <a:r>
              <a:rPr lang="en-US" sz="1600" dirty="0" smtClean="0"/>
              <a:t> </a:t>
            </a:r>
            <a:r>
              <a:rPr lang="en-US" sz="1600" dirty="0" err="1" smtClean="0"/>
              <a:t>sudah</a:t>
            </a:r>
            <a:r>
              <a:rPr lang="en-US" sz="1600" dirty="0" smtClean="0"/>
              <a:t> </a:t>
            </a:r>
            <a:r>
              <a:rPr lang="en-US" sz="1600" dirty="0" err="1" smtClean="0"/>
              <a:t>tidak</a:t>
            </a:r>
            <a:r>
              <a:rPr lang="en-US" sz="1600" dirty="0" smtClean="0"/>
              <a:t> </a:t>
            </a:r>
            <a:r>
              <a:rPr lang="en-US" sz="1600" dirty="0" err="1" smtClean="0"/>
              <a:t>aktif</a:t>
            </a:r>
            <a:r>
              <a:rPr lang="en-US" sz="1600" dirty="0" smtClean="0"/>
              <a:t> </a:t>
            </a:r>
            <a:r>
              <a:rPr lang="en-US" sz="1600" dirty="0" err="1" smtClean="0"/>
              <a:t>lagi</a:t>
            </a:r>
            <a:r>
              <a:rPr lang="en-US" sz="1600" dirty="0" smtClean="0"/>
              <a:t>. </a:t>
            </a:r>
            <a:r>
              <a:rPr lang="en-US" sz="1600" dirty="0" err="1" smtClean="0"/>
              <a:t>cache:cyberdeath.co.cc</a:t>
            </a:r>
            <a:r>
              <a:rPr lang="en-US" sz="1600" dirty="0" smtClean="0"/>
              <a:t> ,</a:t>
            </a:r>
          </a:p>
          <a:p>
            <a:pPr algn="just">
              <a:lnSpc>
                <a:spcPct val="170000"/>
              </a:lnSpc>
            </a:pPr>
            <a:r>
              <a:rPr lang="en-US" sz="1600" dirty="0" smtClean="0"/>
              <a:t>LINK : </a:t>
            </a:r>
            <a:r>
              <a:rPr lang="en-US" sz="1600" dirty="0" err="1" smtClean="0"/>
              <a:t>Menampilkan</a:t>
            </a:r>
            <a:r>
              <a:rPr lang="en-US" sz="1600" dirty="0" smtClean="0"/>
              <a:t> </a:t>
            </a:r>
            <a:r>
              <a:rPr lang="en-US" sz="1600" dirty="0" err="1" smtClean="0"/>
              <a:t>daftar</a:t>
            </a:r>
            <a:r>
              <a:rPr lang="en-US" sz="1600" dirty="0" smtClean="0"/>
              <a:t> link yang </a:t>
            </a:r>
            <a:r>
              <a:rPr lang="en-US" sz="1600" dirty="0" err="1" smtClean="0"/>
              <a:t>mengarah</a:t>
            </a:r>
            <a:r>
              <a:rPr lang="en-US" sz="1600" dirty="0" smtClean="0"/>
              <a:t> </a:t>
            </a:r>
            <a:r>
              <a:rPr lang="en-US" sz="1600" dirty="0" err="1" smtClean="0"/>
              <a:t>ke</a:t>
            </a:r>
            <a:r>
              <a:rPr lang="en-US" sz="1600" dirty="0" smtClean="0"/>
              <a:t> </a:t>
            </a:r>
            <a:r>
              <a:rPr lang="en-US" sz="1600" dirty="0" err="1" smtClean="0"/>
              <a:t>sebuah</a:t>
            </a:r>
            <a:r>
              <a:rPr lang="en-US" sz="1600" dirty="0" smtClean="0"/>
              <a:t> </a:t>
            </a:r>
            <a:r>
              <a:rPr lang="en-US" sz="1600" dirty="0" err="1" smtClean="0"/>
              <a:t>situs</a:t>
            </a:r>
            <a:r>
              <a:rPr lang="en-US" sz="1600" dirty="0" smtClean="0"/>
              <a:t>. </a:t>
            </a:r>
            <a:r>
              <a:rPr lang="en-US" sz="1600" dirty="0" err="1" smtClean="0"/>
              <a:t>Contoh</a:t>
            </a:r>
            <a:r>
              <a:rPr lang="en-US" sz="1600" dirty="0" smtClean="0"/>
              <a:t> </a:t>
            </a:r>
            <a:r>
              <a:rPr lang="en-US" sz="1600" dirty="0" err="1" smtClean="0"/>
              <a:t>link:www.umich.edu</a:t>
            </a:r>
            <a:r>
              <a:rPr lang="en-US" sz="1600" dirty="0" smtClean="0"/>
              <a:t>,</a:t>
            </a:r>
          </a:p>
          <a:p>
            <a:pPr algn="just">
              <a:lnSpc>
                <a:spcPct val="170000"/>
              </a:lnSpc>
            </a:pPr>
            <a:r>
              <a:rPr lang="en-US" sz="1600" dirty="0" smtClean="0"/>
              <a:t>RELATED : </a:t>
            </a:r>
            <a:r>
              <a:rPr lang="en-US" sz="1600" dirty="0" err="1" smtClean="0"/>
              <a:t>Menampilkan</a:t>
            </a:r>
            <a:r>
              <a:rPr lang="en-US" sz="1600" dirty="0" smtClean="0"/>
              <a:t> </a:t>
            </a:r>
            <a:r>
              <a:rPr lang="en-US" sz="1600" dirty="0" err="1" smtClean="0"/>
              <a:t>daftar</a:t>
            </a:r>
            <a:r>
              <a:rPr lang="en-US" sz="1600" dirty="0" smtClean="0"/>
              <a:t> </a:t>
            </a:r>
            <a:r>
              <a:rPr lang="en-US" sz="1600" dirty="0" err="1" smtClean="0"/>
              <a:t>situs</a:t>
            </a:r>
            <a:r>
              <a:rPr lang="en-US" sz="1600" dirty="0" smtClean="0"/>
              <a:t> yang </a:t>
            </a:r>
            <a:r>
              <a:rPr lang="en-US" sz="1600" dirty="0" err="1" smtClean="0"/>
              <a:t>serupa</a:t>
            </a:r>
            <a:r>
              <a:rPr lang="en-US" sz="1600" dirty="0" smtClean="0"/>
              <a:t>, </a:t>
            </a:r>
            <a:r>
              <a:rPr lang="en-US" sz="1600" dirty="0" err="1" smtClean="0"/>
              <a:t>mirip</a:t>
            </a:r>
            <a:r>
              <a:rPr lang="en-US" sz="1600" dirty="0" smtClean="0"/>
              <a:t> </a:t>
            </a:r>
            <a:r>
              <a:rPr lang="en-US" sz="1600" dirty="0" err="1" smtClean="0"/>
              <a:t>atau</a:t>
            </a:r>
            <a:r>
              <a:rPr lang="en-US" sz="1600" dirty="0" smtClean="0"/>
              <a:t> </a:t>
            </a:r>
            <a:r>
              <a:rPr lang="en-US" sz="1600" dirty="0" err="1" smtClean="0"/>
              <a:t>memiliki</a:t>
            </a:r>
            <a:r>
              <a:rPr lang="en-US" sz="1600" dirty="0" smtClean="0"/>
              <a:t> </a:t>
            </a:r>
            <a:r>
              <a:rPr lang="en-US" sz="1600" dirty="0" err="1" smtClean="0"/>
              <a:t>hubungan</a:t>
            </a:r>
            <a:r>
              <a:rPr lang="en-US" sz="1600" dirty="0" smtClean="0"/>
              <a:t> </a:t>
            </a:r>
            <a:r>
              <a:rPr lang="en-US" sz="1600" dirty="0" err="1" smtClean="0"/>
              <a:t>dengan</a:t>
            </a:r>
            <a:r>
              <a:rPr lang="en-US" sz="1600" dirty="0" smtClean="0"/>
              <a:t> </a:t>
            </a:r>
            <a:r>
              <a:rPr lang="en-US" sz="1600" dirty="0" err="1" smtClean="0"/>
              <a:t>suatu</a:t>
            </a:r>
            <a:r>
              <a:rPr lang="en-US" sz="1600" dirty="0" smtClean="0"/>
              <a:t> </a:t>
            </a:r>
            <a:r>
              <a:rPr lang="en-US" sz="1600" dirty="0" err="1" smtClean="0"/>
              <a:t>situs</a:t>
            </a:r>
            <a:r>
              <a:rPr lang="en-US" sz="1600" dirty="0" smtClean="0"/>
              <a:t>. </a:t>
            </a:r>
            <a:r>
              <a:rPr lang="en-US" sz="1600" dirty="0" err="1" smtClean="0"/>
              <a:t>Contoh</a:t>
            </a:r>
            <a:r>
              <a:rPr lang="en-US" sz="1600" dirty="0" smtClean="0"/>
              <a:t> </a:t>
            </a:r>
            <a:r>
              <a:rPr lang="en-US" sz="1600" dirty="0" err="1" smtClean="0"/>
              <a:t>related:www.umich.edu</a:t>
            </a:r>
            <a:r>
              <a:rPr lang="en-US" sz="1600" dirty="0" smtClean="0"/>
              <a:t>,</a:t>
            </a:r>
          </a:p>
          <a:p>
            <a:pPr algn="just">
              <a:lnSpc>
                <a:spcPct val="170000"/>
              </a:lnSpc>
            </a:pPr>
            <a:r>
              <a:rPr lang="en-US" sz="1600" dirty="0" smtClean="0"/>
              <a:t>INFO : </a:t>
            </a:r>
            <a:r>
              <a:rPr lang="en-US" sz="1600" dirty="0" err="1" smtClean="0"/>
              <a:t>Menampilkan</a:t>
            </a:r>
            <a:r>
              <a:rPr lang="en-US" sz="1600" dirty="0" smtClean="0"/>
              <a:t> </a:t>
            </a:r>
            <a:r>
              <a:rPr lang="en-US" sz="1600" dirty="0" err="1" smtClean="0"/>
              <a:t>informasi</a:t>
            </a:r>
            <a:r>
              <a:rPr lang="en-US" sz="1600" dirty="0" smtClean="0"/>
              <a:t> yang google </a:t>
            </a:r>
            <a:r>
              <a:rPr lang="en-US" sz="1600" dirty="0" err="1" smtClean="0"/>
              <a:t>ketahui</a:t>
            </a:r>
            <a:r>
              <a:rPr lang="en-US" sz="1600" dirty="0" smtClean="0"/>
              <a:t> </a:t>
            </a:r>
            <a:r>
              <a:rPr lang="en-US" sz="1600" dirty="0" err="1" smtClean="0"/>
              <a:t>tentang</a:t>
            </a:r>
            <a:r>
              <a:rPr lang="en-US" sz="1600" dirty="0" smtClean="0"/>
              <a:t> </a:t>
            </a:r>
            <a:r>
              <a:rPr lang="en-US" sz="1600" dirty="0" err="1" smtClean="0"/>
              <a:t>sebuah</a:t>
            </a:r>
            <a:r>
              <a:rPr lang="en-US" sz="1600" dirty="0" smtClean="0"/>
              <a:t> </a:t>
            </a:r>
            <a:r>
              <a:rPr lang="en-US" sz="1600" dirty="0" err="1" smtClean="0"/>
              <a:t>situs</a:t>
            </a:r>
            <a:r>
              <a:rPr lang="en-US" sz="1600" dirty="0" smtClean="0"/>
              <a:t>. </a:t>
            </a:r>
            <a:r>
              <a:rPr lang="en-US" sz="1600" dirty="0" err="1" smtClean="0"/>
              <a:t>Contoh</a:t>
            </a:r>
            <a:r>
              <a:rPr lang="en-US" sz="1600" dirty="0" smtClean="0"/>
              <a:t> </a:t>
            </a:r>
            <a:r>
              <a:rPr lang="en-US" sz="1600" dirty="0" err="1" smtClean="0"/>
              <a:t>info:www.umich.edu</a:t>
            </a:r>
            <a:r>
              <a:rPr lang="en-US" sz="1600" dirty="0" smtClean="0"/>
              <a:t>,</a:t>
            </a:r>
          </a:p>
          <a:p>
            <a:pPr algn="just">
              <a:lnSpc>
                <a:spcPct val="170000"/>
              </a:lnSpc>
            </a:pPr>
            <a:r>
              <a:rPr lang="en-US" sz="1600" dirty="0" smtClean="0"/>
              <a:t>FILETYPE : </a:t>
            </a:r>
            <a:r>
              <a:rPr lang="en-US" sz="1600" dirty="0" err="1" smtClean="0"/>
              <a:t>Menampilkan</a:t>
            </a:r>
            <a:r>
              <a:rPr lang="en-US" sz="1600" dirty="0" smtClean="0"/>
              <a:t> </a:t>
            </a:r>
            <a:r>
              <a:rPr lang="en-US" sz="1600" dirty="0" err="1" smtClean="0"/>
              <a:t>jenis</a:t>
            </a:r>
            <a:r>
              <a:rPr lang="en-US" sz="1600" dirty="0" smtClean="0"/>
              <a:t> </a:t>
            </a:r>
            <a:r>
              <a:rPr lang="en-US" sz="1600" dirty="0" err="1" smtClean="0"/>
              <a:t>pencarian</a:t>
            </a:r>
            <a:r>
              <a:rPr lang="en-US" sz="1600" dirty="0" smtClean="0"/>
              <a:t> yang </a:t>
            </a:r>
            <a:r>
              <a:rPr lang="en-US" sz="1600" dirty="0" err="1" smtClean="0"/>
              <a:t>berupa</a:t>
            </a:r>
            <a:r>
              <a:rPr lang="en-US" sz="1600" dirty="0" smtClean="0"/>
              <a:t> </a:t>
            </a:r>
            <a:r>
              <a:rPr lang="en-US" sz="1600" dirty="0" err="1" smtClean="0"/>
              <a:t>extensi</a:t>
            </a:r>
            <a:r>
              <a:rPr lang="en-US" sz="1600" dirty="0" smtClean="0"/>
              <a:t> file </a:t>
            </a:r>
            <a:r>
              <a:rPr lang="en-US" sz="1600" dirty="0" err="1" smtClean="0"/>
              <a:t>tertentu</a:t>
            </a:r>
            <a:r>
              <a:rPr lang="en-US" sz="1600" dirty="0" smtClean="0"/>
              <a:t>. </a:t>
            </a:r>
            <a:r>
              <a:rPr lang="en-US" sz="1600" dirty="0" err="1" smtClean="0"/>
              <a:t>sedangkan</a:t>
            </a:r>
            <a:r>
              <a:rPr lang="en-US" sz="1600" dirty="0" smtClean="0"/>
              <a:t> </a:t>
            </a:r>
            <a:r>
              <a:rPr lang="en-US" sz="1600" dirty="0" err="1" smtClean="0"/>
              <a:t>jenis</a:t>
            </a:r>
            <a:r>
              <a:rPr lang="en-US" sz="1600" dirty="0" smtClean="0"/>
              <a:t> </a:t>
            </a:r>
            <a:r>
              <a:rPr lang="en-US" sz="1600" dirty="0" err="1" smtClean="0"/>
              <a:t>filenya</a:t>
            </a:r>
            <a:r>
              <a:rPr lang="en-US" sz="1600" dirty="0" smtClean="0"/>
              <a:t> </a:t>
            </a:r>
            <a:r>
              <a:rPr lang="en-US" sz="1600" dirty="0" err="1" smtClean="0"/>
              <a:t>adalah</a:t>
            </a:r>
            <a:r>
              <a:rPr lang="en-US" sz="1600" dirty="0" smtClean="0"/>
              <a:t> : doc, </a:t>
            </a:r>
            <a:r>
              <a:rPr lang="en-US" sz="1600" dirty="0" err="1" smtClean="0"/>
              <a:t>xls</a:t>
            </a:r>
            <a:r>
              <a:rPr lang="en-US" sz="1600" dirty="0" smtClean="0"/>
              <a:t>, rtf, </a:t>
            </a:r>
            <a:r>
              <a:rPr lang="en-US" sz="1600" dirty="0" err="1" smtClean="0"/>
              <a:t>swf</a:t>
            </a:r>
            <a:r>
              <a:rPr lang="en-US" sz="1600" dirty="0" smtClean="0"/>
              <a:t>, </a:t>
            </a:r>
            <a:r>
              <a:rPr lang="en-US" sz="1600" dirty="0" err="1" smtClean="0"/>
              <a:t>ppt</a:t>
            </a:r>
            <a:r>
              <a:rPr lang="en-US" sz="1600" dirty="0" smtClean="0"/>
              <a:t>, pdf, </a:t>
            </a:r>
            <a:r>
              <a:rPr lang="en-US" sz="1600" dirty="0" err="1" smtClean="0"/>
              <a:t>mdb</a:t>
            </a:r>
            <a:r>
              <a:rPr lang="en-US" sz="1600" dirty="0" smtClean="0"/>
              <a:t>, txt </a:t>
            </a:r>
            <a:r>
              <a:rPr lang="en-US" sz="1600" dirty="0" err="1" smtClean="0"/>
              <a:t>dan</a:t>
            </a:r>
            <a:r>
              <a:rPr lang="en-US" sz="1600" dirty="0" smtClean="0"/>
              <a:t> </a:t>
            </a:r>
            <a:r>
              <a:rPr lang="en-US" sz="1600" dirty="0" err="1" smtClean="0"/>
              <a:t>lainnya</a:t>
            </a:r>
            <a:r>
              <a:rPr lang="en-US" sz="1600" dirty="0" smtClean="0"/>
              <a:t>. </a:t>
            </a:r>
            <a:r>
              <a:rPr lang="en-US" sz="1600" dirty="0" err="1" smtClean="0"/>
              <a:t>Contoh</a:t>
            </a:r>
            <a:r>
              <a:rPr lang="en-US" sz="1600" dirty="0" smtClean="0"/>
              <a:t> : </a:t>
            </a:r>
            <a:r>
              <a:rPr lang="en-US" sz="1600" dirty="0" err="1" smtClean="0"/>
              <a:t>pemrograman</a:t>
            </a:r>
            <a:r>
              <a:rPr lang="en-US" sz="1600" dirty="0" smtClean="0"/>
              <a:t> website </a:t>
            </a:r>
            <a:r>
              <a:rPr lang="en-US" sz="1600" dirty="0" err="1" smtClean="0"/>
              <a:t>filetype:pdf</a:t>
            </a:r>
            <a:r>
              <a:rPr lang="en-US" sz="1600" dirty="0" smtClean="0"/>
              <a:t> </a:t>
            </a:r>
            <a:r>
              <a:rPr lang="en-US" sz="1600" dirty="0" err="1" smtClean="0"/>
              <a:t>atau</a:t>
            </a:r>
            <a:r>
              <a:rPr lang="en-US" sz="1600" dirty="0" smtClean="0"/>
              <a:t> </a:t>
            </a:r>
            <a:r>
              <a:rPr lang="en-US" sz="1600" dirty="0" err="1" smtClean="0"/>
              <a:t>filetype:pdf</a:t>
            </a:r>
            <a:r>
              <a:rPr lang="en-US" sz="1600" dirty="0" smtClean="0"/>
              <a:t> </a:t>
            </a:r>
            <a:r>
              <a:rPr lang="en-US" sz="1600" dirty="0" err="1" smtClean="0"/>
              <a:t>pemrograman</a:t>
            </a:r>
            <a:r>
              <a:rPr lang="en-US" sz="1600" dirty="0" smtClean="0"/>
              <a:t> website,</a:t>
            </a:r>
            <a:endParaRPr lang="en-US" sz="1600" dirty="0"/>
          </a:p>
        </p:txBody>
      </p:sp>
    </p:spTree>
    <p:extLst>
      <p:ext uri="{BB962C8B-B14F-4D97-AF65-F5344CB8AC3E}">
        <p14:creationId xmlns:p14="http://schemas.microsoft.com/office/powerpoint/2010/main" val="184057203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outHorizontal)">
                                      <p:cBhvr>
                                        <p:cTn id="7" dur="500"/>
                                        <p:tgtEl>
                                          <p:spTgt spid="3">
                                            <p:txEl>
                                              <p:pRg st="0" end="0"/>
                                            </p:txEl>
                                          </p:spTgt>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arn(outHorizontal)">
                                      <p:cBhvr>
                                        <p:cTn id="11" dur="500"/>
                                        <p:tgtEl>
                                          <p:spTgt spid="3">
                                            <p:txEl>
                                              <p:pRg st="1" end="1"/>
                                            </p:txEl>
                                          </p:spTgt>
                                        </p:tgtEl>
                                      </p:cBhvr>
                                    </p:animEffect>
                                  </p:childTnLst>
                                </p:cTn>
                              </p:par>
                            </p:childTnLst>
                          </p:cTn>
                        </p:par>
                        <p:par>
                          <p:cTn id="12" fill="hold">
                            <p:stCondLst>
                              <p:cond delay="1000"/>
                            </p:stCondLst>
                            <p:childTnLst>
                              <p:par>
                                <p:cTn id="13" presetID="16" presetClass="entr" presetSubtype="4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outHorizontal)">
                                      <p:cBhvr>
                                        <p:cTn id="15" dur="500"/>
                                        <p:tgtEl>
                                          <p:spTgt spid="3">
                                            <p:txEl>
                                              <p:pRg st="2" end="2"/>
                                            </p:txEl>
                                          </p:spTgt>
                                        </p:tgtEl>
                                      </p:cBhvr>
                                    </p:animEffect>
                                  </p:childTnLst>
                                </p:cTn>
                              </p:par>
                            </p:childTnLst>
                          </p:cTn>
                        </p:par>
                        <p:par>
                          <p:cTn id="16" fill="hold">
                            <p:stCondLst>
                              <p:cond delay="1500"/>
                            </p:stCondLst>
                            <p:childTnLst>
                              <p:par>
                                <p:cTn id="17" presetID="16" presetClass="entr" presetSubtype="42"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outHorizontal)">
                                      <p:cBhvr>
                                        <p:cTn id="19" dur="500"/>
                                        <p:tgtEl>
                                          <p:spTgt spid="3">
                                            <p:txEl>
                                              <p:pRg st="3" end="3"/>
                                            </p:txEl>
                                          </p:spTgt>
                                        </p:tgtEl>
                                      </p:cBhvr>
                                    </p:animEffect>
                                  </p:childTnLst>
                                </p:cTn>
                              </p:par>
                            </p:childTnLst>
                          </p:cTn>
                        </p:par>
                        <p:par>
                          <p:cTn id="20" fill="hold">
                            <p:stCondLst>
                              <p:cond delay="2000"/>
                            </p:stCondLst>
                            <p:childTnLst>
                              <p:par>
                                <p:cTn id="21" presetID="16" presetClass="entr" presetSubtype="42"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outHorizontal)">
                                      <p:cBhvr>
                                        <p:cTn id="23" dur="500"/>
                                        <p:tgtEl>
                                          <p:spTgt spid="3">
                                            <p:txEl>
                                              <p:pRg st="4" end="4"/>
                                            </p:txEl>
                                          </p:spTgt>
                                        </p:tgtEl>
                                      </p:cBhvr>
                                    </p:animEffect>
                                  </p:childTnLst>
                                </p:cTn>
                              </p:par>
                            </p:childTnLst>
                          </p:cTn>
                        </p:par>
                        <p:par>
                          <p:cTn id="24" fill="hold">
                            <p:stCondLst>
                              <p:cond delay="2500"/>
                            </p:stCondLst>
                            <p:childTnLst>
                              <p:par>
                                <p:cTn id="25" presetID="16" presetClass="entr" presetSubtype="42"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out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436" y="177801"/>
            <a:ext cx="9782801" cy="946944"/>
          </a:xfrm>
        </p:spPr>
        <p:txBody>
          <a:bodyPr>
            <a:normAutofit/>
          </a:bodyPr>
          <a:lstStyle/>
          <a:p>
            <a:pPr algn="ctr"/>
            <a:r>
              <a:rPr lang="en-US" sz="4800" b="1" dirty="0" err="1" smtClean="0">
                <a:effectLst>
                  <a:outerShdw blurRad="38100" dist="38100" dir="2700000" algn="tl">
                    <a:srgbClr val="000000">
                      <a:alpha val="43137"/>
                    </a:srgbClr>
                  </a:outerShdw>
                </a:effectLst>
              </a:rPr>
              <a:t>Fitur</a:t>
            </a:r>
            <a:r>
              <a:rPr lang="en-US" sz="4800" b="1" dirty="0" smtClean="0">
                <a:effectLst>
                  <a:outerShdw blurRad="38100" dist="38100" dir="2700000" algn="tl">
                    <a:srgbClr val="000000">
                      <a:alpha val="43137"/>
                    </a:srgbClr>
                  </a:outerShdw>
                </a:effectLst>
              </a:rPr>
              <a:t> </a:t>
            </a:r>
            <a:r>
              <a:rPr lang="en-US" sz="4800" b="1" dirty="0" err="1" smtClean="0">
                <a:effectLst>
                  <a:outerShdw blurRad="38100" dist="38100" dir="2700000" algn="tl">
                    <a:srgbClr val="000000">
                      <a:alpha val="43137"/>
                    </a:srgbClr>
                  </a:outerShdw>
                </a:effectLst>
              </a:rPr>
              <a:t>Pencarian</a:t>
            </a:r>
            <a:r>
              <a:rPr lang="en-US" sz="4800" b="1" dirty="0" smtClean="0">
                <a:effectLst>
                  <a:outerShdw blurRad="38100" dist="38100" dir="2700000" algn="tl">
                    <a:srgbClr val="000000">
                      <a:alpha val="43137"/>
                    </a:srgbClr>
                  </a:outerShdw>
                </a:effectLst>
              </a:rPr>
              <a:t> Google </a:t>
            </a:r>
            <a:r>
              <a:rPr lang="en-US" sz="4800" b="1" dirty="0" err="1" smtClean="0">
                <a:effectLst>
                  <a:outerShdw blurRad="38100" dist="38100" dir="2700000" algn="tl">
                    <a:srgbClr val="000000">
                      <a:alpha val="43137"/>
                    </a:srgbClr>
                  </a:outerShdw>
                </a:effectLst>
              </a:rPr>
              <a:t>Lanjut</a:t>
            </a:r>
            <a:r>
              <a:rPr lang="en-US" sz="4800" b="1" dirty="0" smtClean="0">
                <a:effectLst>
                  <a:outerShdw blurRad="38100" dist="38100" dir="2700000" algn="tl">
                    <a:srgbClr val="000000">
                      <a:alpha val="43137"/>
                    </a:srgbClr>
                  </a:outerShdw>
                </a:effectLst>
              </a:rPr>
              <a:t> (2)</a:t>
            </a:r>
            <a:endParaRPr lang="en-US" sz="48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340768"/>
            <a:ext cx="9782801" cy="5517232"/>
          </a:xfrm>
        </p:spPr>
        <p:txBody>
          <a:bodyPr>
            <a:normAutofit fontScale="70000" lnSpcReduction="20000"/>
          </a:bodyPr>
          <a:lstStyle/>
          <a:p>
            <a:pPr algn="just">
              <a:lnSpc>
                <a:spcPct val="160000"/>
              </a:lnSpc>
            </a:pPr>
            <a:r>
              <a:rPr lang="en-US" dirty="0" smtClean="0"/>
              <a:t>ALLINTITLE : </a:t>
            </a:r>
            <a:r>
              <a:rPr lang="en-US" dirty="0" err="1" smtClean="0"/>
              <a:t>Menampilkan</a:t>
            </a:r>
            <a:r>
              <a:rPr lang="en-US" dirty="0" smtClean="0"/>
              <a:t> </a:t>
            </a:r>
            <a:r>
              <a:rPr lang="en-US" dirty="0" err="1" smtClean="0"/>
              <a:t>seluruh</a:t>
            </a:r>
            <a:r>
              <a:rPr lang="en-US" dirty="0" smtClean="0"/>
              <a:t> kata yang </a:t>
            </a:r>
            <a:r>
              <a:rPr lang="en-US" dirty="0" err="1" smtClean="0"/>
              <a:t>dicari</a:t>
            </a:r>
            <a:r>
              <a:rPr lang="en-US" dirty="0" smtClean="0"/>
              <a:t> </a:t>
            </a:r>
            <a:r>
              <a:rPr lang="en-US" dirty="0" err="1" smtClean="0"/>
              <a:t>dalam</a:t>
            </a:r>
            <a:r>
              <a:rPr lang="en-US" dirty="0" smtClean="0"/>
              <a:t> TITLE </a:t>
            </a:r>
            <a:r>
              <a:rPr lang="en-US" dirty="0" err="1" smtClean="0"/>
              <a:t>halaman</a:t>
            </a:r>
            <a:r>
              <a:rPr lang="en-US" dirty="0" smtClean="0"/>
              <a:t>. </a:t>
            </a:r>
            <a:r>
              <a:rPr lang="en-US" dirty="0" err="1" smtClean="0"/>
              <a:t>Contoh</a:t>
            </a:r>
            <a:r>
              <a:rPr lang="en-US" dirty="0" smtClean="0"/>
              <a:t> </a:t>
            </a:r>
            <a:r>
              <a:rPr lang="en-US" dirty="0" err="1" smtClean="0"/>
              <a:t>allintitle:dasar</a:t>
            </a:r>
            <a:r>
              <a:rPr lang="en-US" dirty="0" smtClean="0"/>
              <a:t> </a:t>
            </a:r>
            <a:r>
              <a:rPr lang="en-US" dirty="0" err="1" smtClean="0"/>
              <a:t>pemrograman</a:t>
            </a:r>
            <a:r>
              <a:rPr lang="en-US" dirty="0" smtClean="0"/>
              <a:t>,</a:t>
            </a:r>
          </a:p>
          <a:p>
            <a:pPr algn="just">
              <a:lnSpc>
                <a:spcPct val="160000"/>
              </a:lnSpc>
            </a:pPr>
            <a:r>
              <a:rPr lang="en-US" dirty="0" smtClean="0"/>
              <a:t>INTITLE : </a:t>
            </a:r>
            <a:r>
              <a:rPr lang="en-US" dirty="0" err="1" smtClean="0"/>
              <a:t>Menampilkan</a:t>
            </a:r>
            <a:r>
              <a:rPr lang="en-US" dirty="0" smtClean="0"/>
              <a:t> </a:t>
            </a:r>
            <a:r>
              <a:rPr lang="en-US" dirty="0" err="1" smtClean="0"/>
              <a:t>satu</a:t>
            </a:r>
            <a:r>
              <a:rPr lang="en-US" dirty="0" smtClean="0"/>
              <a:t> kata yang </a:t>
            </a:r>
            <a:r>
              <a:rPr lang="en-US" dirty="0" err="1" smtClean="0"/>
              <a:t>dicari</a:t>
            </a:r>
            <a:r>
              <a:rPr lang="en-US" dirty="0" smtClean="0"/>
              <a:t> di </a:t>
            </a:r>
            <a:r>
              <a:rPr lang="en-US" dirty="0" err="1" smtClean="0"/>
              <a:t>dalam</a:t>
            </a:r>
            <a:r>
              <a:rPr lang="en-US" dirty="0" smtClean="0"/>
              <a:t> TITLE </a:t>
            </a:r>
            <a:r>
              <a:rPr lang="en-US" dirty="0" err="1" smtClean="0"/>
              <a:t>halaman</a:t>
            </a:r>
            <a:r>
              <a:rPr lang="en-US" dirty="0" smtClean="0"/>
              <a:t>. </a:t>
            </a:r>
            <a:r>
              <a:rPr lang="en-US" dirty="0" err="1" smtClean="0"/>
              <a:t>Contoh</a:t>
            </a:r>
            <a:r>
              <a:rPr lang="en-US" dirty="0" smtClean="0"/>
              <a:t> </a:t>
            </a:r>
            <a:r>
              <a:rPr lang="en-US" dirty="0" err="1" smtClean="0"/>
              <a:t>intitle:pemrograman</a:t>
            </a:r>
            <a:r>
              <a:rPr lang="en-US" dirty="0" smtClean="0"/>
              <a:t>, </a:t>
            </a:r>
          </a:p>
          <a:p>
            <a:pPr algn="just">
              <a:lnSpc>
                <a:spcPct val="160000"/>
              </a:lnSpc>
            </a:pPr>
            <a:r>
              <a:rPr lang="en-US" dirty="0" smtClean="0"/>
              <a:t>SITE : </a:t>
            </a:r>
            <a:r>
              <a:rPr lang="en-US" dirty="0" err="1" smtClean="0"/>
              <a:t>Menampilkan</a:t>
            </a:r>
            <a:r>
              <a:rPr lang="en-US" dirty="0" smtClean="0"/>
              <a:t> </a:t>
            </a:r>
            <a:r>
              <a:rPr lang="en-US" dirty="0" err="1" smtClean="0"/>
              <a:t>pencarian</a:t>
            </a:r>
            <a:r>
              <a:rPr lang="en-US" dirty="0" smtClean="0"/>
              <a:t> </a:t>
            </a:r>
            <a:r>
              <a:rPr lang="en-US" dirty="0" err="1" smtClean="0"/>
              <a:t>khusus</a:t>
            </a:r>
            <a:r>
              <a:rPr lang="en-US" dirty="0" smtClean="0"/>
              <a:t> di </a:t>
            </a:r>
            <a:r>
              <a:rPr lang="en-US" dirty="0" err="1" smtClean="0"/>
              <a:t>suatu</a:t>
            </a:r>
            <a:r>
              <a:rPr lang="en-US" dirty="0" smtClean="0"/>
              <a:t> </a:t>
            </a:r>
            <a:r>
              <a:rPr lang="en-US" dirty="0" err="1" smtClean="0"/>
              <a:t>situs</a:t>
            </a:r>
            <a:r>
              <a:rPr lang="en-US" dirty="0" smtClean="0"/>
              <a:t> yang </a:t>
            </a:r>
            <a:r>
              <a:rPr lang="en-US" dirty="0" err="1" smtClean="0"/>
              <a:t>ditunjuk</a:t>
            </a:r>
            <a:r>
              <a:rPr lang="en-US" dirty="0" smtClean="0"/>
              <a:t>. </a:t>
            </a:r>
            <a:r>
              <a:rPr lang="en-US" dirty="0" err="1" smtClean="0"/>
              <a:t>Contoh</a:t>
            </a:r>
            <a:r>
              <a:rPr lang="en-US" dirty="0" smtClean="0"/>
              <a:t> Aqua </a:t>
            </a:r>
            <a:r>
              <a:rPr lang="en-US" dirty="0" err="1" smtClean="0"/>
              <a:t>Timez</a:t>
            </a:r>
            <a:r>
              <a:rPr lang="en-US" dirty="0" smtClean="0"/>
              <a:t> </a:t>
            </a:r>
            <a:r>
              <a:rPr lang="en-US" dirty="0" err="1" smtClean="0"/>
              <a:t>site:mediafire.com</a:t>
            </a:r>
            <a:r>
              <a:rPr lang="en-US" dirty="0" smtClean="0"/>
              <a:t>,</a:t>
            </a:r>
          </a:p>
          <a:p>
            <a:pPr algn="just">
              <a:lnSpc>
                <a:spcPct val="160000"/>
              </a:lnSpc>
            </a:pPr>
            <a:r>
              <a:rPr lang="en-US" dirty="0" smtClean="0"/>
              <a:t>INURL : </a:t>
            </a:r>
            <a:r>
              <a:rPr lang="en-US" dirty="0" err="1" smtClean="0"/>
              <a:t>Menampilkan</a:t>
            </a:r>
            <a:r>
              <a:rPr lang="en-US" dirty="0" smtClean="0"/>
              <a:t> </a:t>
            </a:r>
            <a:r>
              <a:rPr lang="en-US" dirty="0" err="1" smtClean="0"/>
              <a:t>seluruh</a:t>
            </a:r>
            <a:r>
              <a:rPr lang="en-US" dirty="0" smtClean="0"/>
              <a:t> kata yang </a:t>
            </a:r>
            <a:r>
              <a:rPr lang="en-US" dirty="0" err="1" smtClean="0"/>
              <a:t>dicari</a:t>
            </a:r>
            <a:r>
              <a:rPr lang="en-US" dirty="0" smtClean="0"/>
              <a:t> </a:t>
            </a:r>
            <a:r>
              <a:rPr lang="en-US" dirty="0" err="1" smtClean="0"/>
              <a:t>dalam</a:t>
            </a:r>
            <a:r>
              <a:rPr lang="en-US" dirty="0" smtClean="0"/>
              <a:t> URL. </a:t>
            </a:r>
            <a:r>
              <a:rPr lang="en-US" dirty="0" err="1" smtClean="0"/>
              <a:t>Menghasilkan</a:t>
            </a:r>
            <a:r>
              <a:rPr lang="en-US" dirty="0" smtClean="0"/>
              <a:t> </a:t>
            </a:r>
            <a:r>
              <a:rPr lang="en-US" dirty="0" err="1" smtClean="0"/>
              <a:t>daftar</a:t>
            </a:r>
            <a:r>
              <a:rPr lang="en-US" dirty="0" smtClean="0"/>
              <a:t> URL yang </a:t>
            </a:r>
            <a:r>
              <a:rPr lang="en-US" dirty="0" err="1" smtClean="0"/>
              <a:t>mengandung</a:t>
            </a:r>
            <a:r>
              <a:rPr lang="en-US" dirty="0" smtClean="0"/>
              <a:t> kata </a:t>
            </a:r>
            <a:r>
              <a:rPr lang="en-US" dirty="0" err="1" smtClean="0"/>
              <a:t>pemrograman</a:t>
            </a:r>
            <a:r>
              <a:rPr lang="en-US" dirty="0" smtClean="0"/>
              <a:t>. </a:t>
            </a:r>
            <a:r>
              <a:rPr lang="en-US" dirty="0" err="1" smtClean="0"/>
              <a:t>Contoh</a:t>
            </a:r>
            <a:r>
              <a:rPr lang="en-US" dirty="0" smtClean="0"/>
              <a:t> </a:t>
            </a:r>
            <a:r>
              <a:rPr lang="en-US" dirty="0" err="1" smtClean="0"/>
              <a:t>inurl:pemrograman</a:t>
            </a:r>
            <a:r>
              <a:rPr lang="en-US" dirty="0" smtClean="0"/>
              <a:t>,</a:t>
            </a:r>
          </a:p>
          <a:p>
            <a:pPr algn="just">
              <a:lnSpc>
                <a:spcPct val="160000"/>
              </a:lnSpc>
            </a:pPr>
            <a:r>
              <a:rPr lang="en-US" dirty="0" smtClean="0"/>
              <a:t>ALLINURL : </a:t>
            </a:r>
            <a:r>
              <a:rPr lang="en-US" dirty="0" err="1" smtClean="0"/>
              <a:t>Menampilkan</a:t>
            </a:r>
            <a:r>
              <a:rPr lang="en-US" dirty="0" smtClean="0"/>
              <a:t> </a:t>
            </a:r>
            <a:r>
              <a:rPr lang="en-US" dirty="0" err="1" smtClean="0"/>
              <a:t>seluruh</a:t>
            </a:r>
            <a:r>
              <a:rPr lang="en-US" dirty="0" smtClean="0"/>
              <a:t> kata yang </a:t>
            </a:r>
            <a:r>
              <a:rPr lang="en-US" dirty="0" err="1" smtClean="0"/>
              <a:t>dicari</a:t>
            </a:r>
            <a:r>
              <a:rPr lang="en-US" dirty="0" smtClean="0"/>
              <a:t> </a:t>
            </a:r>
            <a:r>
              <a:rPr lang="en-US" dirty="0" err="1" smtClean="0"/>
              <a:t>dalam</a:t>
            </a:r>
            <a:r>
              <a:rPr lang="en-US" dirty="0" smtClean="0"/>
              <a:t> URL. </a:t>
            </a:r>
            <a:r>
              <a:rPr lang="en-US" dirty="0" err="1" smtClean="0"/>
              <a:t>Contoh</a:t>
            </a:r>
            <a:r>
              <a:rPr lang="en-US" dirty="0" smtClean="0"/>
              <a:t> </a:t>
            </a:r>
            <a:r>
              <a:rPr lang="en-US" dirty="0" err="1" smtClean="0"/>
              <a:t>dibawah</a:t>
            </a:r>
            <a:r>
              <a:rPr lang="en-US" dirty="0" smtClean="0"/>
              <a:t> </a:t>
            </a:r>
            <a:r>
              <a:rPr lang="en-US" dirty="0" err="1" smtClean="0"/>
              <a:t>akan</a:t>
            </a:r>
            <a:r>
              <a:rPr lang="en-US" dirty="0" smtClean="0"/>
              <a:t> </a:t>
            </a:r>
            <a:r>
              <a:rPr lang="en-US" dirty="0" err="1" smtClean="0"/>
              <a:t>menghasilkan</a:t>
            </a:r>
            <a:r>
              <a:rPr lang="en-US" dirty="0" smtClean="0"/>
              <a:t> </a:t>
            </a:r>
            <a:r>
              <a:rPr lang="en-US" dirty="0" err="1" smtClean="0"/>
              <a:t>daftar</a:t>
            </a:r>
            <a:r>
              <a:rPr lang="en-US" dirty="0" smtClean="0"/>
              <a:t> URL yang </a:t>
            </a:r>
            <a:r>
              <a:rPr lang="en-US" dirty="0" err="1" smtClean="0"/>
              <a:t>mengandung</a:t>
            </a:r>
            <a:r>
              <a:rPr lang="en-US" dirty="0" smtClean="0"/>
              <a:t> kata </a:t>
            </a:r>
            <a:r>
              <a:rPr lang="en-US" dirty="0" err="1" smtClean="0"/>
              <a:t>pemrograman</a:t>
            </a:r>
            <a:r>
              <a:rPr lang="en-US" dirty="0" smtClean="0"/>
              <a:t>. </a:t>
            </a:r>
            <a:r>
              <a:rPr lang="en-US" dirty="0" err="1" smtClean="0"/>
              <a:t>allinurl:dasar</a:t>
            </a:r>
            <a:r>
              <a:rPr lang="en-US" dirty="0" smtClean="0"/>
              <a:t> </a:t>
            </a:r>
            <a:r>
              <a:rPr lang="en-US" dirty="0" err="1" smtClean="0"/>
              <a:t>pemrograman</a:t>
            </a:r>
            <a:r>
              <a:rPr lang="en-US" dirty="0" smtClean="0"/>
              <a:t>.</a:t>
            </a:r>
            <a:endParaRPr lang="en-US" dirty="0"/>
          </a:p>
        </p:txBody>
      </p:sp>
    </p:spTree>
    <p:extLst>
      <p:ext uri="{BB962C8B-B14F-4D97-AF65-F5344CB8AC3E}">
        <p14:creationId xmlns:p14="http://schemas.microsoft.com/office/powerpoint/2010/main" val="101130752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vertical)">
                                      <p:cBhvr>
                                        <p:cTn id="7" dur="500"/>
                                        <p:tgtEl>
                                          <p:spTgt spid="3">
                                            <p:txEl>
                                              <p:pRg st="0" end="0"/>
                                            </p:txEl>
                                          </p:spTgt>
                                        </p:tgtEl>
                                      </p:cBhvr>
                                    </p:animEffect>
                                  </p:childTnLst>
                                </p:cTn>
                              </p:par>
                            </p:childTnLst>
                          </p:cTn>
                        </p:par>
                        <p:par>
                          <p:cTn id="8" fill="hold">
                            <p:stCondLst>
                              <p:cond delay="500"/>
                            </p:stCondLst>
                            <p:childTnLst>
                              <p:par>
                                <p:cTn id="9" presetID="14" presetClass="entr" presetSubtype="5"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randombar(vertical)">
                                      <p:cBhvr>
                                        <p:cTn id="11" dur="500"/>
                                        <p:tgtEl>
                                          <p:spTgt spid="3">
                                            <p:txEl>
                                              <p:pRg st="1" end="1"/>
                                            </p:txEl>
                                          </p:spTgt>
                                        </p:tgtEl>
                                      </p:cBhvr>
                                    </p:animEffect>
                                  </p:childTnLst>
                                </p:cTn>
                              </p:par>
                            </p:childTnLst>
                          </p:cTn>
                        </p:par>
                        <p:par>
                          <p:cTn id="12" fill="hold">
                            <p:stCondLst>
                              <p:cond delay="1000"/>
                            </p:stCondLst>
                            <p:childTnLst>
                              <p:par>
                                <p:cTn id="13" presetID="14" presetClass="entr" presetSubtype="5"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vertical)">
                                      <p:cBhvr>
                                        <p:cTn id="15" dur="500"/>
                                        <p:tgtEl>
                                          <p:spTgt spid="3">
                                            <p:txEl>
                                              <p:pRg st="2" end="2"/>
                                            </p:txEl>
                                          </p:spTgt>
                                        </p:tgtEl>
                                      </p:cBhvr>
                                    </p:animEffect>
                                  </p:childTnLst>
                                </p:cTn>
                              </p:par>
                            </p:childTnLst>
                          </p:cTn>
                        </p:par>
                        <p:par>
                          <p:cTn id="16" fill="hold">
                            <p:stCondLst>
                              <p:cond delay="1500"/>
                            </p:stCondLst>
                            <p:childTnLst>
                              <p:par>
                                <p:cTn id="17" presetID="14" presetClass="entr" presetSubtype="5"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randombar(vertical)">
                                      <p:cBhvr>
                                        <p:cTn id="19" dur="500"/>
                                        <p:tgtEl>
                                          <p:spTgt spid="3">
                                            <p:txEl>
                                              <p:pRg st="3" end="3"/>
                                            </p:txEl>
                                          </p:spTgt>
                                        </p:tgtEl>
                                      </p:cBhvr>
                                    </p:animEffect>
                                  </p:childTnLst>
                                </p:cTn>
                              </p:par>
                            </p:childTnLst>
                          </p:cTn>
                        </p:par>
                        <p:par>
                          <p:cTn id="20" fill="hold">
                            <p:stCondLst>
                              <p:cond delay="2000"/>
                            </p:stCondLst>
                            <p:childTnLst>
                              <p:par>
                                <p:cTn id="21" presetID="14" presetClass="entr" presetSubtype="5"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vertic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err="1" smtClean="0">
                <a:effectLst>
                  <a:outerShdw blurRad="38100" dist="38100" dir="2700000" algn="tl">
                    <a:srgbClr val="000000">
                      <a:alpha val="43137"/>
                    </a:srgbClr>
                  </a:outerShdw>
                </a:effectLst>
              </a:rPr>
              <a:t>Fasilitas-Fasilitas</a:t>
            </a:r>
            <a:r>
              <a:rPr lang="en-US" sz="5400" b="1" dirty="0" smtClean="0">
                <a:effectLst>
                  <a:outerShdw blurRad="38100" dist="38100" dir="2700000" algn="tl">
                    <a:srgbClr val="000000">
                      <a:alpha val="43137"/>
                    </a:srgbClr>
                  </a:outerShdw>
                </a:effectLst>
              </a:rPr>
              <a:t> Google</a:t>
            </a:r>
            <a:endParaRPr lang="en-US" sz="54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600200"/>
            <a:ext cx="9782801" cy="5257800"/>
          </a:xfrm>
        </p:spPr>
        <p:txBody>
          <a:bodyPr>
            <a:normAutofit fontScale="92500" lnSpcReduction="10000"/>
          </a:bodyPr>
          <a:lstStyle/>
          <a:p>
            <a:pPr algn="just">
              <a:lnSpc>
                <a:spcPct val="150000"/>
              </a:lnSpc>
            </a:pPr>
            <a:r>
              <a:rPr lang="en-US" dirty="0" smtClean="0"/>
              <a:t>http://images.google.com </a:t>
            </a:r>
            <a:r>
              <a:rPr lang="en-US" dirty="0" smtClean="0">
                <a:sym typeface="Wingdings" pitchFamily="2" charset="2"/>
              </a:rPr>
              <a:t> </a:t>
            </a:r>
            <a:r>
              <a:rPr lang="en-US" dirty="0" err="1" smtClean="0">
                <a:sym typeface="Wingdings" pitchFamily="2" charset="2"/>
              </a:rPr>
              <a:t>digunakan</a:t>
            </a:r>
            <a:r>
              <a:rPr lang="en-US" dirty="0" smtClean="0">
                <a:sym typeface="Wingdings" pitchFamily="2" charset="2"/>
              </a:rPr>
              <a:t> </a:t>
            </a:r>
            <a:r>
              <a:rPr lang="en-US" dirty="0" err="1" smtClean="0">
                <a:sym typeface="Wingdings" pitchFamily="2" charset="2"/>
              </a:rPr>
              <a:t>untuk</a:t>
            </a:r>
            <a:r>
              <a:rPr lang="en-US" dirty="0" smtClean="0">
                <a:sym typeface="Wingdings" pitchFamily="2" charset="2"/>
              </a:rPr>
              <a:t> </a:t>
            </a:r>
            <a:r>
              <a:rPr lang="en-US" dirty="0" err="1" smtClean="0">
                <a:sym typeface="Wingdings" pitchFamily="2" charset="2"/>
              </a:rPr>
              <a:t>melakukan</a:t>
            </a:r>
            <a:r>
              <a:rPr lang="en-US" dirty="0" smtClean="0">
                <a:sym typeface="Wingdings" pitchFamily="2" charset="2"/>
              </a:rPr>
              <a:t> </a:t>
            </a:r>
            <a:r>
              <a:rPr lang="en-US" dirty="0" err="1" smtClean="0">
                <a:sym typeface="Wingdings" pitchFamily="2" charset="2"/>
              </a:rPr>
              <a:t>pencarian</a:t>
            </a:r>
            <a:r>
              <a:rPr lang="en-US" dirty="0" smtClean="0">
                <a:sym typeface="Wingdings" pitchFamily="2" charset="2"/>
              </a:rPr>
              <a:t> file-file </a:t>
            </a:r>
            <a:r>
              <a:rPr lang="en-US" dirty="0" err="1" smtClean="0">
                <a:sym typeface="Wingdings" pitchFamily="2" charset="2"/>
              </a:rPr>
              <a:t>gambar</a:t>
            </a:r>
            <a:r>
              <a:rPr lang="en-US" dirty="0" smtClean="0">
                <a:sym typeface="Wingdings" pitchFamily="2" charset="2"/>
              </a:rPr>
              <a:t>,</a:t>
            </a:r>
          </a:p>
          <a:p>
            <a:pPr algn="just">
              <a:lnSpc>
                <a:spcPct val="150000"/>
              </a:lnSpc>
            </a:pPr>
            <a:r>
              <a:rPr lang="en-US" dirty="0" smtClean="0"/>
              <a:t>http://maps.google.com </a:t>
            </a:r>
            <a:r>
              <a:rPr lang="en-US" dirty="0" smtClean="0">
                <a:sym typeface="Wingdings" pitchFamily="2" charset="2"/>
              </a:rPr>
              <a:t> </a:t>
            </a:r>
            <a:r>
              <a:rPr lang="en-US" dirty="0" err="1" smtClean="0">
                <a:sym typeface="Wingdings" pitchFamily="2" charset="2"/>
              </a:rPr>
              <a:t>digunakan</a:t>
            </a:r>
            <a:r>
              <a:rPr lang="en-US" dirty="0" smtClean="0">
                <a:sym typeface="Wingdings" pitchFamily="2" charset="2"/>
              </a:rPr>
              <a:t> </a:t>
            </a:r>
            <a:r>
              <a:rPr lang="en-US" dirty="0" err="1" smtClean="0">
                <a:sym typeface="Wingdings" pitchFamily="2" charset="2"/>
              </a:rPr>
              <a:t>untuk</a:t>
            </a:r>
            <a:r>
              <a:rPr lang="en-US" dirty="0" smtClean="0">
                <a:sym typeface="Wingdings" pitchFamily="2" charset="2"/>
              </a:rPr>
              <a:t> </a:t>
            </a:r>
            <a:r>
              <a:rPr lang="en-US" dirty="0" err="1" smtClean="0">
                <a:sym typeface="Wingdings" pitchFamily="2" charset="2"/>
              </a:rPr>
              <a:t>mencari</a:t>
            </a:r>
            <a:r>
              <a:rPr lang="en-US" dirty="0" smtClean="0">
                <a:sym typeface="Wingdings" pitchFamily="2" charset="2"/>
              </a:rPr>
              <a:t> </a:t>
            </a:r>
            <a:r>
              <a:rPr lang="en-US" dirty="0" err="1" smtClean="0">
                <a:sym typeface="Wingdings" pitchFamily="2" charset="2"/>
              </a:rPr>
              <a:t>lokasi</a:t>
            </a:r>
            <a:r>
              <a:rPr lang="en-US" dirty="0" smtClean="0">
                <a:sym typeface="Wingdings" pitchFamily="2" charset="2"/>
              </a:rPr>
              <a:t> </a:t>
            </a:r>
            <a:r>
              <a:rPr lang="en-US" dirty="0" err="1" smtClean="0">
                <a:sym typeface="Wingdings" pitchFamily="2" charset="2"/>
              </a:rPr>
              <a:t>suatu</a:t>
            </a:r>
            <a:r>
              <a:rPr lang="en-US" dirty="0" smtClean="0">
                <a:sym typeface="Wingdings" pitchFamily="2" charset="2"/>
              </a:rPr>
              <a:t> </a:t>
            </a:r>
            <a:r>
              <a:rPr lang="en-US" dirty="0" err="1" smtClean="0">
                <a:sym typeface="Wingdings" pitchFamily="2" charset="2"/>
              </a:rPr>
              <a:t>tempat</a:t>
            </a:r>
            <a:r>
              <a:rPr lang="en-US" dirty="0" smtClean="0">
                <a:sym typeface="Wingdings" pitchFamily="2" charset="2"/>
              </a:rPr>
              <a:t>,</a:t>
            </a:r>
          </a:p>
          <a:p>
            <a:pPr algn="just">
              <a:lnSpc>
                <a:spcPct val="150000"/>
              </a:lnSpc>
            </a:pPr>
            <a:r>
              <a:rPr lang="en-US" dirty="0" smtClean="0"/>
              <a:t>http://news.google.com </a:t>
            </a:r>
            <a:r>
              <a:rPr lang="en-US" dirty="0" smtClean="0">
                <a:sym typeface="Wingdings" pitchFamily="2" charset="2"/>
              </a:rPr>
              <a:t> </a:t>
            </a:r>
            <a:r>
              <a:rPr lang="en-US" dirty="0" err="1" smtClean="0">
                <a:sym typeface="Wingdings" pitchFamily="2" charset="2"/>
              </a:rPr>
              <a:t>digunakan</a:t>
            </a:r>
            <a:r>
              <a:rPr lang="en-US" dirty="0" smtClean="0">
                <a:sym typeface="Wingdings" pitchFamily="2" charset="2"/>
              </a:rPr>
              <a:t> </a:t>
            </a:r>
            <a:r>
              <a:rPr lang="en-US" dirty="0" err="1" smtClean="0">
                <a:sym typeface="Wingdings" pitchFamily="2" charset="2"/>
              </a:rPr>
              <a:t>untuk</a:t>
            </a:r>
            <a:r>
              <a:rPr lang="en-US" dirty="0" smtClean="0">
                <a:sym typeface="Wingdings" pitchFamily="2" charset="2"/>
              </a:rPr>
              <a:t> </a:t>
            </a:r>
            <a:r>
              <a:rPr lang="en-US" dirty="0" err="1" smtClean="0">
                <a:sym typeface="Wingdings" pitchFamily="2" charset="2"/>
              </a:rPr>
              <a:t>mencari</a:t>
            </a:r>
            <a:r>
              <a:rPr lang="en-US" dirty="0" smtClean="0">
                <a:sym typeface="Wingdings" pitchFamily="2" charset="2"/>
              </a:rPr>
              <a:t> </a:t>
            </a:r>
            <a:r>
              <a:rPr lang="en-US" dirty="0" err="1" smtClean="0">
                <a:sym typeface="Wingdings" pitchFamily="2" charset="2"/>
              </a:rPr>
              <a:t>informasi</a:t>
            </a:r>
            <a:r>
              <a:rPr lang="en-US" dirty="0" smtClean="0">
                <a:sym typeface="Wingdings" pitchFamily="2" charset="2"/>
              </a:rPr>
              <a:t>/</a:t>
            </a:r>
            <a:r>
              <a:rPr lang="en-US" dirty="0" err="1" smtClean="0">
                <a:sym typeface="Wingdings" pitchFamily="2" charset="2"/>
              </a:rPr>
              <a:t>berita</a:t>
            </a:r>
            <a:r>
              <a:rPr lang="en-US" dirty="0" smtClean="0">
                <a:sym typeface="Wingdings" pitchFamily="2" charset="2"/>
              </a:rPr>
              <a:t>,</a:t>
            </a:r>
          </a:p>
          <a:p>
            <a:pPr algn="just">
              <a:lnSpc>
                <a:spcPct val="150000"/>
              </a:lnSpc>
            </a:pPr>
            <a:r>
              <a:rPr lang="en-US" dirty="0" smtClean="0"/>
              <a:t>http://video.google.com </a:t>
            </a:r>
            <a:r>
              <a:rPr lang="en-US" dirty="0" smtClean="0">
                <a:sym typeface="Wingdings" pitchFamily="2" charset="2"/>
              </a:rPr>
              <a:t> </a:t>
            </a:r>
            <a:r>
              <a:rPr lang="en-US" dirty="0" err="1" smtClean="0">
                <a:sym typeface="Wingdings" pitchFamily="2" charset="2"/>
              </a:rPr>
              <a:t>digunakan</a:t>
            </a:r>
            <a:r>
              <a:rPr lang="en-US" dirty="0" smtClean="0">
                <a:sym typeface="Wingdings" pitchFamily="2" charset="2"/>
              </a:rPr>
              <a:t> </a:t>
            </a:r>
            <a:r>
              <a:rPr lang="en-US" dirty="0" err="1" smtClean="0">
                <a:sym typeface="Wingdings" pitchFamily="2" charset="2"/>
              </a:rPr>
              <a:t>untuk</a:t>
            </a:r>
            <a:r>
              <a:rPr lang="en-US" dirty="0" smtClean="0">
                <a:sym typeface="Wingdings" pitchFamily="2" charset="2"/>
              </a:rPr>
              <a:t> </a:t>
            </a:r>
            <a:r>
              <a:rPr lang="en-US" dirty="0" err="1" smtClean="0">
                <a:sym typeface="Wingdings" pitchFamily="2" charset="2"/>
              </a:rPr>
              <a:t>mencari</a:t>
            </a:r>
            <a:r>
              <a:rPr lang="en-US" dirty="0" smtClean="0">
                <a:sym typeface="Wingdings" pitchFamily="2" charset="2"/>
              </a:rPr>
              <a:t> file-file video,</a:t>
            </a:r>
            <a:endParaRPr lang="en-US" dirty="0"/>
          </a:p>
        </p:txBody>
      </p:sp>
    </p:spTree>
    <p:extLst>
      <p:ext uri="{BB962C8B-B14F-4D97-AF65-F5344CB8AC3E}">
        <p14:creationId xmlns:p14="http://schemas.microsoft.com/office/powerpoint/2010/main" val="47279130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3"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3"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3" fill="hold" grpId="0"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1" dirty="0" err="1" smtClean="0">
                <a:effectLst>
                  <a:outerShdw blurRad="38100" dist="38100" dir="2700000" algn="tl">
                    <a:srgbClr val="000000">
                      <a:alpha val="43137"/>
                    </a:srgbClr>
                  </a:outerShdw>
                </a:effectLst>
              </a:rPr>
              <a:t>Kendala</a:t>
            </a:r>
            <a:r>
              <a:rPr lang="en-US" sz="4800" b="1" dirty="0" smtClean="0">
                <a:effectLst>
                  <a:outerShdw blurRad="38100" dist="38100" dir="2700000" algn="tl">
                    <a:srgbClr val="000000">
                      <a:alpha val="43137"/>
                    </a:srgbClr>
                  </a:outerShdw>
                </a:effectLst>
              </a:rPr>
              <a:t> </a:t>
            </a:r>
            <a:r>
              <a:rPr lang="en-US" sz="4800" b="1" dirty="0" err="1" smtClean="0">
                <a:effectLst>
                  <a:outerShdw blurRad="38100" dist="38100" dir="2700000" algn="tl">
                    <a:srgbClr val="000000">
                      <a:alpha val="43137"/>
                    </a:srgbClr>
                  </a:outerShdw>
                </a:effectLst>
              </a:rPr>
              <a:t>pada</a:t>
            </a:r>
            <a:r>
              <a:rPr lang="en-US" sz="4800" b="1" dirty="0" smtClean="0">
                <a:effectLst>
                  <a:outerShdw blurRad="38100" dist="38100" dir="2700000" algn="tl">
                    <a:srgbClr val="000000">
                      <a:alpha val="43137"/>
                    </a:srgbClr>
                  </a:outerShdw>
                </a:effectLst>
              </a:rPr>
              <a:t> </a:t>
            </a:r>
            <a:r>
              <a:rPr lang="en-US" sz="4800" b="1" dirty="0" err="1" smtClean="0">
                <a:effectLst>
                  <a:outerShdw blurRad="38100" dist="38100" dir="2700000" algn="tl">
                    <a:srgbClr val="000000">
                      <a:alpha val="43137"/>
                    </a:srgbClr>
                  </a:outerShdw>
                </a:effectLst>
              </a:rPr>
              <a:t>Mesin</a:t>
            </a:r>
            <a:r>
              <a:rPr lang="en-US" sz="4800" b="1" dirty="0" smtClean="0">
                <a:effectLst>
                  <a:outerShdw blurRad="38100" dist="38100" dir="2700000" algn="tl">
                    <a:srgbClr val="000000">
                      <a:alpha val="43137"/>
                    </a:srgbClr>
                  </a:outerShdw>
                </a:effectLst>
              </a:rPr>
              <a:t> </a:t>
            </a:r>
            <a:r>
              <a:rPr lang="en-US" sz="4800" b="1" dirty="0" err="1" smtClean="0">
                <a:effectLst>
                  <a:outerShdw blurRad="38100" dist="38100" dir="2700000" algn="tl">
                    <a:srgbClr val="000000">
                      <a:alpha val="43137"/>
                    </a:srgbClr>
                  </a:outerShdw>
                </a:effectLst>
              </a:rPr>
              <a:t>Pencari</a:t>
            </a:r>
            <a:r>
              <a:rPr lang="en-US" sz="4800" b="1" dirty="0" smtClean="0">
                <a:effectLst>
                  <a:outerShdw blurRad="38100" dist="38100" dir="2700000" algn="tl">
                    <a:srgbClr val="000000">
                      <a:alpha val="43137"/>
                    </a:srgbClr>
                  </a:outerShdw>
                </a:effectLst>
              </a:rPr>
              <a:t> Web</a:t>
            </a:r>
            <a:endParaRPr lang="en-US" sz="4800"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1593436" y="1600200"/>
            <a:ext cx="9782801" cy="5257800"/>
          </a:xfrm>
        </p:spPr>
        <p:txBody>
          <a:bodyPr>
            <a:normAutofit fontScale="70000" lnSpcReduction="20000"/>
          </a:bodyPr>
          <a:lstStyle/>
          <a:p>
            <a:pPr algn="just">
              <a:lnSpc>
                <a:spcPct val="160000"/>
              </a:lnSpc>
            </a:pPr>
            <a:r>
              <a:rPr lang="en-US" dirty="0" smtClean="0"/>
              <a:t>Website </a:t>
            </a:r>
            <a:r>
              <a:rPr lang="en-US" dirty="0" err="1" smtClean="0"/>
              <a:t>berkembang</a:t>
            </a:r>
            <a:r>
              <a:rPr lang="en-US" dirty="0" smtClean="0"/>
              <a:t> </a:t>
            </a:r>
            <a:r>
              <a:rPr lang="en-US" dirty="0" err="1" smtClean="0"/>
              <a:t>sangat</a:t>
            </a:r>
            <a:r>
              <a:rPr lang="en-US" dirty="0" smtClean="0"/>
              <a:t> </a:t>
            </a:r>
            <a:r>
              <a:rPr lang="en-US" dirty="0" err="1" smtClean="0"/>
              <a:t>cepat</a:t>
            </a:r>
            <a:r>
              <a:rPr lang="en-US" dirty="0" smtClean="0"/>
              <a:t>, </a:t>
            </a:r>
          </a:p>
          <a:p>
            <a:pPr algn="just">
              <a:lnSpc>
                <a:spcPct val="160000"/>
              </a:lnSpc>
            </a:pPr>
            <a:r>
              <a:rPr lang="en-US" dirty="0" err="1" smtClean="0"/>
              <a:t>Halaman</a:t>
            </a:r>
            <a:r>
              <a:rPr lang="en-US" dirty="0" smtClean="0"/>
              <a:t> website yang </a:t>
            </a:r>
            <a:r>
              <a:rPr lang="en-US" dirty="0" err="1" smtClean="0"/>
              <a:t>sering</a:t>
            </a:r>
            <a:r>
              <a:rPr lang="en-US" dirty="0" smtClean="0"/>
              <a:t> </a:t>
            </a:r>
            <a:r>
              <a:rPr lang="en-US" dirty="0" err="1" smtClean="0"/>
              <a:t>diperbaharui</a:t>
            </a:r>
            <a:r>
              <a:rPr lang="en-US" dirty="0" smtClean="0"/>
              <a:t> (update), </a:t>
            </a:r>
          </a:p>
          <a:p>
            <a:pPr algn="just">
              <a:lnSpc>
                <a:spcPct val="160000"/>
              </a:lnSpc>
            </a:pPr>
            <a:r>
              <a:rPr lang="en-US" dirty="0" err="1" smtClean="0"/>
              <a:t>Kemampuan</a:t>
            </a:r>
            <a:r>
              <a:rPr lang="en-US" dirty="0" smtClean="0"/>
              <a:t> </a:t>
            </a:r>
            <a:r>
              <a:rPr lang="en-US" dirty="0" err="1" smtClean="0"/>
              <a:t>mesin</a:t>
            </a:r>
            <a:r>
              <a:rPr lang="en-US" dirty="0" smtClean="0"/>
              <a:t> </a:t>
            </a:r>
            <a:r>
              <a:rPr lang="en-US" dirty="0" err="1" smtClean="0"/>
              <a:t>pencari</a:t>
            </a:r>
            <a:r>
              <a:rPr lang="en-US" dirty="0" smtClean="0"/>
              <a:t> </a:t>
            </a:r>
            <a:r>
              <a:rPr lang="en-US" dirty="0" err="1" smtClean="0"/>
              <a:t>dalam</a:t>
            </a:r>
            <a:r>
              <a:rPr lang="en-US" dirty="0" smtClean="0"/>
              <a:t> </a:t>
            </a:r>
            <a:r>
              <a:rPr lang="en-US" dirty="0" err="1" smtClean="0"/>
              <a:t>mengolah</a:t>
            </a:r>
            <a:r>
              <a:rPr lang="en-US" dirty="0" smtClean="0"/>
              <a:t> kata </a:t>
            </a:r>
            <a:r>
              <a:rPr lang="en-US" dirty="0" err="1" smtClean="0"/>
              <a:t>kunci</a:t>
            </a:r>
            <a:r>
              <a:rPr lang="en-US" dirty="0" smtClean="0"/>
              <a:t> </a:t>
            </a:r>
            <a:r>
              <a:rPr lang="en-US" dirty="0" err="1" smtClean="0"/>
              <a:t>masih</a:t>
            </a:r>
            <a:r>
              <a:rPr lang="en-US" dirty="0" smtClean="0"/>
              <a:t> </a:t>
            </a:r>
            <a:r>
              <a:rPr lang="en-US" dirty="0" err="1" smtClean="0"/>
              <a:t>terbatas</a:t>
            </a:r>
            <a:r>
              <a:rPr lang="en-US" dirty="0" smtClean="0"/>
              <a:t>,</a:t>
            </a:r>
          </a:p>
          <a:p>
            <a:pPr algn="just">
              <a:lnSpc>
                <a:spcPct val="160000"/>
              </a:lnSpc>
            </a:pPr>
            <a:r>
              <a:rPr lang="en-US" dirty="0" smtClean="0"/>
              <a:t>Website yang </a:t>
            </a:r>
            <a:r>
              <a:rPr lang="en-US" dirty="0" err="1" smtClean="0"/>
              <a:t>dibuat</a:t>
            </a:r>
            <a:r>
              <a:rPr lang="en-US" dirty="0" smtClean="0"/>
              <a:t> </a:t>
            </a:r>
            <a:r>
              <a:rPr lang="en-US" dirty="0" err="1" smtClean="0"/>
              <a:t>secara</a:t>
            </a:r>
            <a:r>
              <a:rPr lang="en-US" dirty="0" smtClean="0"/>
              <a:t> </a:t>
            </a:r>
            <a:r>
              <a:rPr lang="en-US" dirty="0" err="1" smtClean="0"/>
              <a:t>dinamis</a:t>
            </a:r>
            <a:r>
              <a:rPr lang="en-US" dirty="0" smtClean="0"/>
              <a:t>,</a:t>
            </a:r>
          </a:p>
          <a:p>
            <a:pPr algn="just">
              <a:lnSpc>
                <a:spcPct val="160000"/>
              </a:lnSpc>
            </a:pPr>
            <a:r>
              <a:rPr lang="en-US" dirty="0" err="1" smtClean="0"/>
              <a:t>Banyak</a:t>
            </a:r>
            <a:r>
              <a:rPr lang="en-US" dirty="0" smtClean="0"/>
              <a:t> website </a:t>
            </a:r>
            <a:r>
              <a:rPr lang="en-US" dirty="0" err="1" smtClean="0"/>
              <a:t>dinamis</a:t>
            </a:r>
            <a:r>
              <a:rPr lang="en-US" dirty="0" smtClean="0"/>
              <a:t> yang </a:t>
            </a:r>
            <a:r>
              <a:rPr lang="en-US" dirty="0" err="1" smtClean="0"/>
              <a:t>tidak</a:t>
            </a:r>
            <a:r>
              <a:rPr lang="en-US" dirty="0" smtClean="0"/>
              <a:t> </a:t>
            </a:r>
            <a:r>
              <a:rPr lang="en-US" dirty="0" err="1" smtClean="0"/>
              <a:t>dapat</a:t>
            </a:r>
            <a:r>
              <a:rPr lang="en-US" dirty="0" smtClean="0"/>
              <a:t> di index </a:t>
            </a:r>
            <a:r>
              <a:rPr lang="en-US" dirty="0" err="1" smtClean="0"/>
              <a:t>oleh</a:t>
            </a:r>
            <a:r>
              <a:rPr lang="en-US" dirty="0" smtClean="0"/>
              <a:t> </a:t>
            </a:r>
            <a:r>
              <a:rPr lang="en-US" dirty="0" err="1" smtClean="0"/>
              <a:t>mesin</a:t>
            </a:r>
            <a:r>
              <a:rPr lang="en-US" dirty="0" smtClean="0"/>
              <a:t> </a:t>
            </a:r>
            <a:r>
              <a:rPr lang="en-US" dirty="0" err="1" smtClean="0"/>
              <a:t>pencari</a:t>
            </a:r>
            <a:r>
              <a:rPr lang="en-US" dirty="0" smtClean="0"/>
              <a:t> web,</a:t>
            </a:r>
          </a:p>
          <a:p>
            <a:pPr algn="just">
              <a:lnSpc>
                <a:spcPct val="160000"/>
              </a:lnSpc>
            </a:pPr>
            <a:r>
              <a:rPr lang="en-US" dirty="0" err="1" smtClean="0"/>
              <a:t>Beberapa</a:t>
            </a:r>
            <a:r>
              <a:rPr lang="en-US" dirty="0" smtClean="0"/>
              <a:t> </a:t>
            </a:r>
            <a:r>
              <a:rPr lang="en-US" dirty="0" err="1" smtClean="0"/>
              <a:t>mesin</a:t>
            </a:r>
            <a:r>
              <a:rPr lang="en-US" dirty="0" smtClean="0"/>
              <a:t> </a:t>
            </a:r>
            <a:r>
              <a:rPr lang="en-US" dirty="0" err="1" smtClean="0"/>
              <a:t>pencari</a:t>
            </a:r>
            <a:r>
              <a:rPr lang="en-US" dirty="0" smtClean="0"/>
              <a:t> </a:t>
            </a:r>
            <a:r>
              <a:rPr lang="en-US" dirty="0" err="1" smtClean="0"/>
              <a:t>tidak</a:t>
            </a:r>
            <a:r>
              <a:rPr lang="en-US" dirty="0" smtClean="0"/>
              <a:t> </a:t>
            </a:r>
            <a:r>
              <a:rPr lang="en-US" dirty="0" err="1" smtClean="0"/>
              <a:t>menampilkan</a:t>
            </a:r>
            <a:r>
              <a:rPr lang="en-US" dirty="0" smtClean="0"/>
              <a:t> </a:t>
            </a:r>
            <a:r>
              <a:rPr lang="en-US" dirty="0" err="1" smtClean="0"/>
              <a:t>hasil</a:t>
            </a:r>
            <a:r>
              <a:rPr lang="en-US" dirty="0" smtClean="0"/>
              <a:t> </a:t>
            </a:r>
            <a:r>
              <a:rPr lang="en-US" dirty="0" err="1" smtClean="0"/>
              <a:t>pencarian</a:t>
            </a:r>
            <a:r>
              <a:rPr lang="en-US" dirty="0" smtClean="0"/>
              <a:t> </a:t>
            </a:r>
            <a:r>
              <a:rPr lang="en-US" dirty="0" err="1" smtClean="0"/>
              <a:t>berdasarkan</a:t>
            </a:r>
            <a:r>
              <a:rPr lang="en-US" dirty="0" smtClean="0"/>
              <a:t> </a:t>
            </a:r>
            <a:r>
              <a:rPr lang="en-US" dirty="0" err="1" smtClean="0"/>
              <a:t>kecocokan</a:t>
            </a:r>
            <a:r>
              <a:rPr lang="en-US" dirty="0" smtClean="0"/>
              <a:t>,</a:t>
            </a:r>
          </a:p>
          <a:p>
            <a:pPr algn="just">
              <a:lnSpc>
                <a:spcPct val="160000"/>
              </a:lnSpc>
            </a:pPr>
            <a:r>
              <a:rPr lang="en-US" dirty="0" err="1" smtClean="0"/>
              <a:t>Beberapa</a:t>
            </a:r>
            <a:r>
              <a:rPr lang="en-US" dirty="0" smtClean="0"/>
              <a:t> website </a:t>
            </a:r>
            <a:r>
              <a:rPr lang="en-US" dirty="0" err="1" smtClean="0"/>
              <a:t>melakukan</a:t>
            </a:r>
            <a:r>
              <a:rPr lang="en-US" dirty="0" smtClean="0"/>
              <a:t> </a:t>
            </a:r>
            <a:r>
              <a:rPr lang="en-US" dirty="0" err="1" smtClean="0"/>
              <a:t>kecurangan</a:t>
            </a:r>
            <a:r>
              <a:rPr lang="en-US" dirty="0" smtClean="0"/>
              <a:t> agar website </a:t>
            </a:r>
            <a:r>
              <a:rPr lang="en-US" dirty="0" err="1" smtClean="0"/>
              <a:t>mereka</a:t>
            </a:r>
            <a:r>
              <a:rPr lang="en-US" dirty="0" smtClean="0"/>
              <a:t> </a:t>
            </a:r>
            <a:r>
              <a:rPr lang="en-US" dirty="0" err="1" smtClean="0"/>
              <a:t>ditampilkan</a:t>
            </a:r>
            <a:r>
              <a:rPr lang="en-US" dirty="0" smtClean="0"/>
              <a:t> paling </a:t>
            </a:r>
            <a:r>
              <a:rPr lang="en-US" dirty="0" err="1" smtClean="0"/>
              <a:t>pertama</a:t>
            </a:r>
            <a:r>
              <a:rPr lang="en-US" dirty="0" smtClean="0"/>
              <a:t> </a:t>
            </a:r>
            <a:r>
              <a:rPr lang="en-US" dirty="0" err="1" smtClean="0"/>
              <a:t>pada</a:t>
            </a:r>
            <a:r>
              <a:rPr lang="en-US" dirty="0" smtClean="0"/>
              <a:t> </a:t>
            </a:r>
            <a:r>
              <a:rPr lang="en-US" dirty="0" err="1" smtClean="0"/>
              <a:t>hasil</a:t>
            </a:r>
            <a:r>
              <a:rPr lang="en-US" dirty="0" smtClean="0"/>
              <a:t> </a:t>
            </a:r>
            <a:r>
              <a:rPr lang="en-US" dirty="0" err="1" smtClean="0"/>
              <a:t>pencarian</a:t>
            </a:r>
            <a:r>
              <a:rPr lang="en-US" dirty="0" smtClean="0"/>
              <a:t>.</a:t>
            </a:r>
          </a:p>
          <a:p>
            <a:pPr algn="just">
              <a:lnSpc>
                <a:spcPct val="160000"/>
              </a:lnSpc>
            </a:pPr>
            <a:endParaRPr lang="en-US" dirty="0" smtClean="0"/>
          </a:p>
          <a:p>
            <a:pPr algn="just">
              <a:lnSpc>
                <a:spcPct val="160000"/>
              </a:lnSpc>
            </a:pPr>
            <a:endParaRPr lang="en-US" dirty="0"/>
          </a:p>
        </p:txBody>
      </p:sp>
    </p:spTree>
    <p:extLst>
      <p:ext uri="{BB962C8B-B14F-4D97-AF65-F5344CB8AC3E}">
        <p14:creationId xmlns:p14="http://schemas.microsoft.com/office/powerpoint/2010/main" val="228129926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anim calcmode="lin" valueType="num">
                                      <p:cBhvr>
                                        <p:cTn id="10" dur="5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5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anim calcmode="lin" valueType="num">
                                      <p:cBhvr>
                                        <p:cTn id="18" dur="500" fill="hold"/>
                                        <p:tgtEl>
                                          <p:spTgt spid="3">
                                            <p:txEl>
                                              <p:pRg st="1" end="1"/>
                                            </p:txEl>
                                          </p:spTgt>
                                        </p:tgtEl>
                                        <p:attrNameLst>
                                          <p:attrName>ppt_x</p:attrName>
                                        </p:attrNameLst>
                                      </p:cBhvr>
                                      <p:tavLst>
                                        <p:tav tm="0">
                                          <p:val>
                                            <p:fltVal val="0.5"/>
                                          </p:val>
                                        </p:tav>
                                        <p:tav tm="100000">
                                          <p:val>
                                            <p:strVal val="#ppt_x"/>
                                          </p:val>
                                        </p:tav>
                                      </p:tavLst>
                                    </p:anim>
                                    <p:anim calcmode="lin" valueType="num">
                                      <p:cBhvr>
                                        <p:cTn id="19" dur="500" fill="hold"/>
                                        <p:tgtEl>
                                          <p:spTgt spid="3">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5" dur="500"/>
                                        <p:tgtEl>
                                          <p:spTgt spid="3">
                                            <p:txEl>
                                              <p:pRg st="2" end="2"/>
                                            </p:txEl>
                                          </p:spTgt>
                                        </p:tgtEl>
                                      </p:cBhvr>
                                    </p:animEffect>
                                    <p:anim calcmode="lin" valueType="num">
                                      <p:cBhvr>
                                        <p:cTn id="26" dur="500" fill="hold"/>
                                        <p:tgtEl>
                                          <p:spTgt spid="3">
                                            <p:txEl>
                                              <p:pRg st="2" end="2"/>
                                            </p:txEl>
                                          </p:spTgt>
                                        </p:tgtEl>
                                        <p:attrNameLst>
                                          <p:attrName>ppt_x</p:attrName>
                                        </p:attrNameLst>
                                      </p:cBhvr>
                                      <p:tavLst>
                                        <p:tav tm="0">
                                          <p:val>
                                            <p:fltVal val="0.5"/>
                                          </p:val>
                                        </p:tav>
                                        <p:tav tm="100000">
                                          <p:val>
                                            <p:strVal val="#ppt_x"/>
                                          </p:val>
                                        </p:tav>
                                      </p:tavLst>
                                    </p:anim>
                                    <p:anim calcmode="lin" valueType="num">
                                      <p:cBhvr>
                                        <p:cTn id="27" dur="500" fill="hold"/>
                                        <p:tgtEl>
                                          <p:spTgt spid="3">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3">
                                            <p:txEl>
                                              <p:pRg st="3" end="3"/>
                                            </p:txEl>
                                          </p:spTgt>
                                        </p:tgtEl>
                                      </p:cBhvr>
                                    </p:animEffect>
                                    <p:anim calcmode="lin" valueType="num">
                                      <p:cBhvr>
                                        <p:cTn id="34" dur="500" fill="hold"/>
                                        <p:tgtEl>
                                          <p:spTgt spid="3">
                                            <p:txEl>
                                              <p:pRg st="3" end="3"/>
                                            </p:txEl>
                                          </p:spTgt>
                                        </p:tgtEl>
                                        <p:attrNameLst>
                                          <p:attrName>ppt_x</p:attrName>
                                        </p:attrNameLst>
                                      </p:cBhvr>
                                      <p:tavLst>
                                        <p:tav tm="0">
                                          <p:val>
                                            <p:fltVal val="0.5"/>
                                          </p:val>
                                        </p:tav>
                                        <p:tav tm="100000">
                                          <p:val>
                                            <p:strVal val="#ppt_x"/>
                                          </p:val>
                                        </p:tav>
                                      </p:tavLst>
                                    </p:anim>
                                    <p:anim calcmode="lin" valueType="num">
                                      <p:cBhvr>
                                        <p:cTn id="35" dur="500" fill="hold"/>
                                        <p:tgtEl>
                                          <p:spTgt spid="3">
                                            <p:txEl>
                                              <p:pRg st="3" end="3"/>
                                            </p:txEl>
                                          </p:spTgt>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1" dur="500"/>
                                        <p:tgtEl>
                                          <p:spTgt spid="3">
                                            <p:txEl>
                                              <p:pRg st="4" end="4"/>
                                            </p:txEl>
                                          </p:spTgt>
                                        </p:tgtEl>
                                      </p:cBhvr>
                                    </p:animEffect>
                                    <p:anim calcmode="lin" valueType="num">
                                      <p:cBhvr>
                                        <p:cTn id="42" dur="500" fill="hold"/>
                                        <p:tgtEl>
                                          <p:spTgt spid="3">
                                            <p:txEl>
                                              <p:pRg st="4" end="4"/>
                                            </p:txEl>
                                          </p:spTgt>
                                        </p:tgtEl>
                                        <p:attrNameLst>
                                          <p:attrName>ppt_x</p:attrName>
                                        </p:attrNameLst>
                                      </p:cBhvr>
                                      <p:tavLst>
                                        <p:tav tm="0">
                                          <p:val>
                                            <p:fltVal val="0.5"/>
                                          </p:val>
                                        </p:tav>
                                        <p:tav tm="100000">
                                          <p:val>
                                            <p:strVal val="#ppt_x"/>
                                          </p:val>
                                        </p:tav>
                                      </p:tavLst>
                                    </p:anim>
                                    <p:anim calcmode="lin" valueType="num">
                                      <p:cBhvr>
                                        <p:cTn id="43" dur="500" fill="hold"/>
                                        <p:tgtEl>
                                          <p:spTgt spid="3">
                                            <p:txEl>
                                              <p:pRg st="4" end="4"/>
                                            </p:txEl>
                                          </p:spTgt>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grpId="0" nodeType="after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anim calcmode="lin" valueType="num">
                                      <p:cBhvr>
                                        <p:cTn id="50" dur="500" fill="hold"/>
                                        <p:tgtEl>
                                          <p:spTgt spid="3">
                                            <p:txEl>
                                              <p:pRg st="5" end="5"/>
                                            </p:txEl>
                                          </p:spTgt>
                                        </p:tgtEl>
                                        <p:attrNameLst>
                                          <p:attrName>ppt_x</p:attrName>
                                        </p:attrNameLst>
                                      </p:cBhvr>
                                      <p:tavLst>
                                        <p:tav tm="0">
                                          <p:val>
                                            <p:fltVal val="0.5"/>
                                          </p:val>
                                        </p:tav>
                                        <p:tav tm="100000">
                                          <p:val>
                                            <p:strVal val="#ppt_x"/>
                                          </p:val>
                                        </p:tav>
                                      </p:tavLst>
                                    </p:anim>
                                    <p:anim calcmode="lin" valueType="num">
                                      <p:cBhvr>
                                        <p:cTn id="51" dur="500" fill="hold"/>
                                        <p:tgtEl>
                                          <p:spTgt spid="3">
                                            <p:txEl>
                                              <p:pRg st="5" end="5"/>
                                            </p:txEl>
                                          </p:spTgt>
                                        </p:tgtEl>
                                        <p:attrNameLst>
                                          <p:attrName>ppt_y</p:attrName>
                                        </p:attrNameLst>
                                      </p:cBhvr>
                                      <p:tavLst>
                                        <p:tav tm="0">
                                          <p:val>
                                            <p:fltVal val="0.5"/>
                                          </p:val>
                                        </p:tav>
                                        <p:tav tm="100000">
                                          <p:val>
                                            <p:strVal val="#ppt_y"/>
                                          </p:val>
                                        </p:tav>
                                      </p:tavLst>
                                    </p:anim>
                                  </p:childTnLst>
                                </p:cTn>
                              </p:par>
                            </p:childTnLst>
                          </p:cTn>
                        </p:par>
                        <p:par>
                          <p:cTn id="52" fill="hold">
                            <p:stCondLst>
                              <p:cond delay="3000"/>
                            </p:stCondLst>
                            <p:childTnLst>
                              <p:par>
                                <p:cTn id="53" presetID="53" presetClass="entr" presetSubtype="528" fill="hold" grpId="0" nodeType="after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7" dur="500"/>
                                        <p:tgtEl>
                                          <p:spTgt spid="3">
                                            <p:txEl>
                                              <p:pRg st="6" end="6"/>
                                            </p:txEl>
                                          </p:spTgt>
                                        </p:tgtEl>
                                      </p:cBhvr>
                                    </p:animEffect>
                                    <p:anim calcmode="lin" valueType="num">
                                      <p:cBhvr>
                                        <p:cTn id="58" dur="500" fill="hold"/>
                                        <p:tgtEl>
                                          <p:spTgt spid="3">
                                            <p:txEl>
                                              <p:pRg st="6" end="6"/>
                                            </p:txEl>
                                          </p:spTgt>
                                        </p:tgtEl>
                                        <p:attrNameLst>
                                          <p:attrName>ppt_x</p:attrName>
                                        </p:attrNameLst>
                                      </p:cBhvr>
                                      <p:tavLst>
                                        <p:tav tm="0">
                                          <p:val>
                                            <p:fltVal val="0.5"/>
                                          </p:val>
                                        </p:tav>
                                        <p:tav tm="100000">
                                          <p:val>
                                            <p:strVal val="#ppt_x"/>
                                          </p:val>
                                        </p:tav>
                                      </p:tavLst>
                                    </p:anim>
                                    <p:anim calcmode="lin" valueType="num">
                                      <p:cBhvr>
                                        <p:cTn id="59" dur="500" fill="hold"/>
                                        <p:tgtEl>
                                          <p:spTgt spid="3">
                                            <p:txEl>
                                              <p:pRg st="6" end="6"/>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ath 16x9">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9696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th education presentation with Pi  (widescreen).potx" id="{DF132673-7A8C-4FB7-A35E-0123B6C0D98B}" vid="{CCAAB50D-2EF2-4925-80C2-C83131AE58AC}"/>
    </a:ext>
  </a:extLst>
</a:theme>
</file>

<file path=ppt/theme/theme2.xml><?xml version="1.0" encoding="utf-8"?>
<a:theme xmlns:a="http://schemas.openxmlformats.org/drawingml/2006/main" name="Office Them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Math education presentation with Pi  (widescreen)</Template>
  <TotalTime>21</TotalTime>
  <Words>1379</Words>
  <Application>Microsoft Office PowerPoint</Application>
  <PresentationFormat>Custom</PresentationFormat>
  <Paragraphs>116</Paragraphs>
  <Slides>18</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Euphemia</vt:lpstr>
      <vt:lpstr>Wingdings</vt:lpstr>
      <vt:lpstr>Math 16x9</vt:lpstr>
      <vt:lpstr>Web Search Engine  (Mesin Pencari Web)</vt:lpstr>
      <vt:lpstr>Pengertian Mesin Pencari</vt:lpstr>
      <vt:lpstr>Sejarah Mesin Pencari Web</vt:lpstr>
      <vt:lpstr>Cara Kerja Mesin Pencari Web</vt:lpstr>
      <vt:lpstr>Jenis Mesin Pencari Web</vt:lpstr>
      <vt:lpstr>Mesin Pencari Web Google (1)</vt:lpstr>
      <vt:lpstr>Mesin Pencari Web Google (2)</vt:lpstr>
      <vt:lpstr>Mesin Pencari Web Google (3)</vt:lpstr>
      <vt:lpstr>Mesin Pencari Web Google (4)</vt:lpstr>
      <vt:lpstr>Penelusuran Lanjutan Google</vt:lpstr>
      <vt:lpstr>Preferensi Google</vt:lpstr>
      <vt:lpstr>Alat Bahasa Google</vt:lpstr>
      <vt:lpstr>Fitur Dasar Pencarian Google (1)</vt:lpstr>
      <vt:lpstr>Fitur Dasar Pencarian Google (2)</vt:lpstr>
      <vt:lpstr>Fitur Pencarian Google Lanjut (1)</vt:lpstr>
      <vt:lpstr>Fitur Pencarian Google Lanjut (2)</vt:lpstr>
      <vt:lpstr>Fasilitas-Fasilitas Google</vt:lpstr>
      <vt:lpstr>Kendala pada Mesin Pencari Web</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 Search Engine  (Mesin Pencari Web)</dc:title>
  <dc:creator>UPGRIS</dc:creator>
  <cp:lastModifiedBy>UPGRIS</cp:lastModifiedBy>
  <cp:revision>7</cp:revision>
  <dcterms:created xsi:type="dcterms:W3CDTF">2017-12-17T18:11:29Z</dcterms:created>
  <dcterms:modified xsi:type="dcterms:W3CDTF">2017-12-17T18:33:22Z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