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23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4A075FC0-7C59-43BB-8544-ACA1F5C479F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34E322-6712-4088-BD07-CF0C4B7559E5}" type="slidenum">
              <a:rPr lang="en-GB" smtClean="0"/>
              <a:t>‹#›</a:t>
            </a:fld>
            <a:endParaRPr lang="en-GB"/>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4A075FC0-7C59-43BB-8544-ACA1F5C479F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34E322-6712-4088-BD07-CF0C4B7559E5}" type="slidenum">
              <a:rPr lang="en-GB" smtClean="0"/>
              <a:t>‹#›</a:t>
            </a:fld>
            <a:endParaRPr lang="en-GB"/>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075FC0-7C59-43BB-8544-ACA1F5C479F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4A075FC0-7C59-43BB-8544-ACA1F5C479F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A075FC0-7C59-43BB-8544-ACA1F5C479F2}" type="datetimeFigureOut">
              <a:rPr lang="en-GB" smtClean="0"/>
              <a:t>09/04/2020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075FC0-7C59-43BB-8544-ACA1F5C479F2}" type="datetimeFigureOut">
              <a:rPr lang="en-GB" smtClean="0"/>
              <a:t>09/04/2020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075FC0-7C59-43BB-8544-ACA1F5C479F2}" type="datetimeFigureOut">
              <a:rPr lang="en-GB" smtClean="0"/>
              <a:t>09/04/2020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075FC0-7C59-43BB-8544-ACA1F5C479F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075FC0-7C59-43BB-8544-ACA1F5C479F2}" type="datetimeFigureOut">
              <a:rPr lang="en-GB" smtClean="0"/>
              <a:t>09/04/2020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075FC0-7C59-43BB-8544-ACA1F5C479F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075FC0-7C59-43BB-8544-ACA1F5C479F2}" type="datetimeFigureOut">
              <a:rPr lang="en-GB" smtClean="0"/>
              <a:t>09/04/2020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34E322-6712-4088-BD07-CF0C4B7559E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4A075FC0-7C59-43BB-8544-ACA1F5C479F2}" type="datetimeFigureOut">
              <a:rPr lang="en-GB" smtClean="0"/>
              <a:t>09/04/2020</a:t>
            </a:fld>
            <a:endParaRPr lang="en-GB"/>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GB"/>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9334E322-6712-4088-BD07-CF0C4B7559E5}"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75656" y="3068960"/>
            <a:ext cx="6400800" cy="1320552"/>
          </a:xfrm>
        </p:spPr>
        <p:txBody>
          <a:bodyPr>
            <a:normAutofit/>
          </a:bodyPr>
          <a:lstStyle/>
          <a:p>
            <a:r>
              <a:rPr lang="en-GB" sz="2400" dirty="0" err="1" smtClean="0">
                <a:solidFill>
                  <a:schemeClr val="tx1"/>
                </a:solidFill>
                <a:latin typeface="Bahnschrift Condensed" pitchFamily="34" charset="0"/>
              </a:rPr>
              <a:t>Oleh</a:t>
            </a:r>
            <a:r>
              <a:rPr lang="en-GB" sz="2400" dirty="0" smtClean="0">
                <a:solidFill>
                  <a:schemeClr val="tx1"/>
                </a:solidFill>
                <a:latin typeface="Bahnschrift Condensed" pitchFamily="34" charset="0"/>
              </a:rPr>
              <a:t> : </a:t>
            </a:r>
            <a:r>
              <a:rPr lang="en-GB" sz="2400" dirty="0" err="1" smtClean="0">
                <a:solidFill>
                  <a:schemeClr val="tx1"/>
                </a:solidFill>
                <a:latin typeface="Bahnschrift Condensed" pitchFamily="34" charset="0"/>
              </a:rPr>
              <a:t>Ratna</a:t>
            </a:r>
            <a:r>
              <a:rPr lang="en-GB" sz="2400" dirty="0" smtClean="0">
                <a:solidFill>
                  <a:schemeClr val="tx1"/>
                </a:solidFill>
                <a:latin typeface="Bahnschrift Condensed" pitchFamily="34" charset="0"/>
              </a:rPr>
              <a:t> </a:t>
            </a:r>
            <a:r>
              <a:rPr lang="en-GB" sz="2400" dirty="0" err="1" smtClean="0">
                <a:solidFill>
                  <a:schemeClr val="tx1"/>
                </a:solidFill>
                <a:latin typeface="Bahnschrift Condensed" pitchFamily="34" charset="0"/>
              </a:rPr>
              <a:t>Wahyu</a:t>
            </a:r>
            <a:r>
              <a:rPr lang="en-GB" sz="2400" dirty="0" smtClean="0">
                <a:solidFill>
                  <a:schemeClr val="tx1"/>
                </a:solidFill>
                <a:latin typeface="Bahnschrift Condensed" pitchFamily="34" charset="0"/>
              </a:rPr>
              <a:t> </a:t>
            </a:r>
            <a:r>
              <a:rPr lang="en-GB" sz="2400" dirty="0" err="1" smtClean="0">
                <a:solidFill>
                  <a:schemeClr val="tx1"/>
                </a:solidFill>
                <a:latin typeface="Bahnschrift Condensed" pitchFamily="34" charset="0"/>
              </a:rPr>
              <a:t>Pusari</a:t>
            </a:r>
            <a:endParaRPr lang="en-GB" sz="2400" dirty="0">
              <a:solidFill>
                <a:schemeClr val="tx1"/>
              </a:solidFill>
              <a:latin typeface="Bahnschrift Condensed" pitchFamily="34" charset="0"/>
            </a:endParaRPr>
          </a:p>
        </p:txBody>
      </p:sp>
      <p:sp>
        <p:nvSpPr>
          <p:cNvPr id="2" name="Title 1"/>
          <p:cNvSpPr>
            <a:spLocks noGrp="1"/>
          </p:cNvSpPr>
          <p:nvPr>
            <p:ph type="ctrTitle"/>
          </p:nvPr>
        </p:nvSpPr>
        <p:spPr>
          <a:xfrm>
            <a:off x="827584" y="476672"/>
            <a:ext cx="7772400" cy="1470025"/>
          </a:xfrm>
        </p:spPr>
        <p:txBody>
          <a:bodyPr/>
          <a:lstStyle/>
          <a:p>
            <a:r>
              <a:rPr lang="en-GB" sz="3600" dirty="0" err="1" smtClean="0">
                <a:solidFill>
                  <a:schemeClr val="tx2">
                    <a:lumMod val="60000"/>
                    <a:lumOff val="40000"/>
                  </a:schemeClr>
                </a:solidFill>
                <a:latin typeface="Arial Rounded MT Bold" pitchFamily="34" charset="0"/>
              </a:rPr>
              <a:t>Alat</a:t>
            </a:r>
            <a:r>
              <a:rPr lang="en-GB" sz="3600" dirty="0" smtClean="0">
                <a:solidFill>
                  <a:schemeClr val="tx2">
                    <a:lumMod val="60000"/>
                    <a:lumOff val="40000"/>
                  </a:schemeClr>
                </a:solidFill>
                <a:latin typeface="Arial Rounded MT Bold" pitchFamily="34" charset="0"/>
              </a:rPr>
              <a:t> </a:t>
            </a:r>
            <a:r>
              <a:rPr lang="en-GB" sz="3600" dirty="0" err="1" smtClean="0">
                <a:solidFill>
                  <a:schemeClr val="tx2">
                    <a:lumMod val="60000"/>
                    <a:lumOff val="40000"/>
                  </a:schemeClr>
                </a:solidFill>
                <a:latin typeface="Arial Rounded MT Bold" pitchFamily="34" charset="0"/>
              </a:rPr>
              <a:t>permainan</a:t>
            </a:r>
            <a:r>
              <a:rPr lang="en-GB" sz="3600" dirty="0" smtClean="0">
                <a:solidFill>
                  <a:schemeClr val="tx2">
                    <a:lumMod val="60000"/>
                    <a:lumOff val="40000"/>
                  </a:schemeClr>
                </a:solidFill>
                <a:latin typeface="Arial Rounded MT Bold" pitchFamily="34" charset="0"/>
              </a:rPr>
              <a:t> </a:t>
            </a:r>
            <a:r>
              <a:rPr lang="en-GB" sz="3600" dirty="0" err="1" smtClean="0">
                <a:solidFill>
                  <a:schemeClr val="tx2">
                    <a:lumMod val="60000"/>
                    <a:lumOff val="40000"/>
                  </a:schemeClr>
                </a:solidFill>
                <a:latin typeface="Arial Rounded MT Bold" pitchFamily="34" charset="0"/>
              </a:rPr>
              <a:t>dan</a:t>
            </a:r>
            <a:r>
              <a:rPr lang="en-GB" sz="3600" dirty="0" smtClean="0">
                <a:solidFill>
                  <a:schemeClr val="tx2">
                    <a:lumMod val="60000"/>
                    <a:lumOff val="40000"/>
                  </a:schemeClr>
                </a:solidFill>
                <a:latin typeface="Arial Rounded MT Bold" pitchFamily="34" charset="0"/>
              </a:rPr>
              <a:t> </a:t>
            </a:r>
            <a:r>
              <a:rPr lang="en-GB" sz="3600" dirty="0" err="1" smtClean="0">
                <a:solidFill>
                  <a:schemeClr val="tx2">
                    <a:lumMod val="60000"/>
                    <a:lumOff val="40000"/>
                  </a:schemeClr>
                </a:solidFill>
                <a:latin typeface="Arial Rounded MT Bold" pitchFamily="34" charset="0"/>
              </a:rPr>
              <a:t>teman</a:t>
            </a:r>
            <a:r>
              <a:rPr lang="en-GB" sz="3600" dirty="0" smtClean="0">
                <a:solidFill>
                  <a:schemeClr val="tx2">
                    <a:lumMod val="60000"/>
                    <a:lumOff val="40000"/>
                  </a:schemeClr>
                </a:solidFill>
                <a:latin typeface="Arial Rounded MT Bold" pitchFamily="34" charset="0"/>
              </a:rPr>
              <a:t> </a:t>
            </a:r>
            <a:r>
              <a:rPr lang="en-GB" sz="4800" dirty="0" err="1" smtClean="0">
                <a:solidFill>
                  <a:schemeClr val="tx2">
                    <a:lumMod val="60000"/>
                    <a:lumOff val="40000"/>
                  </a:schemeClr>
                </a:solidFill>
                <a:latin typeface="Arial Rounded MT Bold" pitchFamily="34" charset="0"/>
              </a:rPr>
              <a:t>bermain</a:t>
            </a:r>
            <a:r>
              <a:rPr lang="en-GB" sz="4800" dirty="0" smtClean="0">
                <a:solidFill>
                  <a:schemeClr val="tx2">
                    <a:lumMod val="60000"/>
                    <a:lumOff val="40000"/>
                  </a:schemeClr>
                </a:solidFill>
                <a:latin typeface="Arial Rounded MT Bold" pitchFamily="34" charset="0"/>
              </a:rPr>
              <a:t> </a:t>
            </a:r>
            <a:r>
              <a:rPr lang="en-GB" sz="4800" dirty="0" err="1" smtClean="0">
                <a:solidFill>
                  <a:schemeClr val="tx2">
                    <a:lumMod val="60000"/>
                    <a:lumOff val="40000"/>
                  </a:schemeClr>
                </a:solidFill>
                <a:latin typeface="Arial Rounded MT Bold" pitchFamily="34" charset="0"/>
              </a:rPr>
              <a:t>bagi</a:t>
            </a:r>
            <a:r>
              <a:rPr lang="en-GB" sz="4800" dirty="0" smtClean="0">
                <a:solidFill>
                  <a:schemeClr val="tx2">
                    <a:lumMod val="60000"/>
                    <a:lumOff val="40000"/>
                  </a:schemeClr>
                </a:solidFill>
                <a:latin typeface="Arial Rounded MT Bold" pitchFamily="34" charset="0"/>
              </a:rPr>
              <a:t> </a:t>
            </a:r>
            <a:r>
              <a:rPr lang="en-GB" sz="4800" dirty="0" err="1" smtClean="0">
                <a:solidFill>
                  <a:schemeClr val="tx2">
                    <a:lumMod val="60000"/>
                    <a:lumOff val="40000"/>
                  </a:schemeClr>
                </a:solidFill>
                <a:latin typeface="Arial Rounded MT Bold" pitchFamily="34" charset="0"/>
              </a:rPr>
              <a:t>anak</a:t>
            </a:r>
            <a:endParaRPr lang="en-GB" sz="4800" dirty="0">
              <a:solidFill>
                <a:schemeClr val="tx2">
                  <a:lumMod val="60000"/>
                  <a:lumOff val="40000"/>
                </a:schemeClr>
              </a:solidFill>
              <a:latin typeface="Arial Rounded MT Bold" pitchFamily="34" charset="0"/>
            </a:endParaRPr>
          </a:p>
        </p:txBody>
      </p:sp>
    </p:spTree>
    <p:extLst>
      <p:ext uri="{BB962C8B-B14F-4D97-AF65-F5344CB8AC3E}">
        <p14:creationId xmlns:p14="http://schemas.microsoft.com/office/powerpoint/2010/main" val="1954814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634082"/>
          </a:xfrm>
        </p:spPr>
        <p:txBody>
          <a:bodyPr/>
          <a:lstStyle/>
          <a:p>
            <a:pPr algn="ctr"/>
            <a:r>
              <a:rPr lang="en-GB" sz="3200" dirty="0" err="1" smtClean="0">
                <a:solidFill>
                  <a:srgbClr val="00B0F0"/>
                </a:solidFill>
                <a:latin typeface="Bahnschrift Condensed" pitchFamily="34" charset="0"/>
              </a:rPr>
              <a:t>Alat</a:t>
            </a:r>
            <a:r>
              <a:rPr lang="en-GB" sz="3200" dirty="0" smtClean="0">
                <a:solidFill>
                  <a:srgbClr val="00B0F0"/>
                </a:solidFill>
                <a:latin typeface="Bahnschrift Condensed" pitchFamily="34" charset="0"/>
              </a:rPr>
              <a:t> </a:t>
            </a:r>
            <a:r>
              <a:rPr lang="en-GB" sz="3200" dirty="0" err="1" smtClean="0">
                <a:solidFill>
                  <a:srgbClr val="00B0F0"/>
                </a:solidFill>
                <a:latin typeface="Bahnschrift Condensed" pitchFamily="34" charset="0"/>
              </a:rPr>
              <a:t>permainan</a:t>
            </a:r>
            <a:r>
              <a:rPr lang="en-GB" sz="3200" dirty="0" smtClean="0">
                <a:solidFill>
                  <a:srgbClr val="00B0F0"/>
                </a:solidFill>
                <a:latin typeface="Bahnschrift Condensed" pitchFamily="34" charset="0"/>
              </a:rPr>
              <a:t> </a:t>
            </a:r>
            <a:r>
              <a:rPr lang="en-GB" sz="3200" dirty="0" err="1" smtClean="0">
                <a:solidFill>
                  <a:srgbClr val="00B0F0"/>
                </a:solidFill>
                <a:latin typeface="Bahnschrift Condensed" pitchFamily="34" charset="0"/>
              </a:rPr>
              <a:t>dari</a:t>
            </a:r>
            <a:r>
              <a:rPr lang="en-GB" sz="3200" dirty="0" smtClean="0">
                <a:solidFill>
                  <a:srgbClr val="00B0F0"/>
                </a:solidFill>
                <a:latin typeface="Bahnschrift Condensed" pitchFamily="34" charset="0"/>
              </a:rPr>
              <a:t> </a:t>
            </a:r>
            <a:r>
              <a:rPr lang="en-GB" sz="3200" dirty="0" err="1" smtClean="0">
                <a:solidFill>
                  <a:srgbClr val="00B0F0"/>
                </a:solidFill>
                <a:latin typeface="Bahnschrift Condensed" pitchFamily="34" charset="0"/>
              </a:rPr>
              <a:t>lingkungan</a:t>
            </a:r>
            <a:r>
              <a:rPr lang="en-GB" sz="3200" dirty="0" smtClean="0">
                <a:solidFill>
                  <a:srgbClr val="00B0F0"/>
                </a:solidFill>
                <a:latin typeface="Bahnschrift Condensed" pitchFamily="34" charset="0"/>
              </a:rPr>
              <a:t> </a:t>
            </a:r>
            <a:r>
              <a:rPr lang="en-GB" sz="3200" dirty="0" err="1" smtClean="0">
                <a:solidFill>
                  <a:srgbClr val="00B0F0"/>
                </a:solidFill>
                <a:latin typeface="Bahnschrift Condensed" pitchFamily="34" charset="0"/>
              </a:rPr>
              <a:t>anak</a:t>
            </a:r>
            <a:endParaRPr lang="en-GB" sz="3200" dirty="0">
              <a:solidFill>
                <a:srgbClr val="00B0F0"/>
              </a:solidFill>
              <a:latin typeface="Bahnschrift Condensed" pitchFamily="34" charset="0"/>
            </a:endParaRPr>
          </a:p>
        </p:txBody>
      </p:sp>
      <p:sp>
        <p:nvSpPr>
          <p:cNvPr id="3" name="Content Placeholder 2"/>
          <p:cNvSpPr>
            <a:spLocks noGrp="1"/>
          </p:cNvSpPr>
          <p:nvPr>
            <p:ph sz="quarter" idx="13"/>
          </p:nvPr>
        </p:nvSpPr>
        <p:spPr>
          <a:xfrm>
            <a:off x="251520" y="1196752"/>
            <a:ext cx="8282880" cy="5400600"/>
          </a:xfrm>
        </p:spPr>
        <p:txBody>
          <a:bodyPr>
            <a:normAutofit fontScale="70000" lnSpcReduction="20000"/>
          </a:bodyPr>
          <a:lstStyle/>
          <a:p>
            <a:pPr marL="0" indent="0" algn="ctr">
              <a:buNone/>
            </a:pPr>
            <a:r>
              <a:rPr lang="en-GB" sz="2800" dirty="0" err="1" smtClean="0">
                <a:latin typeface="Arial Rounded MT Bold" pitchFamily="34" charset="0"/>
              </a:rPr>
              <a:t>Dilihat</a:t>
            </a:r>
            <a:r>
              <a:rPr lang="en-GB" sz="2800" dirty="0" smtClean="0">
                <a:latin typeface="Arial Rounded MT Bold" pitchFamily="34" charset="0"/>
              </a:rPr>
              <a:t> </a:t>
            </a:r>
            <a:r>
              <a:rPr lang="en-GB" sz="2800" dirty="0" err="1" smtClean="0">
                <a:latin typeface="Arial Rounded MT Bold" pitchFamily="34" charset="0"/>
              </a:rPr>
              <a:t>dari</a:t>
            </a:r>
            <a:r>
              <a:rPr lang="en-GB" sz="2800" dirty="0" smtClean="0">
                <a:latin typeface="Arial Rounded MT Bold" pitchFamily="34" charset="0"/>
              </a:rPr>
              <a:t> </a:t>
            </a:r>
            <a:r>
              <a:rPr lang="en-GB" sz="2800" dirty="0" err="1" smtClean="0">
                <a:latin typeface="Arial Rounded MT Bold" pitchFamily="34" charset="0"/>
              </a:rPr>
              <a:t>tempat</a:t>
            </a:r>
            <a:r>
              <a:rPr lang="en-GB" sz="2800" dirty="0" smtClean="0">
                <a:latin typeface="Arial Rounded MT Bold" pitchFamily="34" charset="0"/>
              </a:rPr>
              <a:t> </a:t>
            </a:r>
            <a:r>
              <a:rPr lang="en-GB" sz="2800" dirty="0" err="1" smtClean="0">
                <a:latin typeface="Arial Rounded MT Bold" pitchFamily="34" charset="0"/>
              </a:rPr>
              <a:t>asal</a:t>
            </a:r>
            <a:r>
              <a:rPr lang="en-GB" sz="2800" dirty="0" smtClean="0">
                <a:latin typeface="Arial Rounded MT Bold" pitchFamily="34" charset="0"/>
              </a:rPr>
              <a:t> </a:t>
            </a:r>
            <a:r>
              <a:rPr lang="en-GB" sz="2800" dirty="0" err="1" smtClean="0">
                <a:latin typeface="Arial Rounded MT Bold" pitchFamily="34" charset="0"/>
              </a:rPr>
              <a:t>pengadaan</a:t>
            </a:r>
            <a:r>
              <a:rPr lang="en-GB" sz="2800" dirty="0" smtClean="0">
                <a:latin typeface="Arial Rounded MT Bold" pitchFamily="34" charset="0"/>
              </a:rPr>
              <a:t> </a:t>
            </a:r>
            <a:r>
              <a:rPr lang="en-GB" sz="2800" dirty="0" err="1" smtClean="0">
                <a:latin typeface="Arial Rounded MT Bold" pitchFamily="34" charset="0"/>
              </a:rPr>
              <a:t>alat</a:t>
            </a:r>
            <a:r>
              <a:rPr lang="en-GB" sz="2800" dirty="0" smtClean="0">
                <a:latin typeface="Arial Rounded MT Bold" pitchFamily="34" charset="0"/>
              </a:rPr>
              <a:t> </a:t>
            </a:r>
            <a:r>
              <a:rPr lang="en-GB" sz="2800" dirty="0" err="1" smtClean="0">
                <a:latin typeface="Arial Rounded MT Bold" pitchFamily="34" charset="0"/>
              </a:rPr>
              <a:t>permainan</a:t>
            </a:r>
            <a:r>
              <a:rPr lang="en-GB" sz="2800" dirty="0" smtClean="0">
                <a:latin typeface="Arial Rounded MT Bold" pitchFamily="34" charset="0"/>
              </a:rPr>
              <a:t> </a:t>
            </a:r>
            <a:r>
              <a:rPr lang="en-GB" sz="2800" dirty="0" err="1" smtClean="0">
                <a:latin typeface="Arial Rounded MT Bold" pitchFamily="34" charset="0"/>
              </a:rPr>
              <a:t>tersebut</a:t>
            </a:r>
            <a:r>
              <a:rPr lang="en-GB" sz="2800" dirty="0" smtClean="0">
                <a:latin typeface="Arial Rounded MT Bold" pitchFamily="34" charset="0"/>
              </a:rPr>
              <a:t>, </a:t>
            </a:r>
            <a:r>
              <a:rPr lang="en-GB" sz="2800" dirty="0" err="1" smtClean="0">
                <a:latin typeface="Arial Rounded MT Bold" pitchFamily="34" charset="0"/>
              </a:rPr>
              <a:t>kita</a:t>
            </a:r>
            <a:r>
              <a:rPr lang="en-GB" sz="2800" dirty="0" smtClean="0">
                <a:latin typeface="Arial Rounded MT Bold" pitchFamily="34" charset="0"/>
              </a:rPr>
              <a:t> </a:t>
            </a:r>
            <a:r>
              <a:rPr lang="en-GB" sz="2800" dirty="0" err="1" smtClean="0">
                <a:latin typeface="Arial Rounded MT Bold" pitchFamily="34" charset="0"/>
              </a:rPr>
              <a:t>dapat</a:t>
            </a:r>
            <a:r>
              <a:rPr lang="en-GB" sz="2800" dirty="0" smtClean="0">
                <a:latin typeface="Arial Rounded MT Bold" pitchFamily="34" charset="0"/>
              </a:rPr>
              <a:t> </a:t>
            </a:r>
            <a:r>
              <a:rPr lang="en-GB" sz="2800" dirty="0" err="1" smtClean="0">
                <a:latin typeface="Arial Rounded MT Bold" pitchFamily="34" charset="0"/>
              </a:rPr>
              <a:t>mengambilnnya</a:t>
            </a:r>
            <a:r>
              <a:rPr lang="en-GB" sz="2800" dirty="0" smtClean="0">
                <a:latin typeface="Arial Rounded MT Bold" pitchFamily="34" charset="0"/>
              </a:rPr>
              <a:t> </a:t>
            </a:r>
            <a:r>
              <a:rPr lang="en-GB" sz="2800" dirty="0" err="1" smtClean="0">
                <a:latin typeface="Arial Rounded MT Bold" pitchFamily="34" charset="0"/>
              </a:rPr>
              <a:t>dari</a:t>
            </a:r>
            <a:r>
              <a:rPr lang="en-GB" sz="2800" dirty="0" smtClean="0">
                <a:latin typeface="Arial Rounded MT Bold" pitchFamily="34" charset="0"/>
              </a:rPr>
              <a:t> </a:t>
            </a:r>
            <a:r>
              <a:rPr lang="en-GB" sz="2800" dirty="0" err="1" smtClean="0">
                <a:latin typeface="Arial Rounded MT Bold" pitchFamily="34" charset="0"/>
              </a:rPr>
              <a:t>ligkungan</a:t>
            </a:r>
            <a:r>
              <a:rPr lang="en-GB" sz="2800" dirty="0" smtClean="0">
                <a:latin typeface="Arial Rounded MT Bold" pitchFamily="34" charset="0"/>
              </a:rPr>
              <a:t> </a:t>
            </a:r>
            <a:r>
              <a:rPr lang="en-GB" sz="2800" dirty="0" err="1" smtClean="0">
                <a:latin typeface="Arial Rounded MT Bold" pitchFamily="34" charset="0"/>
              </a:rPr>
              <a:t>alam</a:t>
            </a:r>
            <a:r>
              <a:rPr lang="en-GB" sz="2800" dirty="0" smtClean="0">
                <a:latin typeface="Arial Rounded MT Bold" pitchFamily="34" charset="0"/>
              </a:rPr>
              <a:t> </a:t>
            </a:r>
            <a:r>
              <a:rPr lang="en-GB" sz="2800" dirty="0" err="1" smtClean="0">
                <a:latin typeface="Arial Rounded MT Bold" pitchFamily="34" charset="0"/>
              </a:rPr>
              <a:t>sekitar</a:t>
            </a:r>
            <a:r>
              <a:rPr lang="en-GB" sz="2800" dirty="0" smtClean="0">
                <a:latin typeface="Arial Rounded MT Bold" pitchFamily="34" charset="0"/>
              </a:rPr>
              <a:t> </a:t>
            </a:r>
            <a:r>
              <a:rPr lang="en-GB" sz="2800" dirty="0" err="1" smtClean="0">
                <a:latin typeface="Arial Rounded MT Bold" pitchFamily="34" charset="0"/>
              </a:rPr>
              <a:t>anak</a:t>
            </a:r>
            <a:r>
              <a:rPr lang="en-GB" sz="2800" dirty="0" smtClean="0">
                <a:latin typeface="Arial Rounded MT Bold" pitchFamily="34" charset="0"/>
              </a:rPr>
              <a:t>.</a:t>
            </a:r>
          </a:p>
          <a:p>
            <a:pPr marL="0" indent="0" algn="ctr">
              <a:buNone/>
            </a:pPr>
            <a:r>
              <a:rPr lang="en-GB" sz="2800" dirty="0" err="1" smtClean="0">
                <a:latin typeface="Arial Rounded MT Bold" pitchFamily="34" charset="0"/>
              </a:rPr>
              <a:t>Dipedesaan</a:t>
            </a:r>
            <a:r>
              <a:rPr lang="en-GB" sz="2800" dirty="0" smtClean="0">
                <a:latin typeface="Arial Rounded MT Bold" pitchFamily="34" charset="0"/>
              </a:rPr>
              <a:t>, </a:t>
            </a:r>
            <a:r>
              <a:rPr lang="en-GB" sz="2800" dirty="0" err="1" smtClean="0">
                <a:latin typeface="Arial Rounded MT Bold" pitchFamily="34" charset="0"/>
              </a:rPr>
              <a:t>lingkungan</a:t>
            </a:r>
            <a:r>
              <a:rPr lang="en-GB" sz="2800" dirty="0" smtClean="0">
                <a:latin typeface="Arial Rounded MT Bold" pitchFamily="34" charset="0"/>
              </a:rPr>
              <a:t> </a:t>
            </a:r>
            <a:r>
              <a:rPr lang="en-GB" sz="2800" dirty="0" err="1" smtClean="0">
                <a:latin typeface="Arial Rounded MT Bold" pitchFamily="34" charset="0"/>
              </a:rPr>
              <a:t>alam</a:t>
            </a:r>
            <a:r>
              <a:rPr lang="en-GB" sz="2800" dirty="0" smtClean="0">
                <a:latin typeface="Arial Rounded MT Bold" pitchFamily="34" charset="0"/>
              </a:rPr>
              <a:t> </a:t>
            </a:r>
            <a:r>
              <a:rPr lang="en-GB" sz="2800" dirty="0" err="1" smtClean="0">
                <a:latin typeface="Arial Rounded MT Bold" pitchFamily="34" charset="0"/>
              </a:rPr>
              <a:t>penuh</a:t>
            </a:r>
            <a:r>
              <a:rPr lang="en-GB" sz="2800" dirty="0" smtClean="0">
                <a:latin typeface="Arial Rounded MT Bold" pitchFamily="34" charset="0"/>
              </a:rPr>
              <a:t> </a:t>
            </a:r>
            <a:r>
              <a:rPr lang="en-GB" sz="2800" dirty="0" err="1" smtClean="0">
                <a:latin typeface="Arial Rounded MT Bold" pitchFamily="34" charset="0"/>
              </a:rPr>
              <a:t>dengan</a:t>
            </a:r>
            <a:r>
              <a:rPr lang="en-GB" sz="2800" dirty="0" smtClean="0">
                <a:latin typeface="Arial Rounded MT Bold" pitchFamily="34" charset="0"/>
              </a:rPr>
              <a:t> </a:t>
            </a:r>
            <a:r>
              <a:rPr lang="en-GB" sz="2800" dirty="0" err="1" smtClean="0">
                <a:latin typeface="Arial Rounded MT Bold" pitchFamily="34" charset="0"/>
              </a:rPr>
              <a:t>alat</a:t>
            </a:r>
            <a:r>
              <a:rPr lang="en-GB" sz="2800" dirty="0" smtClean="0">
                <a:latin typeface="Arial Rounded MT Bold" pitchFamily="34" charset="0"/>
              </a:rPr>
              <a:t> </a:t>
            </a:r>
            <a:r>
              <a:rPr lang="en-GB" sz="2800" dirty="0" err="1" smtClean="0">
                <a:latin typeface="Arial Rounded MT Bold" pitchFamily="34" charset="0"/>
              </a:rPr>
              <a:t>permainan</a:t>
            </a:r>
            <a:r>
              <a:rPr lang="en-GB" sz="2800" dirty="0" smtClean="0">
                <a:latin typeface="Arial Rounded MT Bold" pitchFamily="34" charset="0"/>
              </a:rPr>
              <a:t> </a:t>
            </a:r>
            <a:r>
              <a:rPr lang="en-GB" sz="2600" dirty="0" smtClean="0">
                <a:latin typeface="Arial Rounded MT Bold" pitchFamily="34" charset="0"/>
              </a:rPr>
              <a:t>yang </a:t>
            </a:r>
            <a:r>
              <a:rPr lang="en-GB" sz="2600" dirty="0" err="1" smtClean="0">
                <a:latin typeface="Arial Rounded MT Bold" pitchFamily="34" charset="0"/>
              </a:rPr>
              <a:t>dapat</a:t>
            </a:r>
            <a:r>
              <a:rPr lang="en-GB" sz="2600" dirty="0" smtClean="0">
                <a:latin typeface="Arial Rounded MT Bold" pitchFamily="34" charset="0"/>
              </a:rPr>
              <a:t> </a:t>
            </a:r>
            <a:r>
              <a:rPr lang="en-GB" sz="2600" dirty="0" err="1" smtClean="0">
                <a:latin typeface="Arial Rounded MT Bold" pitchFamily="34" charset="0"/>
              </a:rPr>
              <a:t>kita</a:t>
            </a:r>
            <a:r>
              <a:rPr lang="en-GB" sz="2600" dirty="0" smtClean="0">
                <a:latin typeface="Arial Rounded MT Bold" pitchFamily="34" charset="0"/>
              </a:rPr>
              <a:t> </a:t>
            </a:r>
            <a:r>
              <a:rPr lang="en-GB" sz="2600" dirty="0" err="1" smtClean="0">
                <a:latin typeface="Arial Rounded MT Bold" pitchFamily="34" charset="0"/>
              </a:rPr>
              <a:t>temukan</a:t>
            </a:r>
            <a:r>
              <a:rPr lang="en-GB" sz="2600" dirty="0" smtClean="0">
                <a:latin typeface="Arial Rounded MT Bold" pitchFamily="34" charset="0"/>
              </a:rPr>
              <a:t>, </a:t>
            </a:r>
            <a:r>
              <a:rPr lang="en-GB" sz="2600" dirty="0" err="1" smtClean="0">
                <a:latin typeface="Arial Rounded MT Bold" pitchFamily="34" charset="0"/>
              </a:rPr>
              <a:t>misalnya</a:t>
            </a:r>
            <a:r>
              <a:rPr lang="en-GB" sz="2600" dirty="0" smtClean="0">
                <a:latin typeface="Arial Rounded MT Bold" pitchFamily="34" charset="0"/>
              </a:rPr>
              <a:t> :</a:t>
            </a:r>
          </a:p>
          <a:p>
            <a:pPr>
              <a:buFontTx/>
              <a:buChar char="-"/>
            </a:pPr>
            <a:r>
              <a:rPr lang="en-GB" sz="2600" dirty="0" err="1" smtClean="0">
                <a:latin typeface="Arial Rounded MT Bold" pitchFamily="34" charset="0"/>
              </a:rPr>
              <a:t>Biji-bijian</a:t>
            </a:r>
            <a:endParaRPr lang="en-GB" sz="2600" dirty="0" smtClean="0">
              <a:latin typeface="Arial Rounded MT Bold" pitchFamily="34" charset="0"/>
            </a:endParaRPr>
          </a:p>
          <a:p>
            <a:pPr>
              <a:buFontTx/>
              <a:buChar char="-"/>
            </a:pPr>
            <a:r>
              <a:rPr lang="en-GB" sz="2600" dirty="0" err="1" smtClean="0">
                <a:latin typeface="Arial Rounded MT Bold" pitchFamily="34" charset="0"/>
              </a:rPr>
              <a:t>Batu-batuan</a:t>
            </a:r>
            <a:endParaRPr lang="en-GB" sz="2600" dirty="0" smtClean="0">
              <a:latin typeface="Arial Rounded MT Bold" pitchFamily="34" charset="0"/>
            </a:endParaRPr>
          </a:p>
          <a:p>
            <a:pPr>
              <a:buFontTx/>
              <a:buChar char="-"/>
            </a:pPr>
            <a:r>
              <a:rPr lang="en-GB" sz="2600" dirty="0" err="1" smtClean="0">
                <a:latin typeface="Arial Rounded MT Bold" pitchFamily="34" charset="0"/>
              </a:rPr>
              <a:t>Bambu</a:t>
            </a:r>
            <a:endParaRPr lang="en-GB" sz="2600" dirty="0" smtClean="0">
              <a:latin typeface="Arial Rounded MT Bold" pitchFamily="34" charset="0"/>
            </a:endParaRPr>
          </a:p>
          <a:p>
            <a:pPr>
              <a:buFontTx/>
              <a:buChar char="-"/>
            </a:pPr>
            <a:r>
              <a:rPr lang="en-GB" sz="2600" dirty="0" err="1" smtClean="0">
                <a:latin typeface="Arial Rounded MT Bold" pitchFamily="34" charset="0"/>
              </a:rPr>
              <a:t>Pelepah</a:t>
            </a:r>
            <a:r>
              <a:rPr lang="en-GB" sz="2600" dirty="0" smtClean="0">
                <a:latin typeface="Arial Rounded MT Bold" pitchFamily="34" charset="0"/>
              </a:rPr>
              <a:t> </a:t>
            </a:r>
            <a:r>
              <a:rPr lang="en-GB" sz="2600" dirty="0" err="1" smtClean="0">
                <a:latin typeface="Arial Rounded MT Bold" pitchFamily="34" charset="0"/>
              </a:rPr>
              <a:t>dan</a:t>
            </a:r>
            <a:r>
              <a:rPr lang="en-GB" sz="2600" dirty="0" smtClean="0">
                <a:latin typeface="Arial Rounded MT Bold" pitchFamily="34" charset="0"/>
              </a:rPr>
              <a:t> </a:t>
            </a:r>
            <a:r>
              <a:rPr lang="en-GB" sz="2600" dirty="0" err="1" smtClean="0">
                <a:latin typeface="Arial Rounded MT Bold" pitchFamily="34" charset="0"/>
              </a:rPr>
              <a:t>bunga</a:t>
            </a:r>
            <a:r>
              <a:rPr lang="en-GB" sz="2600" dirty="0" smtClean="0">
                <a:latin typeface="Arial Rounded MT Bold" pitchFamily="34" charset="0"/>
              </a:rPr>
              <a:t> </a:t>
            </a:r>
            <a:r>
              <a:rPr lang="en-GB" sz="2600" dirty="0" err="1" smtClean="0">
                <a:latin typeface="Arial Rounded MT Bold" pitchFamily="34" charset="0"/>
              </a:rPr>
              <a:t>pisang</a:t>
            </a:r>
            <a:endParaRPr lang="en-GB" sz="2600" dirty="0" smtClean="0">
              <a:latin typeface="Arial Rounded MT Bold" pitchFamily="34" charset="0"/>
            </a:endParaRPr>
          </a:p>
          <a:p>
            <a:pPr>
              <a:buFontTx/>
              <a:buChar char="-"/>
            </a:pPr>
            <a:r>
              <a:rPr lang="en-GB" sz="2600" dirty="0" err="1" smtClean="0">
                <a:latin typeface="Arial Rounded MT Bold" pitchFamily="34" charset="0"/>
              </a:rPr>
              <a:t>Macam-macam</a:t>
            </a:r>
            <a:r>
              <a:rPr lang="en-GB" sz="2600" dirty="0" smtClean="0">
                <a:latin typeface="Arial Rounded MT Bold" pitchFamily="34" charset="0"/>
              </a:rPr>
              <a:t> </a:t>
            </a:r>
            <a:r>
              <a:rPr lang="en-GB" sz="2600" dirty="0" err="1" smtClean="0">
                <a:latin typeface="Arial Rounded MT Bold" pitchFamily="34" charset="0"/>
              </a:rPr>
              <a:t>daun</a:t>
            </a:r>
            <a:endParaRPr lang="en-GB" sz="2600" dirty="0" smtClean="0">
              <a:latin typeface="Arial Rounded MT Bold" pitchFamily="34" charset="0"/>
            </a:endParaRPr>
          </a:p>
          <a:p>
            <a:pPr>
              <a:buFontTx/>
              <a:buChar char="-"/>
            </a:pPr>
            <a:r>
              <a:rPr lang="en-GB" sz="2600" dirty="0" err="1" smtClean="0">
                <a:latin typeface="Arial Rounded MT Bold" pitchFamily="34" charset="0"/>
              </a:rPr>
              <a:t>Jerami</a:t>
            </a:r>
            <a:r>
              <a:rPr lang="en-GB" sz="2600" dirty="0" smtClean="0">
                <a:latin typeface="Arial Rounded MT Bold" pitchFamily="34" charset="0"/>
              </a:rPr>
              <a:t> </a:t>
            </a:r>
            <a:r>
              <a:rPr lang="en-GB" sz="2600" dirty="0" err="1" smtClean="0">
                <a:latin typeface="Arial Rounded MT Bold" pitchFamily="34" charset="0"/>
              </a:rPr>
              <a:t>padi</a:t>
            </a:r>
            <a:endParaRPr lang="en-GB" sz="2600" dirty="0" smtClean="0">
              <a:latin typeface="Arial Rounded MT Bold" pitchFamily="34" charset="0"/>
            </a:endParaRPr>
          </a:p>
          <a:p>
            <a:pPr>
              <a:buFontTx/>
              <a:buChar char="-"/>
            </a:pPr>
            <a:r>
              <a:rPr lang="en-GB" sz="2600" dirty="0" err="1" smtClean="0">
                <a:latin typeface="Arial Rounded MT Bold" pitchFamily="34" charset="0"/>
              </a:rPr>
              <a:t>Lidi</a:t>
            </a:r>
            <a:r>
              <a:rPr lang="en-GB" sz="2600" dirty="0" smtClean="0">
                <a:latin typeface="Arial Rounded MT Bold" pitchFamily="34" charset="0"/>
              </a:rPr>
              <a:t> </a:t>
            </a:r>
            <a:r>
              <a:rPr lang="en-GB" sz="2600" dirty="0" err="1" smtClean="0">
                <a:latin typeface="Arial Rounded MT Bold" pitchFamily="34" charset="0"/>
              </a:rPr>
              <a:t>dan</a:t>
            </a:r>
            <a:r>
              <a:rPr lang="en-GB" sz="2600" dirty="0" smtClean="0">
                <a:latin typeface="Arial Rounded MT Bold" pitchFamily="34" charset="0"/>
              </a:rPr>
              <a:t> </a:t>
            </a:r>
            <a:r>
              <a:rPr lang="en-GB" sz="2600" dirty="0" err="1" smtClean="0">
                <a:latin typeface="Arial Rounded MT Bold" pitchFamily="34" charset="0"/>
              </a:rPr>
              <a:t>daun</a:t>
            </a:r>
            <a:r>
              <a:rPr lang="en-GB" sz="2600" dirty="0" smtClean="0">
                <a:latin typeface="Arial Rounded MT Bold" pitchFamily="34" charset="0"/>
              </a:rPr>
              <a:t> </a:t>
            </a:r>
            <a:r>
              <a:rPr lang="en-GB" sz="2600" dirty="0" err="1" smtClean="0">
                <a:latin typeface="Arial Rounded MT Bold" pitchFamily="34" charset="0"/>
              </a:rPr>
              <a:t>kelapa</a:t>
            </a:r>
            <a:endParaRPr lang="en-GB" sz="2600" dirty="0" smtClean="0">
              <a:latin typeface="Arial Rounded MT Bold" pitchFamily="34" charset="0"/>
            </a:endParaRPr>
          </a:p>
          <a:p>
            <a:pPr>
              <a:buFontTx/>
              <a:buChar char="-"/>
            </a:pPr>
            <a:r>
              <a:rPr lang="en-GB" sz="2600" dirty="0" err="1" smtClean="0">
                <a:latin typeface="Arial Rounded MT Bold" pitchFamily="34" charset="0"/>
              </a:rPr>
              <a:t>Mendong</a:t>
            </a:r>
            <a:r>
              <a:rPr lang="en-GB" sz="2600" dirty="0" smtClean="0">
                <a:latin typeface="Arial Rounded MT Bold" pitchFamily="34" charset="0"/>
              </a:rPr>
              <a:t>, </a:t>
            </a:r>
            <a:r>
              <a:rPr lang="en-GB" sz="2600" dirty="0" err="1" smtClean="0">
                <a:latin typeface="Arial Rounded MT Bold" pitchFamily="34" charset="0"/>
              </a:rPr>
              <a:t>bahan</a:t>
            </a:r>
            <a:r>
              <a:rPr lang="en-GB" sz="2600" dirty="0" smtClean="0">
                <a:latin typeface="Arial Rounded MT Bold" pitchFamily="34" charset="0"/>
              </a:rPr>
              <a:t> </a:t>
            </a:r>
            <a:r>
              <a:rPr lang="en-GB" sz="2600" dirty="0" err="1" smtClean="0">
                <a:latin typeface="Arial Rounded MT Bold" pitchFamily="34" charset="0"/>
              </a:rPr>
              <a:t>untuk</a:t>
            </a:r>
            <a:r>
              <a:rPr lang="en-GB" sz="2600" dirty="0" smtClean="0">
                <a:latin typeface="Arial Rounded MT Bold" pitchFamily="34" charset="0"/>
              </a:rPr>
              <a:t> </a:t>
            </a:r>
            <a:r>
              <a:rPr lang="en-GB" sz="2600" dirty="0" err="1" smtClean="0">
                <a:latin typeface="Arial Rounded MT Bold" pitchFamily="34" charset="0"/>
              </a:rPr>
              <a:t>tiar</a:t>
            </a:r>
            <a:endParaRPr lang="en-GB" sz="2600" dirty="0" smtClean="0">
              <a:latin typeface="Arial Rounded MT Bold" pitchFamily="34" charset="0"/>
            </a:endParaRPr>
          </a:p>
          <a:p>
            <a:pPr>
              <a:buFontTx/>
              <a:buChar char="-"/>
            </a:pPr>
            <a:r>
              <a:rPr lang="en-GB" sz="2600" dirty="0" err="1" smtClean="0">
                <a:latin typeface="Arial Rounded MT Bold" pitchFamily="34" charset="0"/>
              </a:rPr>
              <a:t>Jagung</a:t>
            </a:r>
            <a:r>
              <a:rPr lang="en-GB" sz="2600" dirty="0" smtClean="0">
                <a:latin typeface="Arial Rounded MT Bold" pitchFamily="34" charset="0"/>
              </a:rPr>
              <a:t> </a:t>
            </a:r>
            <a:r>
              <a:rPr lang="en-GB" sz="2600" dirty="0" err="1" smtClean="0">
                <a:latin typeface="Arial Rounded MT Bold" pitchFamily="34" charset="0"/>
              </a:rPr>
              <a:t>jali-jali</a:t>
            </a:r>
            <a:endParaRPr lang="en-GB" sz="2600" dirty="0" smtClean="0">
              <a:latin typeface="Arial Rounded MT Bold" pitchFamily="34" charset="0"/>
            </a:endParaRPr>
          </a:p>
          <a:p>
            <a:pPr>
              <a:buFontTx/>
              <a:buChar char="-"/>
            </a:pPr>
            <a:r>
              <a:rPr lang="en-GB" sz="2600" dirty="0" err="1" smtClean="0">
                <a:latin typeface="Arial Rounded MT Bold" pitchFamily="34" charset="0"/>
              </a:rPr>
              <a:t>Bahan</a:t>
            </a:r>
            <a:r>
              <a:rPr lang="en-GB" sz="2600" dirty="0" smtClean="0">
                <a:latin typeface="Arial Rounded MT Bold" pitchFamily="34" charset="0"/>
              </a:rPr>
              <a:t> </a:t>
            </a:r>
            <a:r>
              <a:rPr lang="en-GB" sz="2600" dirty="0" err="1" smtClean="0">
                <a:latin typeface="Arial Rounded MT Bold" pitchFamily="34" charset="0"/>
              </a:rPr>
              <a:t>mainan</a:t>
            </a:r>
            <a:r>
              <a:rPr lang="en-GB" sz="2600" dirty="0" smtClean="0">
                <a:latin typeface="Arial Rounded MT Bold" pitchFamily="34" charset="0"/>
              </a:rPr>
              <a:t> yang </a:t>
            </a:r>
            <a:r>
              <a:rPr lang="en-GB" sz="2600" dirty="0" err="1" smtClean="0">
                <a:latin typeface="Arial Rounded MT Bold" pitchFamily="34" charset="0"/>
              </a:rPr>
              <a:t>terbuat</a:t>
            </a:r>
            <a:r>
              <a:rPr lang="en-GB" sz="2600" dirty="0" smtClean="0">
                <a:latin typeface="Arial Rounded MT Bold" pitchFamily="34" charset="0"/>
              </a:rPr>
              <a:t> </a:t>
            </a:r>
            <a:r>
              <a:rPr lang="en-GB" sz="2600" dirty="0" err="1" smtClean="0">
                <a:latin typeface="Arial Rounded MT Bold" pitchFamily="34" charset="0"/>
              </a:rPr>
              <a:t>dari</a:t>
            </a:r>
            <a:r>
              <a:rPr lang="en-GB" sz="2600" dirty="0" smtClean="0">
                <a:latin typeface="Arial Rounded MT Bold" pitchFamily="34" charset="0"/>
              </a:rPr>
              <a:t> </a:t>
            </a:r>
            <a:r>
              <a:rPr lang="en-GB" sz="2600" dirty="0" err="1" smtClean="0">
                <a:latin typeface="Arial Rounded MT Bold" pitchFamily="34" charset="0"/>
              </a:rPr>
              <a:t>bahan</a:t>
            </a:r>
            <a:r>
              <a:rPr lang="en-GB" sz="2600" dirty="0" smtClean="0">
                <a:latin typeface="Arial Rounded MT Bold" pitchFamily="34" charset="0"/>
              </a:rPr>
              <a:t> </a:t>
            </a:r>
            <a:r>
              <a:rPr lang="en-GB" sz="2600" dirty="0" err="1" smtClean="0">
                <a:latin typeface="Arial Rounded MT Bold" pitchFamily="34" charset="0"/>
              </a:rPr>
              <a:t>tanah</a:t>
            </a:r>
            <a:r>
              <a:rPr lang="en-GB" sz="2600" dirty="0" smtClean="0">
                <a:latin typeface="Arial Rounded MT Bold" pitchFamily="34" charset="0"/>
              </a:rPr>
              <a:t> </a:t>
            </a:r>
            <a:r>
              <a:rPr lang="en-GB" sz="2600" dirty="0" err="1" smtClean="0">
                <a:latin typeface="Arial Rounded MT Bold" pitchFamily="34" charset="0"/>
              </a:rPr>
              <a:t>liat</a:t>
            </a:r>
            <a:r>
              <a:rPr lang="en-GB" sz="2600" dirty="0" smtClean="0">
                <a:latin typeface="Arial Rounded MT Bold" pitchFamily="34" charset="0"/>
              </a:rPr>
              <a:t> </a:t>
            </a:r>
            <a:r>
              <a:rPr lang="en-GB" sz="2600" dirty="0" err="1" smtClean="0">
                <a:latin typeface="Arial Rounded MT Bold" pitchFamily="34" charset="0"/>
              </a:rPr>
              <a:t>dan</a:t>
            </a:r>
            <a:r>
              <a:rPr lang="en-GB" sz="2600" dirty="0" smtClean="0">
                <a:latin typeface="Arial Rounded MT Bold" pitchFamily="34" charset="0"/>
              </a:rPr>
              <a:t> </a:t>
            </a:r>
            <a:r>
              <a:rPr lang="en-GB" sz="2600" dirty="0" err="1" smtClean="0">
                <a:latin typeface="Arial Rounded MT Bold" pitchFamily="34" charset="0"/>
              </a:rPr>
              <a:t>sebagainya</a:t>
            </a:r>
            <a:endParaRPr lang="en-GB" sz="2600" dirty="0">
              <a:latin typeface="Arial Rounded MT Bold" pitchFamily="34" charset="0"/>
            </a:endParaRPr>
          </a:p>
        </p:txBody>
      </p:sp>
    </p:spTree>
    <p:extLst>
      <p:ext uri="{BB962C8B-B14F-4D97-AF65-F5344CB8AC3E}">
        <p14:creationId xmlns:p14="http://schemas.microsoft.com/office/powerpoint/2010/main" val="2697256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996952"/>
            <a:ext cx="8282880" cy="2290266"/>
          </a:xfrm>
        </p:spPr>
        <p:txBody>
          <a:bodyPr/>
          <a:lstStyle/>
          <a:p>
            <a:pPr algn="just"/>
            <a:r>
              <a:rPr lang="en-GB" cap="none" dirty="0" err="1" smtClean="0">
                <a:latin typeface="Bahnschrift" pitchFamily="34" charset="0"/>
              </a:rPr>
              <a:t>Diperkotaan</a:t>
            </a:r>
            <a:r>
              <a:rPr lang="en-GB" cap="none" dirty="0" smtClean="0">
                <a:latin typeface="Bahnschrift" pitchFamily="34" charset="0"/>
              </a:rPr>
              <a:t> </a:t>
            </a:r>
            <a:r>
              <a:rPr lang="en-GB" cap="none" dirty="0" err="1" smtClean="0">
                <a:latin typeface="Bahnschrift" pitchFamily="34" charset="0"/>
              </a:rPr>
              <a:t>misalnya</a:t>
            </a:r>
            <a:r>
              <a:rPr lang="en-GB" cap="none" dirty="0" smtClean="0">
                <a:latin typeface="Bahnschrift" pitchFamily="34" charset="0"/>
              </a:rPr>
              <a:t>, </a:t>
            </a:r>
            <a:r>
              <a:rPr lang="en-GB" cap="none" dirty="0" err="1" smtClean="0">
                <a:latin typeface="Bahnschrift" pitchFamily="34" charset="0"/>
              </a:rPr>
              <a:t>banyak</a:t>
            </a:r>
            <a:r>
              <a:rPr lang="en-GB" cap="none" dirty="0" smtClean="0">
                <a:latin typeface="Bahnschrift" pitchFamily="34" charset="0"/>
              </a:rPr>
              <a:t> </a:t>
            </a:r>
            <a:r>
              <a:rPr lang="en-GB" cap="none" dirty="0" err="1" smtClean="0">
                <a:latin typeface="Bahnschrift" pitchFamily="34" charset="0"/>
              </a:rPr>
              <a:t>tempat</a:t>
            </a:r>
            <a:r>
              <a:rPr lang="en-GB" cap="none" dirty="0" smtClean="0">
                <a:latin typeface="Bahnschrift" pitchFamily="34" charset="0"/>
              </a:rPr>
              <a:t> </a:t>
            </a:r>
            <a:r>
              <a:rPr lang="en-GB" cap="none" dirty="0" err="1" smtClean="0">
                <a:latin typeface="Bahnschrift" pitchFamily="34" charset="0"/>
              </a:rPr>
              <a:t>penjualan</a:t>
            </a:r>
            <a:r>
              <a:rPr lang="en-GB" cap="none" dirty="0" smtClean="0">
                <a:latin typeface="Bahnschrift" pitchFamily="34" charset="0"/>
              </a:rPr>
              <a:t> </a:t>
            </a:r>
            <a:r>
              <a:rPr lang="en-GB" cap="none" dirty="0" err="1" smtClean="0">
                <a:latin typeface="Bahnschrift" pitchFamily="34" charset="0"/>
              </a:rPr>
              <a:t>bahan</a:t>
            </a:r>
            <a:r>
              <a:rPr lang="en-GB" cap="none" dirty="0" smtClean="0">
                <a:latin typeface="Bahnschrift" pitchFamily="34" charset="0"/>
              </a:rPr>
              <a:t> </a:t>
            </a:r>
            <a:r>
              <a:rPr lang="en-GB" cap="none" dirty="0" err="1" smtClean="0">
                <a:latin typeface="Bahnschrift" pitchFamily="34" charset="0"/>
              </a:rPr>
              <a:t>bangunan</a:t>
            </a:r>
            <a:r>
              <a:rPr lang="en-GB" cap="none" dirty="0" smtClean="0">
                <a:latin typeface="Bahnschrift" pitchFamily="34" charset="0"/>
              </a:rPr>
              <a:t> , </a:t>
            </a:r>
            <a:r>
              <a:rPr lang="en-GB" cap="none" dirty="0" err="1" smtClean="0">
                <a:latin typeface="Bahnschrift" pitchFamily="34" charset="0"/>
              </a:rPr>
              <a:t>toko-toko</a:t>
            </a:r>
            <a:r>
              <a:rPr lang="en-GB" cap="none" dirty="0" smtClean="0">
                <a:latin typeface="Bahnschrift" pitchFamily="34" charset="0"/>
              </a:rPr>
              <a:t> </a:t>
            </a:r>
            <a:r>
              <a:rPr lang="en-GB" cap="none" dirty="0" err="1" smtClean="0">
                <a:latin typeface="Bahnschrift" pitchFamily="34" charset="0"/>
              </a:rPr>
              <a:t>kelontong</a:t>
            </a:r>
            <a:r>
              <a:rPr lang="en-GB" cap="none" dirty="0" smtClean="0">
                <a:latin typeface="Bahnschrift" pitchFamily="34" charset="0"/>
              </a:rPr>
              <a:t>, </a:t>
            </a:r>
            <a:r>
              <a:rPr lang="en-GB" cap="none" dirty="0" err="1" smtClean="0">
                <a:latin typeface="Bahnschrift" pitchFamily="34" charset="0"/>
              </a:rPr>
              <a:t>pasar</a:t>
            </a:r>
            <a:r>
              <a:rPr lang="en-GB" cap="none" dirty="0" smtClean="0">
                <a:latin typeface="Bahnschrift" pitchFamily="34" charset="0"/>
              </a:rPr>
              <a:t> </a:t>
            </a:r>
            <a:r>
              <a:rPr lang="en-GB" cap="none" dirty="0" err="1" smtClean="0">
                <a:latin typeface="Bahnschrift" pitchFamily="34" charset="0"/>
              </a:rPr>
              <a:t>maupun</a:t>
            </a:r>
            <a:r>
              <a:rPr lang="en-GB" cap="none" dirty="0" smtClean="0">
                <a:latin typeface="Bahnschrift" pitchFamily="34" charset="0"/>
              </a:rPr>
              <a:t> </a:t>
            </a:r>
            <a:r>
              <a:rPr lang="en-GB" cap="none" dirty="0" err="1" smtClean="0">
                <a:latin typeface="Bahnschrift" pitchFamily="34" charset="0"/>
              </a:rPr>
              <a:t>tempat</a:t>
            </a:r>
            <a:r>
              <a:rPr lang="en-GB" cap="none" dirty="0" smtClean="0">
                <a:latin typeface="Bahnschrift" pitchFamily="34" charset="0"/>
              </a:rPr>
              <a:t> </a:t>
            </a:r>
            <a:r>
              <a:rPr lang="en-GB" cap="none" dirty="0" err="1" smtClean="0">
                <a:latin typeface="Bahnschrift" pitchFamily="34" charset="0"/>
              </a:rPr>
              <a:t>makanan</a:t>
            </a:r>
            <a:r>
              <a:rPr lang="en-GB" cap="none" dirty="0" smtClean="0">
                <a:latin typeface="Bahnschrift" pitchFamily="34" charset="0"/>
              </a:rPr>
              <a:t> </a:t>
            </a:r>
            <a:r>
              <a:rPr lang="en-GB" cap="none" dirty="0" err="1" smtClean="0">
                <a:latin typeface="Bahnschrift" pitchFamily="34" charset="0"/>
              </a:rPr>
              <a:t>dan</a:t>
            </a:r>
            <a:r>
              <a:rPr lang="en-GB" cap="none" dirty="0" smtClean="0">
                <a:latin typeface="Bahnschrift" pitchFamily="34" charset="0"/>
              </a:rPr>
              <a:t> </a:t>
            </a:r>
            <a:r>
              <a:rPr lang="en-GB" cap="none" dirty="0" err="1" smtClean="0">
                <a:latin typeface="Bahnschrift" pitchFamily="34" charset="0"/>
              </a:rPr>
              <a:t>minuman</a:t>
            </a:r>
            <a:r>
              <a:rPr lang="en-GB" cap="none" dirty="0" smtClean="0">
                <a:latin typeface="Bahnschrift" pitchFamily="34" charset="0"/>
              </a:rPr>
              <a:t>, supermarket, </a:t>
            </a:r>
            <a:r>
              <a:rPr lang="en-GB" cap="none" dirty="0" err="1" smtClean="0">
                <a:latin typeface="Bahnschrift" pitchFamily="34" charset="0"/>
              </a:rPr>
              <a:t>swalayan</a:t>
            </a:r>
            <a:r>
              <a:rPr lang="en-GB" cap="none" dirty="0" smtClean="0">
                <a:latin typeface="Bahnschrift" pitchFamily="34" charset="0"/>
              </a:rPr>
              <a:t>, </a:t>
            </a:r>
            <a:r>
              <a:rPr lang="en-GB" cap="none" dirty="0" err="1" smtClean="0">
                <a:latin typeface="Bahnschrift" pitchFamily="34" charset="0"/>
              </a:rPr>
              <a:t>toko</a:t>
            </a:r>
            <a:r>
              <a:rPr lang="en-GB" cap="none" dirty="0" smtClean="0">
                <a:latin typeface="Bahnschrift" pitchFamily="34" charset="0"/>
              </a:rPr>
              <a:t> </a:t>
            </a:r>
            <a:r>
              <a:rPr lang="en-GB" cap="none" dirty="0" err="1" smtClean="0">
                <a:latin typeface="Bahnschrift" pitchFamily="34" charset="0"/>
              </a:rPr>
              <a:t>besi</a:t>
            </a:r>
            <a:r>
              <a:rPr lang="en-GB" cap="none" dirty="0" smtClean="0">
                <a:latin typeface="Bahnschrift" pitchFamily="34" charset="0"/>
              </a:rPr>
              <a:t>, </a:t>
            </a:r>
            <a:r>
              <a:rPr lang="en-GB" cap="none" dirty="0" err="1" smtClean="0">
                <a:latin typeface="Bahnschrift" pitchFamily="34" charset="0"/>
              </a:rPr>
              <a:t>pasar</a:t>
            </a:r>
            <a:r>
              <a:rPr lang="en-GB" cap="none" dirty="0" smtClean="0">
                <a:latin typeface="Bahnschrift" pitchFamily="34" charset="0"/>
              </a:rPr>
              <a:t> </a:t>
            </a:r>
            <a:r>
              <a:rPr lang="en-GB" cap="none" dirty="0" err="1" smtClean="0">
                <a:latin typeface="Bahnschrift" pitchFamily="34" charset="0"/>
              </a:rPr>
              <a:t>induk</a:t>
            </a:r>
            <a:r>
              <a:rPr lang="en-GB" cap="none" dirty="0" smtClean="0">
                <a:latin typeface="Bahnschrift" pitchFamily="34" charset="0"/>
              </a:rPr>
              <a:t>. </a:t>
            </a:r>
            <a:r>
              <a:rPr lang="en-GB" cap="none" dirty="0" err="1" smtClean="0">
                <a:latin typeface="Bahnschrift" pitchFamily="34" charset="0"/>
              </a:rPr>
              <a:t>Alat</a:t>
            </a:r>
            <a:r>
              <a:rPr lang="en-GB" cap="none" dirty="0" smtClean="0">
                <a:latin typeface="Bahnschrift" pitchFamily="34" charset="0"/>
              </a:rPr>
              <a:t> </a:t>
            </a:r>
            <a:r>
              <a:rPr lang="en-GB" cap="none" dirty="0" err="1" smtClean="0">
                <a:latin typeface="Bahnschrift" pitchFamily="34" charset="0"/>
              </a:rPr>
              <a:t>permainan</a:t>
            </a:r>
            <a:r>
              <a:rPr lang="en-GB" cap="none" dirty="0" smtClean="0">
                <a:latin typeface="Bahnschrift" pitchFamily="34" charset="0"/>
              </a:rPr>
              <a:t> </a:t>
            </a:r>
            <a:r>
              <a:rPr lang="en-GB" cap="none" dirty="0" err="1" smtClean="0">
                <a:latin typeface="Bahnschrift" pitchFamily="34" charset="0"/>
              </a:rPr>
              <a:t>dari</a:t>
            </a:r>
            <a:r>
              <a:rPr lang="en-GB" cap="none" dirty="0" smtClean="0">
                <a:latin typeface="Bahnschrift" pitchFamily="34" charset="0"/>
              </a:rPr>
              <a:t> </a:t>
            </a:r>
            <a:r>
              <a:rPr lang="en-GB" cap="none" dirty="0" err="1" smtClean="0">
                <a:latin typeface="Bahnschrift" pitchFamily="34" charset="0"/>
              </a:rPr>
              <a:t>tempat-tempat</a:t>
            </a:r>
            <a:r>
              <a:rPr lang="en-GB" cap="none" dirty="0" smtClean="0">
                <a:latin typeface="Bahnschrift" pitchFamily="34" charset="0"/>
              </a:rPr>
              <a:t> </a:t>
            </a:r>
            <a:r>
              <a:rPr lang="en-GB" cap="none" dirty="0" err="1" smtClean="0">
                <a:latin typeface="Bahnschrift" pitchFamily="34" charset="0"/>
              </a:rPr>
              <a:t>tersebut</a:t>
            </a:r>
            <a:r>
              <a:rPr lang="en-GB" cap="none" dirty="0" smtClean="0">
                <a:latin typeface="Bahnschrift" pitchFamily="34" charset="0"/>
              </a:rPr>
              <a:t>  </a:t>
            </a:r>
            <a:r>
              <a:rPr lang="en-GB" cap="none" dirty="0" err="1" smtClean="0">
                <a:latin typeface="Bahnschrift" pitchFamily="34" charset="0"/>
              </a:rPr>
              <a:t>terdiri</a:t>
            </a:r>
            <a:r>
              <a:rPr lang="en-GB" cap="none" dirty="0" smtClean="0">
                <a:latin typeface="Bahnschrift" pitchFamily="34" charset="0"/>
              </a:rPr>
              <a:t> </a:t>
            </a:r>
            <a:r>
              <a:rPr lang="en-GB" cap="none" dirty="0" err="1" smtClean="0">
                <a:latin typeface="Bahnschrift" pitchFamily="34" charset="0"/>
              </a:rPr>
              <a:t>atas</a:t>
            </a:r>
            <a:r>
              <a:rPr lang="en-GB" cap="none" dirty="0" smtClean="0">
                <a:latin typeface="Bahnschrift" pitchFamily="34" charset="0"/>
              </a:rPr>
              <a:t> </a:t>
            </a:r>
            <a:r>
              <a:rPr lang="en-GB" cap="none" dirty="0" err="1" smtClean="0">
                <a:latin typeface="Bahnschrift" pitchFamily="34" charset="0"/>
              </a:rPr>
              <a:t>benda-benda</a:t>
            </a:r>
            <a:r>
              <a:rPr lang="en-GB" cap="none" dirty="0" smtClean="0">
                <a:latin typeface="Bahnschrift" pitchFamily="34" charset="0"/>
              </a:rPr>
              <a:t> yang </a:t>
            </a:r>
            <a:r>
              <a:rPr lang="en-GB" cap="none" dirty="0" err="1" smtClean="0">
                <a:latin typeface="Bahnschrift" pitchFamily="34" charset="0"/>
              </a:rPr>
              <a:t>sebenarnya</a:t>
            </a:r>
            <a:r>
              <a:rPr lang="en-GB" cap="none" dirty="0" smtClean="0">
                <a:latin typeface="Bahnschrift" pitchFamily="34" charset="0"/>
              </a:rPr>
              <a:t> </a:t>
            </a:r>
            <a:r>
              <a:rPr lang="en-GB" cap="none" dirty="0" err="1" smtClean="0">
                <a:latin typeface="Bahnschrift" pitchFamily="34" charset="0"/>
              </a:rPr>
              <a:t>dan</a:t>
            </a:r>
            <a:r>
              <a:rPr lang="en-GB" cap="none" dirty="0" smtClean="0">
                <a:latin typeface="Bahnschrift" pitchFamily="34" charset="0"/>
              </a:rPr>
              <a:t> </a:t>
            </a:r>
            <a:r>
              <a:rPr lang="en-GB" cap="none" dirty="0" err="1" smtClean="0">
                <a:latin typeface="Bahnschrift" pitchFamily="34" charset="0"/>
              </a:rPr>
              <a:t>bukan</a:t>
            </a:r>
            <a:r>
              <a:rPr lang="en-GB" cap="none" dirty="0" smtClean="0">
                <a:latin typeface="Bahnschrift" pitchFamily="34" charset="0"/>
              </a:rPr>
              <a:t> </a:t>
            </a:r>
            <a:r>
              <a:rPr lang="en-GB" cap="none" dirty="0" err="1" smtClean="0">
                <a:latin typeface="Bahnschrift" pitchFamily="34" charset="0"/>
              </a:rPr>
              <a:t>tiruan</a:t>
            </a:r>
            <a:r>
              <a:rPr lang="en-GB" cap="none" dirty="0" smtClean="0">
                <a:latin typeface="Bahnschrift" pitchFamily="34" charset="0"/>
              </a:rPr>
              <a:t>, </a:t>
            </a:r>
            <a:r>
              <a:rPr lang="en-GB" cap="none" dirty="0" err="1" smtClean="0">
                <a:latin typeface="Bahnschrift" pitchFamily="34" charset="0"/>
              </a:rPr>
              <a:t>atau</a:t>
            </a:r>
            <a:r>
              <a:rPr lang="en-GB" cap="none" dirty="0" smtClean="0">
                <a:latin typeface="Bahnschrift" pitchFamily="34" charset="0"/>
              </a:rPr>
              <a:t> </a:t>
            </a:r>
            <a:r>
              <a:rPr lang="en-GB" cap="none" dirty="0" err="1" smtClean="0">
                <a:latin typeface="Bahnschrift" pitchFamily="34" charset="0"/>
              </a:rPr>
              <a:t>miniaturnya</a:t>
            </a:r>
            <a:r>
              <a:rPr lang="en-GB" cap="none" dirty="0" smtClean="0">
                <a:latin typeface="Bahnschrift" pitchFamily="34" charset="0"/>
              </a:rPr>
              <a:t> </a:t>
            </a:r>
            <a:r>
              <a:rPr lang="en-GB" cap="none" dirty="0" err="1" smtClean="0">
                <a:latin typeface="Bahnschrift" pitchFamily="34" charset="0"/>
              </a:rPr>
              <a:t>sehingga</a:t>
            </a:r>
            <a:r>
              <a:rPr lang="en-GB" cap="none" dirty="0" smtClean="0">
                <a:latin typeface="Bahnschrift" pitchFamily="34" charset="0"/>
              </a:rPr>
              <a:t> </a:t>
            </a:r>
            <a:r>
              <a:rPr lang="en-GB" cap="none" dirty="0" err="1" smtClean="0">
                <a:latin typeface="Bahnschrift" pitchFamily="34" charset="0"/>
              </a:rPr>
              <a:t>anak-anak</a:t>
            </a:r>
            <a:r>
              <a:rPr lang="en-GB" cap="none" dirty="0" smtClean="0">
                <a:latin typeface="Bahnschrift" pitchFamily="34" charset="0"/>
              </a:rPr>
              <a:t> </a:t>
            </a:r>
            <a:r>
              <a:rPr lang="en-GB" cap="none" dirty="0" err="1" smtClean="0">
                <a:latin typeface="Bahnschrift" pitchFamily="34" charset="0"/>
              </a:rPr>
              <a:t>akan</a:t>
            </a:r>
            <a:r>
              <a:rPr lang="en-GB" cap="none" dirty="0" smtClean="0">
                <a:latin typeface="Bahnschrift" pitchFamily="34" charset="0"/>
              </a:rPr>
              <a:t> </a:t>
            </a:r>
            <a:r>
              <a:rPr lang="en-GB" cap="none" dirty="0" err="1" smtClean="0">
                <a:latin typeface="Bahnschrift" pitchFamily="34" charset="0"/>
              </a:rPr>
              <a:t>sangat</a:t>
            </a:r>
            <a:r>
              <a:rPr lang="en-GB" cap="none" dirty="0" smtClean="0">
                <a:latin typeface="Bahnschrift" pitchFamily="34" charset="0"/>
              </a:rPr>
              <a:t> </a:t>
            </a:r>
            <a:r>
              <a:rPr lang="en-GB" cap="none" dirty="0" err="1" smtClean="0">
                <a:latin typeface="Bahnschrift" pitchFamily="34" charset="0"/>
              </a:rPr>
              <a:t>menyukainya</a:t>
            </a:r>
            <a:r>
              <a:rPr lang="en-GB" cap="none" dirty="0" smtClean="0">
                <a:latin typeface="Bahnschrift" pitchFamily="34" charset="0"/>
              </a:rPr>
              <a:t> </a:t>
            </a:r>
            <a:r>
              <a:rPr lang="en-GB" cap="none" dirty="0" err="1" smtClean="0">
                <a:latin typeface="Bahnschrift" pitchFamily="34" charset="0"/>
              </a:rPr>
              <a:t>karena</a:t>
            </a:r>
            <a:r>
              <a:rPr lang="en-GB" cap="none" dirty="0" smtClean="0">
                <a:latin typeface="Bahnschrift" pitchFamily="34" charset="0"/>
              </a:rPr>
              <a:t> </a:t>
            </a:r>
            <a:r>
              <a:rPr lang="en-GB" cap="none" dirty="0" err="1" smtClean="0">
                <a:latin typeface="Bahnschrift" pitchFamily="34" charset="0"/>
              </a:rPr>
              <a:t>merasa</a:t>
            </a:r>
            <a:r>
              <a:rPr lang="en-GB" cap="none" dirty="0" smtClean="0">
                <a:latin typeface="Bahnschrift" pitchFamily="34" charset="0"/>
              </a:rPr>
              <a:t> </a:t>
            </a:r>
            <a:r>
              <a:rPr lang="en-GB" cap="none" dirty="0" err="1" smtClean="0">
                <a:latin typeface="Bahnschrift" pitchFamily="34" charset="0"/>
              </a:rPr>
              <a:t>seperti</a:t>
            </a:r>
            <a:r>
              <a:rPr lang="en-GB" cap="none" dirty="0" smtClean="0">
                <a:latin typeface="Bahnschrift" pitchFamily="34" charset="0"/>
              </a:rPr>
              <a:t> </a:t>
            </a:r>
            <a:r>
              <a:rPr lang="en-GB" cap="none" dirty="0" err="1" smtClean="0">
                <a:latin typeface="Bahnschrift" pitchFamily="34" charset="0"/>
              </a:rPr>
              <a:t>dalam</a:t>
            </a:r>
            <a:r>
              <a:rPr lang="en-GB" cap="none" dirty="0" smtClean="0">
                <a:latin typeface="Bahnschrift" pitchFamily="34" charset="0"/>
              </a:rPr>
              <a:t> </a:t>
            </a:r>
            <a:r>
              <a:rPr lang="en-GB" cap="none" dirty="0" err="1" smtClean="0">
                <a:latin typeface="Bahnschrift" pitchFamily="34" charset="0"/>
              </a:rPr>
              <a:t>kehidupan</a:t>
            </a:r>
            <a:r>
              <a:rPr lang="en-GB" cap="none" dirty="0" smtClean="0">
                <a:latin typeface="Bahnschrift" pitchFamily="34" charset="0"/>
              </a:rPr>
              <a:t> yang </a:t>
            </a:r>
            <a:r>
              <a:rPr lang="en-GB" cap="none" dirty="0" err="1" smtClean="0">
                <a:latin typeface="Bahnschrift" pitchFamily="34" charset="0"/>
              </a:rPr>
              <a:t>sebenarnya</a:t>
            </a:r>
            <a:endParaRPr lang="en-GB" cap="none" dirty="0">
              <a:latin typeface="Bahnschrift" pitchFamily="34" charset="0"/>
            </a:endParaRPr>
          </a:p>
        </p:txBody>
      </p:sp>
      <p:sp>
        <p:nvSpPr>
          <p:cNvPr id="3" name="Content Placeholder 2"/>
          <p:cNvSpPr>
            <a:spLocks noGrp="1"/>
          </p:cNvSpPr>
          <p:nvPr>
            <p:ph sz="quarter" idx="13"/>
          </p:nvPr>
        </p:nvSpPr>
        <p:spPr>
          <a:xfrm flipV="1">
            <a:off x="609600" y="6021288"/>
            <a:ext cx="8066856" cy="216024"/>
          </a:xfrm>
        </p:spPr>
        <p:txBody>
          <a:bodyPr>
            <a:normAutofit fontScale="55000" lnSpcReduction="20000"/>
          </a:bodyPr>
          <a:lstStyle/>
          <a:p>
            <a:pPr marL="0" indent="0" algn="r">
              <a:buNone/>
            </a:pPr>
            <a:endParaRPr lang="en-GB" dirty="0"/>
          </a:p>
        </p:txBody>
      </p:sp>
    </p:spTree>
    <p:extLst>
      <p:ext uri="{BB962C8B-B14F-4D97-AF65-F5344CB8AC3E}">
        <p14:creationId xmlns:p14="http://schemas.microsoft.com/office/powerpoint/2010/main" val="652723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933056"/>
            <a:ext cx="7994848" cy="1354162"/>
          </a:xfrm>
        </p:spPr>
        <p:txBody>
          <a:bodyPr/>
          <a:lstStyle/>
          <a:p>
            <a:pPr algn="just"/>
            <a:r>
              <a:rPr lang="en-GB" cap="none" dirty="0" err="1" smtClean="0">
                <a:latin typeface="Bahnschrift" pitchFamily="34" charset="0"/>
              </a:rPr>
              <a:t>Pengumpulan</a:t>
            </a:r>
            <a:r>
              <a:rPr lang="en-GB" cap="none" dirty="0" smtClean="0">
                <a:latin typeface="Bahnschrift" pitchFamily="34" charset="0"/>
              </a:rPr>
              <a:t> </a:t>
            </a:r>
            <a:r>
              <a:rPr lang="en-GB" cap="none" dirty="0" err="1" smtClean="0">
                <a:latin typeface="Bahnschrift" pitchFamily="34" charset="0"/>
              </a:rPr>
              <a:t>semua</a:t>
            </a:r>
            <a:r>
              <a:rPr lang="en-GB" cap="none" dirty="0" smtClean="0">
                <a:latin typeface="Bahnschrift" pitchFamily="34" charset="0"/>
              </a:rPr>
              <a:t> </a:t>
            </a:r>
            <a:r>
              <a:rPr lang="en-GB" cap="none" dirty="0" err="1" smtClean="0">
                <a:latin typeface="Bahnschrift" pitchFamily="34" charset="0"/>
              </a:rPr>
              <a:t>alat</a:t>
            </a:r>
            <a:r>
              <a:rPr lang="en-GB" cap="none" dirty="0" smtClean="0">
                <a:latin typeface="Bahnschrift" pitchFamily="34" charset="0"/>
              </a:rPr>
              <a:t> </a:t>
            </a:r>
            <a:r>
              <a:rPr lang="en-GB" cap="none" dirty="0" err="1" smtClean="0">
                <a:latin typeface="Bahnschrift" pitchFamily="34" charset="0"/>
              </a:rPr>
              <a:t>permainan</a:t>
            </a:r>
            <a:r>
              <a:rPr lang="en-GB" cap="none" dirty="0" smtClean="0">
                <a:latin typeface="Bahnschrift" pitchFamily="34" charset="0"/>
              </a:rPr>
              <a:t> </a:t>
            </a:r>
            <a:r>
              <a:rPr lang="en-GB" cap="none" dirty="0" err="1" smtClean="0">
                <a:latin typeface="Bahnschrift" pitchFamily="34" charset="0"/>
              </a:rPr>
              <a:t>memerlukan</a:t>
            </a:r>
            <a:r>
              <a:rPr lang="en-GB" cap="none" dirty="0" smtClean="0">
                <a:latin typeface="Bahnschrift" pitchFamily="34" charset="0"/>
              </a:rPr>
              <a:t> </a:t>
            </a:r>
            <a:r>
              <a:rPr lang="en-GB" cap="none" dirty="0" err="1" smtClean="0">
                <a:latin typeface="Bahnschrift" pitchFamily="34" charset="0"/>
              </a:rPr>
              <a:t>perhatian</a:t>
            </a:r>
            <a:r>
              <a:rPr lang="en-GB" cap="none" dirty="0" smtClean="0">
                <a:latin typeface="Bahnschrift" pitchFamily="34" charset="0"/>
              </a:rPr>
              <a:t> </a:t>
            </a:r>
            <a:r>
              <a:rPr lang="en-GB" cap="none" dirty="0" err="1" smtClean="0">
                <a:latin typeface="Bahnschrift" pitchFamily="34" charset="0"/>
              </a:rPr>
              <a:t>baik</a:t>
            </a:r>
            <a:r>
              <a:rPr lang="en-GB" cap="none" dirty="0" smtClean="0">
                <a:latin typeface="Bahnschrift" pitchFamily="34" charset="0"/>
              </a:rPr>
              <a:t> </a:t>
            </a:r>
            <a:r>
              <a:rPr lang="en-GB" cap="none" dirty="0" err="1" smtClean="0">
                <a:latin typeface="Bahnschrift" pitchFamily="34" charset="0"/>
              </a:rPr>
              <a:t>dari</a:t>
            </a:r>
            <a:r>
              <a:rPr lang="en-GB" cap="none" dirty="0" smtClean="0">
                <a:latin typeface="Bahnschrift" pitchFamily="34" charset="0"/>
              </a:rPr>
              <a:t> </a:t>
            </a:r>
            <a:r>
              <a:rPr lang="en-GB" cap="none" dirty="0" err="1" smtClean="0">
                <a:latin typeface="Bahnschrift" pitchFamily="34" charset="0"/>
              </a:rPr>
              <a:t>segi</a:t>
            </a:r>
            <a:r>
              <a:rPr lang="en-GB" cap="none" dirty="0" smtClean="0">
                <a:latin typeface="Bahnschrift" pitchFamily="34" charset="0"/>
              </a:rPr>
              <a:t> </a:t>
            </a:r>
            <a:r>
              <a:rPr lang="en-GB" cap="none" dirty="0" err="1" smtClean="0">
                <a:latin typeface="Bahnschrift" pitchFamily="34" charset="0"/>
              </a:rPr>
              <a:t>keamanan</a:t>
            </a:r>
            <a:r>
              <a:rPr lang="en-GB" cap="none" dirty="0" smtClean="0">
                <a:latin typeface="Bahnschrift" pitchFamily="34" charset="0"/>
              </a:rPr>
              <a:t> </a:t>
            </a:r>
            <a:r>
              <a:rPr lang="en-GB" cap="none" dirty="0" err="1" smtClean="0">
                <a:latin typeface="Bahnschrift" pitchFamily="34" charset="0"/>
              </a:rPr>
              <a:t>maupun</a:t>
            </a:r>
            <a:r>
              <a:rPr lang="en-GB" cap="none" dirty="0" smtClean="0">
                <a:latin typeface="Bahnschrift" pitchFamily="34" charset="0"/>
              </a:rPr>
              <a:t> </a:t>
            </a:r>
            <a:r>
              <a:rPr lang="en-GB" cap="none" dirty="0" err="1" smtClean="0">
                <a:latin typeface="Bahnschrift" pitchFamily="34" charset="0"/>
              </a:rPr>
              <a:t>kesehatan</a:t>
            </a:r>
            <a:r>
              <a:rPr lang="en-GB" cap="none" dirty="0" smtClean="0">
                <a:latin typeface="Bahnschrift" pitchFamily="34" charset="0"/>
              </a:rPr>
              <a:t> yang </a:t>
            </a:r>
            <a:r>
              <a:rPr lang="en-GB" cap="none" dirty="0" err="1" smtClean="0">
                <a:latin typeface="Bahnschrift" pitchFamily="34" charset="0"/>
              </a:rPr>
              <a:t>selalu</a:t>
            </a:r>
            <a:r>
              <a:rPr lang="en-GB" cap="none" dirty="0" smtClean="0">
                <a:latin typeface="Bahnschrift" pitchFamily="34" charset="0"/>
              </a:rPr>
              <a:t> </a:t>
            </a:r>
            <a:r>
              <a:rPr lang="en-GB" cap="none" dirty="0" err="1" smtClean="0">
                <a:latin typeface="Bahnschrift" pitchFamily="34" charset="0"/>
              </a:rPr>
              <a:t>menjadi</a:t>
            </a:r>
            <a:r>
              <a:rPr lang="en-GB" cap="none" dirty="0" smtClean="0">
                <a:latin typeface="Bahnschrift" pitchFamily="34" charset="0"/>
              </a:rPr>
              <a:t> </a:t>
            </a:r>
            <a:r>
              <a:rPr lang="en-GB" cap="none" dirty="0" err="1" smtClean="0">
                <a:latin typeface="Bahnschrift" pitchFamily="34" charset="0"/>
              </a:rPr>
              <a:t>bahan</a:t>
            </a:r>
            <a:r>
              <a:rPr lang="en-GB" cap="none" dirty="0" smtClean="0">
                <a:latin typeface="Bahnschrift" pitchFamily="34" charset="0"/>
              </a:rPr>
              <a:t> </a:t>
            </a:r>
            <a:r>
              <a:rPr lang="en-GB" cap="none" dirty="0" err="1" smtClean="0">
                <a:latin typeface="Bahnschrift" pitchFamily="34" charset="0"/>
              </a:rPr>
              <a:t>pemikiran</a:t>
            </a:r>
            <a:r>
              <a:rPr lang="en-GB" cap="none" dirty="0" smtClean="0">
                <a:latin typeface="Bahnschrift" pitchFamily="34" charset="0"/>
              </a:rPr>
              <a:t> </a:t>
            </a:r>
            <a:r>
              <a:rPr lang="en-GB" cap="none" dirty="0" err="1" smtClean="0">
                <a:latin typeface="Bahnschrift" pitchFamily="34" charset="0"/>
              </a:rPr>
              <a:t>utama</a:t>
            </a:r>
            <a:r>
              <a:rPr lang="en-GB" cap="none" dirty="0" smtClean="0">
                <a:latin typeface="Bahnschrift" pitchFamily="34" charset="0"/>
              </a:rPr>
              <a:t>. </a:t>
            </a:r>
            <a:r>
              <a:rPr lang="en-GB" cap="none" dirty="0" err="1" smtClean="0">
                <a:latin typeface="Bahnschrift" pitchFamily="34" charset="0"/>
              </a:rPr>
              <a:t>Kapan</a:t>
            </a:r>
            <a:r>
              <a:rPr lang="en-GB" cap="none" dirty="0" smtClean="0">
                <a:latin typeface="Bahnschrift" pitchFamily="34" charset="0"/>
              </a:rPr>
              <a:t> </a:t>
            </a:r>
            <a:r>
              <a:rPr lang="en-GB" cap="none" dirty="0" err="1" smtClean="0">
                <a:latin typeface="Bahnschrift" pitchFamily="34" charset="0"/>
              </a:rPr>
              <a:t>menggunakannya</a:t>
            </a:r>
            <a:r>
              <a:rPr lang="en-GB" cap="none" dirty="0" smtClean="0">
                <a:latin typeface="Bahnschrift" pitchFamily="34" charset="0"/>
              </a:rPr>
              <a:t>, </a:t>
            </a:r>
            <a:r>
              <a:rPr lang="en-GB" cap="none" dirty="0" err="1" smtClean="0">
                <a:latin typeface="Bahnschrift" pitchFamily="34" charset="0"/>
              </a:rPr>
              <a:t>bagaimana</a:t>
            </a:r>
            <a:r>
              <a:rPr lang="en-GB" cap="none" dirty="0" smtClean="0">
                <a:latin typeface="Bahnschrift" pitchFamily="34" charset="0"/>
              </a:rPr>
              <a:t> </a:t>
            </a:r>
            <a:r>
              <a:rPr lang="en-GB" cap="none" dirty="0" err="1" smtClean="0">
                <a:latin typeface="Bahnschrift" pitchFamily="34" charset="0"/>
              </a:rPr>
              <a:t>pengawasanya</a:t>
            </a:r>
            <a:r>
              <a:rPr lang="en-GB" cap="none" dirty="0" smtClean="0">
                <a:latin typeface="Bahnschrift" pitchFamily="34" charset="0"/>
              </a:rPr>
              <a:t>, </a:t>
            </a:r>
            <a:r>
              <a:rPr lang="en-GB" cap="none" dirty="0" err="1" smtClean="0">
                <a:latin typeface="Bahnschrift" pitchFamily="34" charset="0"/>
              </a:rPr>
              <a:t>apa</a:t>
            </a:r>
            <a:r>
              <a:rPr lang="en-GB" cap="none" dirty="0" smtClean="0">
                <a:latin typeface="Bahnschrift" pitchFamily="34" charset="0"/>
              </a:rPr>
              <a:t> </a:t>
            </a:r>
            <a:r>
              <a:rPr lang="en-GB" cap="none" dirty="0" err="1" smtClean="0">
                <a:latin typeface="Bahnschrift" pitchFamily="34" charset="0"/>
              </a:rPr>
              <a:t>pengembangan</a:t>
            </a:r>
            <a:r>
              <a:rPr lang="en-GB" cap="none" dirty="0" smtClean="0">
                <a:latin typeface="Bahnschrift" pitchFamily="34" charset="0"/>
              </a:rPr>
              <a:t> </a:t>
            </a:r>
            <a:r>
              <a:rPr lang="en-GB" cap="none" dirty="0" err="1" smtClean="0">
                <a:latin typeface="Bahnschrift" pitchFamily="34" charset="0"/>
              </a:rPr>
              <a:t>kecerdasan</a:t>
            </a:r>
            <a:r>
              <a:rPr lang="en-GB" cap="none" dirty="0" smtClean="0">
                <a:latin typeface="Bahnschrift" pitchFamily="34" charset="0"/>
              </a:rPr>
              <a:t> </a:t>
            </a:r>
            <a:r>
              <a:rPr lang="en-GB" cap="none" dirty="0" err="1" smtClean="0">
                <a:latin typeface="Bahnschrift" pitchFamily="34" charset="0"/>
              </a:rPr>
              <a:t>dan</a:t>
            </a:r>
            <a:r>
              <a:rPr lang="en-GB" cap="none" dirty="0" smtClean="0">
                <a:latin typeface="Bahnschrift" pitchFamily="34" charset="0"/>
              </a:rPr>
              <a:t> </a:t>
            </a:r>
            <a:r>
              <a:rPr lang="en-GB" cap="none" dirty="0" err="1" smtClean="0">
                <a:latin typeface="Bahnschrift" pitchFamily="34" charset="0"/>
              </a:rPr>
              <a:t>pengembangan</a:t>
            </a:r>
            <a:r>
              <a:rPr lang="en-GB" cap="none" dirty="0" smtClean="0">
                <a:latin typeface="Bahnschrift" pitchFamily="34" charset="0"/>
              </a:rPr>
              <a:t> </a:t>
            </a:r>
            <a:r>
              <a:rPr lang="en-GB" cap="none" dirty="0" err="1" smtClean="0">
                <a:latin typeface="Bahnschrift" pitchFamily="34" charset="0"/>
              </a:rPr>
              <a:t>aspek</a:t>
            </a:r>
            <a:r>
              <a:rPr lang="en-GB" cap="none" dirty="0" smtClean="0">
                <a:latin typeface="Bahnschrift" pitchFamily="34" charset="0"/>
              </a:rPr>
              <a:t> –</a:t>
            </a:r>
            <a:r>
              <a:rPr lang="en-GB" cap="none" dirty="0" err="1" smtClean="0">
                <a:latin typeface="Bahnschrift" pitchFamily="34" charset="0"/>
              </a:rPr>
              <a:t>aspek</a:t>
            </a:r>
            <a:r>
              <a:rPr lang="en-GB" cap="none" dirty="0" smtClean="0">
                <a:latin typeface="Bahnschrift" pitchFamily="34" charset="0"/>
              </a:rPr>
              <a:t> lain yang </a:t>
            </a:r>
            <a:r>
              <a:rPr lang="en-GB" cap="none" dirty="0" err="1" smtClean="0">
                <a:latin typeface="Bahnschrift" pitchFamily="34" charset="0"/>
              </a:rPr>
              <a:t>akan</a:t>
            </a:r>
            <a:r>
              <a:rPr lang="en-GB" cap="none" dirty="0" smtClean="0">
                <a:latin typeface="Bahnschrift" pitchFamily="34" charset="0"/>
              </a:rPr>
              <a:t> </a:t>
            </a:r>
            <a:r>
              <a:rPr lang="en-GB" cap="none" dirty="0" err="1" smtClean="0">
                <a:latin typeface="Bahnschrift" pitchFamily="34" charset="0"/>
              </a:rPr>
              <a:t>dipantau</a:t>
            </a:r>
            <a:r>
              <a:rPr lang="en-GB" cap="none" dirty="0" smtClean="0">
                <a:latin typeface="Bahnschrift" pitchFamily="34" charset="0"/>
              </a:rPr>
              <a:t>, </a:t>
            </a:r>
            <a:r>
              <a:rPr lang="en-GB" cap="none" dirty="0" err="1" smtClean="0">
                <a:latin typeface="Bahnschrift" pitchFamily="34" charset="0"/>
              </a:rPr>
              <a:t>bagaimana</a:t>
            </a:r>
            <a:r>
              <a:rPr lang="en-GB" cap="none" dirty="0" smtClean="0">
                <a:latin typeface="Bahnschrift" pitchFamily="34" charset="0"/>
              </a:rPr>
              <a:t> </a:t>
            </a:r>
            <a:r>
              <a:rPr lang="en-GB" cap="none" dirty="0" err="1" smtClean="0">
                <a:latin typeface="Bahnschrift" pitchFamily="34" charset="0"/>
              </a:rPr>
              <a:t>cara</a:t>
            </a:r>
            <a:r>
              <a:rPr lang="en-GB" cap="none" dirty="0" smtClean="0">
                <a:latin typeface="Bahnschrift" pitchFamily="34" charset="0"/>
              </a:rPr>
              <a:t> </a:t>
            </a:r>
            <a:r>
              <a:rPr lang="en-GB" cap="none" dirty="0" err="1" smtClean="0">
                <a:latin typeface="Bahnschrift" pitchFamily="34" charset="0"/>
              </a:rPr>
              <a:t>penilaianya</a:t>
            </a:r>
            <a:r>
              <a:rPr lang="en-GB" cap="none" dirty="0" smtClean="0">
                <a:latin typeface="Bahnschrift" pitchFamily="34" charset="0"/>
              </a:rPr>
              <a:t>, </a:t>
            </a:r>
            <a:r>
              <a:rPr lang="en-GB" cap="none" dirty="0" err="1" smtClean="0">
                <a:latin typeface="Bahnschrift" pitchFamily="34" charset="0"/>
              </a:rPr>
              <a:t>senantiasa</a:t>
            </a:r>
            <a:r>
              <a:rPr lang="en-GB" cap="none" dirty="0" smtClean="0">
                <a:latin typeface="Bahnschrift" pitchFamily="34" charset="0"/>
              </a:rPr>
              <a:t> </a:t>
            </a:r>
            <a:r>
              <a:rPr lang="en-GB" cap="none" dirty="0" err="1" smtClean="0">
                <a:latin typeface="Bahnschrift" pitchFamily="34" charset="0"/>
              </a:rPr>
              <a:t>perlu</a:t>
            </a:r>
            <a:r>
              <a:rPr lang="en-GB" cap="none" dirty="0" smtClean="0">
                <a:latin typeface="Bahnschrift" pitchFamily="34" charset="0"/>
              </a:rPr>
              <a:t> </a:t>
            </a:r>
            <a:r>
              <a:rPr lang="en-GB" cap="none" dirty="0" err="1" smtClean="0">
                <a:latin typeface="Bahnschrift" pitchFamily="34" charset="0"/>
              </a:rPr>
              <a:t>dipikirkan</a:t>
            </a:r>
            <a:r>
              <a:rPr lang="en-GB" cap="none" dirty="0" smtClean="0">
                <a:latin typeface="Bahnschrift" pitchFamily="34" charset="0"/>
              </a:rPr>
              <a:t> </a:t>
            </a:r>
            <a:r>
              <a:rPr lang="en-GB" cap="none" dirty="0" err="1" smtClean="0">
                <a:latin typeface="Bahnschrift" pitchFamily="34" charset="0"/>
              </a:rPr>
              <a:t>secara</a:t>
            </a:r>
            <a:r>
              <a:rPr lang="en-GB" cap="none" dirty="0" smtClean="0">
                <a:latin typeface="Bahnschrift" pitchFamily="34" charset="0"/>
              </a:rPr>
              <a:t> </a:t>
            </a:r>
            <a:r>
              <a:rPr lang="en-GB" cap="none" dirty="0" err="1" smtClean="0">
                <a:latin typeface="Bahnschrift" pitchFamily="34" charset="0"/>
              </a:rPr>
              <a:t>matang</a:t>
            </a:r>
            <a:r>
              <a:rPr lang="en-GB" cap="none" dirty="0" smtClean="0">
                <a:latin typeface="Bahnschrift" pitchFamily="34" charset="0"/>
              </a:rPr>
              <a:t>.</a:t>
            </a:r>
            <a:endParaRPr lang="en-GB" cap="none" dirty="0">
              <a:latin typeface="Bahnschrift" pitchFamily="34" charset="0"/>
            </a:endParaRPr>
          </a:p>
        </p:txBody>
      </p:sp>
      <p:sp>
        <p:nvSpPr>
          <p:cNvPr id="3" name="Content Placeholder 2"/>
          <p:cNvSpPr>
            <a:spLocks noGrp="1"/>
          </p:cNvSpPr>
          <p:nvPr>
            <p:ph sz="quarter" idx="13"/>
          </p:nvPr>
        </p:nvSpPr>
        <p:spPr>
          <a:xfrm>
            <a:off x="609600" y="5013176"/>
            <a:ext cx="8066856" cy="701824"/>
          </a:xfrm>
        </p:spPr>
        <p:txBody>
          <a:bodyPr/>
          <a:lstStyle/>
          <a:p>
            <a:endParaRPr lang="en-GB" dirty="0"/>
          </a:p>
        </p:txBody>
      </p:sp>
    </p:spTree>
    <p:extLst>
      <p:ext uri="{BB962C8B-B14F-4D97-AF65-F5344CB8AC3E}">
        <p14:creationId xmlns:p14="http://schemas.microsoft.com/office/powerpoint/2010/main" val="1865538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8640"/>
            <a:ext cx="7924800" cy="580926"/>
          </a:xfrm>
        </p:spPr>
        <p:txBody>
          <a:bodyPr/>
          <a:lstStyle/>
          <a:p>
            <a:pPr algn="ctr"/>
            <a:r>
              <a:rPr lang="en-GB" sz="3600" cap="none" dirty="0" smtClean="0">
                <a:solidFill>
                  <a:srgbClr val="00B0F0"/>
                </a:solidFill>
                <a:latin typeface="Bahnschrift SemiBold" pitchFamily="34" charset="0"/>
              </a:rPr>
              <a:t>ALAT PERMAINAN EDUKATIF</a:t>
            </a:r>
            <a:endParaRPr lang="en-GB" sz="3600" cap="none" dirty="0">
              <a:solidFill>
                <a:srgbClr val="00B0F0"/>
              </a:solidFill>
              <a:latin typeface="Bahnschrift SemiBold" pitchFamily="34" charset="0"/>
            </a:endParaRPr>
          </a:p>
        </p:txBody>
      </p:sp>
      <p:sp>
        <p:nvSpPr>
          <p:cNvPr id="3" name="Content Placeholder 2"/>
          <p:cNvSpPr>
            <a:spLocks noGrp="1"/>
          </p:cNvSpPr>
          <p:nvPr>
            <p:ph sz="quarter" idx="13"/>
          </p:nvPr>
        </p:nvSpPr>
        <p:spPr>
          <a:xfrm>
            <a:off x="755576" y="1052736"/>
            <a:ext cx="8210872" cy="4925144"/>
          </a:xfrm>
        </p:spPr>
        <p:txBody>
          <a:bodyPr>
            <a:noAutofit/>
          </a:bodyPr>
          <a:lstStyle/>
          <a:p>
            <a:pPr marL="0" indent="0" algn="just">
              <a:buNone/>
            </a:pPr>
            <a:r>
              <a:rPr lang="en-GB" sz="2400" dirty="0" err="1" smtClean="0"/>
              <a:t>Alat</a:t>
            </a:r>
            <a:r>
              <a:rPr lang="en-GB" sz="2400" dirty="0" smtClean="0"/>
              <a:t> </a:t>
            </a:r>
            <a:r>
              <a:rPr lang="en-GB" sz="2400" dirty="0" err="1" smtClean="0"/>
              <a:t>permainan</a:t>
            </a:r>
            <a:r>
              <a:rPr lang="en-GB" sz="2400" dirty="0" smtClean="0"/>
              <a:t> </a:t>
            </a:r>
            <a:r>
              <a:rPr lang="en-GB" sz="2400" dirty="0" err="1" smtClean="0"/>
              <a:t>edukatif</a:t>
            </a:r>
            <a:r>
              <a:rPr lang="en-GB" sz="2400" dirty="0" smtClean="0"/>
              <a:t> </a:t>
            </a:r>
            <a:r>
              <a:rPr lang="en-GB" sz="2400" dirty="0" err="1" smtClean="0"/>
              <a:t>adalah</a:t>
            </a:r>
            <a:r>
              <a:rPr lang="en-GB" sz="2400" dirty="0" smtClean="0"/>
              <a:t> </a:t>
            </a:r>
            <a:r>
              <a:rPr lang="en-GB" sz="2400" dirty="0" err="1" smtClean="0"/>
              <a:t>alat</a:t>
            </a:r>
            <a:r>
              <a:rPr lang="en-GB" sz="2400" dirty="0" smtClean="0"/>
              <a:t> </a:t>
            </a:r>
            <a:r>
              <a:rPr lang="en-GB" sz="2400" dirty="0" err="1" smtClean="0"/>
              <a:t>permainan</a:t>
            </a:r>
            <a:r>
              <a:rPr lang="en-GB" sz="2400" dirty="0" smtClean="0"/>
              <a:t> yang </a:t>
            </a:r>
            <a:r>
              <a:rPr lang="en-GB" sz="2400" dirty="0" err="1" smtClean="0"/>
              <a:t>dirancangsecara</a:t>
            </a:r>
            <a:r>
              <a:rPr lang="en-GB" sz="2400" dirty="0" smtClean="0"/>
              <a:t> </a:t>
            </a:r>
            <a:r>
              <a:rPr lang="en-GB" sz="2400" dirty="0" err="1" smtClean="0"/>
              <a:t>khusus</a:t>
            </a:r>
            <a:r>
              <a:rPr lang="en-GB" sz="2400" dirty="0" smtClean="0"/>
              <a:t> </a:t>
            </a:r>
            <a:r>
              <a:rPr lang="en-GB" sz="2400" dirty="0" err="1" smtClean="0"/>
              <a:t>kepentingan</a:t>
            </a:r>
            <a:r>
              <a:rPr lang="en-GB" sz="2400" dirty="0" smtClean="0"/>
              <a:t> </a:t>
            </a:r>
            <a:r>
              <a:rPr lang="en-GB" sz="2400" dirty="0" err="1" smtClean="0"/>
              <a:t>pendidikan</a:t>
            </a:r>
            <a:r>
              <a:rPr lang="en-GB" sz="2400" dirty="0" smtClean="0"/>
              <a:t> </a:t>
            </a:r>
            <a:r>
              <a:rPr lang="en-GB" sz="2400" dirty="0" err="1" smtClean="0"/>
              <a:t>dan</a:t>
            </a:r>
            <a:r>
              <a:rPr lang="en-GB" sz="2400" dirty="0" smtClean="0"/>
              <a:t> </a:t>
            </a:r>
            <a:r>
              <a:rPr lang="en-GB" sz="2400" dirty="0" err="1" smtClean="0"/>
              <a:t>mempunyai</a:t>
            </a:r>
            <a:r>
              <a:rPr lang="en-GB" sz="2400" dirty="0" smtClean="0"/>
              <a:t> </a:t>
            </a:r>
            <a:r>
              <a:rPr lang="en-GB" sz="2400" dirty="0" err="1" smtClean="0"/>
              <a:t>beberapa</a:t>
            </a:r>
            <a:r>
              <a:rPr lang="en-GB" sz="2400" dirty="0" smtClean="0"/>
              <a:t> </a:t>
            </a:r>
            <a:r>
              <a:rPr lang="en-GB" sz="2400" dirty="0" err="1" smtClean="0"/>
              <a:t>ciri</a:t>
            </a:r>
            <a:r>
              <a:rPr lang="en-GB" sz="2400" dirty="0" smtClean="0"/>
              <a:t> </a:t>
            </a:r>
            <a:r>
              <a:rPr lang="en-GB" sz="2400" dirty="0" err="1" smtClean="0"/>
              <a:t>yaitu</a:t>
            </a:r>
            <a:r>
              <a:rPr lang="en-GB" sz="2400" dirty="0" smtClean="0"/>
              <a:t> :</a:t>
            </a:r>
          </a:p>
          <a:p>
            <a:pPr algn="just">
              <a:buFontTx/>
              <a:buChar char="-"/>
            </a:pPr>
            <a:r>
              <a:rPr lang="en-GB" sz="2400" dirty="0" err="1" smtClean="0"/>
              <a:t>Dapat</a:t>
            </a:r>
            <a:r>
              <a:rPr lang="en-GB" sz="2400" dirty="0" smtClean="0"/>
              <a:t> </a:t>
            </a:r>
            <a:r>
              <a:rPr lang="en-GB" sz="2400" dirty="0" err="1" smtClean="0"/>
              <a:t>dimainkan</a:t>
            </a:r>
            <a:r>
              <a:rPr lang="en-GB" sz="2400" dirty="0" smtClean="0"/>
              <a:t> </a:t>
            </a:r>
            <a:r>
              <a:rPr lang="en-GB" sz="2400" dirty="0" err="1" smtClean="0"/>
              <a:t>dengan</a:t>
            </a:r>
            <a:r>
              <a:rPr lang="en-GB" sz="2400" dirty="0" smtClean="0"/>
              <a:t> </a:t>
            </a:r>
            <a:r>
              <a:rPr lang="en-GB" sz="2400" dirty="0" err="1" smtClean="0"/>
              <a:t>bermacam-macam</a:t>
            </a:r>
            <a:r>
              <a:rPr lang="en-GB" sz="2400" dirty="0" smtClean="0"/>
              <a:t> </a:t>
            </a:r>
            <a:r>
              <a:rPr lang="en-GB" sz="2400" dirty="0" err="1" smtClean="0"/>
              <a:t>tujuan</a:t>
            </a:r>
            <a:r>
              <a:rPr lang="en-GB" sz="2400" dirty="0" smtClean="0"/>
              <a:t> </a:t>
            </a:r>
          </a:p>
          <a:p>
            <a:pPr algn="just">
              <a:buFontTx/>
              <a:buChar char="-"/>
            </a:pPr>
            <a:r>
              <a:rPr lang="en-GB" sz="2400" dirty="0" err="1" smtClean="0"/>
              <a:t>Ditunjukkan</a:t>
            </a:r>
            <a:r>
              <a:rPr lang="en-GB" sz="2400" dirty="0" smtClean="0"/>
              <a:t> </a:t>
            </a:r>
            <a:r>
              <a:rPr lang="en-GB" sz="2400" dirty="0" err="1" smtClean="0"/>
              <a:t>terutama</a:t>
            </a:r>
            <a:r>
              <a:rPr lang="en-GB" sz="2400" dirty="0" smtClean="0"/>
              <a:t> </a:t>
            </a:r>
            <a:r>
              <a:rPr lang="en-GB" sz="2400" dirty="0" err="1" smtClean="0"/>
              <a:t>untuk</a:t>
            </a:r>
            <a:r>
              <a:rPr lang="en-GB" sz="2400" dirty="0" smtClean="0"/>
              <a:t> </a:t>
            </a:r>
            <a:r>
              <a:rPr lang="en-GB" sz="2400" dirty="0" err="1" smtClean="0"/>
              <a:t>anak-anak</a:t>
            </a:r>
            <a:r>
              <a:rPr lang="en-GB" sz="2400" dirty="0" smtClean="0"/>
              <a:t> </a:t>
            </a:r>
            <a:r>
              <a:rPr lang="en-GB" sz="2400" dirty="0" err="1" smtClean="0"/>
              <a:t>usia</a:t>
            </a:r>
            <a:r>
              <a:rPr lang="en-GB" sz="2400" dirty="0" smtClean="0"/>
              <a:t> </a:t>
            </a:r>
            <a:r>
              <a:rPr lang="en-GB" sz="2400" dirty="0" err="1" smtClean="0"/>
              <a:t>pra</a:t>
            </a:r>
            <a:r>
              <a:rPr lang="en-GB" sz="2400" dirty="0" smtClean="0"/>
              <a:t> </a:t>
            </a:r>
            <a:r>
              <a:rPr lang="en-GB" sz="2400" dirty="0" err="1" smtClean="0"/>
              <a:t>sekolah</a:t>
            </a:r>
            <a:r>
              <a:rPr lang="en-GB" sz="2400" dirty="0" smtClean="0"/>
              <a:t> </a:t>
            </a:r>
            <a:r>
              <a:rPr lang="en-GB" sz="2400" dirty="0" err="1" smtClean="0"/>
              <a:t>dan</a:t>
            </a:r>
            <a:r>
              <a:rPr lang="en-GB" sz="2400" dirty="0" smtClean="0"/>
              <a:t> </a:t>
            </a:r>
            <a:r>
              <a:rPr lang="en-GB" sz="2400" dirty="0" err="1" smtClean="0"/>
              <a:t>berfungsi</a:t>
            </a:r>
            <a:r>
              <a:rPr lang="en-GB" sz="2400" dirty="0" smtClean="0"/>
              <a:t> </a:t>
            </a:r>
            <a:r>
              <a:rPr lang="en-GB" sz="2400" dirty="0" err="1" smtClean="0"/>
              <a:t>mengembangkan</a:t>
            </a:r>
            <a:r>
              <a:rPr lang="en-GB" sz="2400" dirty="0" smtClean="0"/>
              <a:t> </a:t>
            </a:r>
            <a:r>
              <a:rPr lang="en-GB" sz="2400" dirty="0" err="1" smtClean="0"/>
              <a:t>berbagai</a:t>
            </a:r>
            <a:r>
              <a:rPr lang="en-GB" sz="2400" dirty="0" smtClean="0"/>
              <a:t> </a:t>
            </a:r>
            <a:r>
              <a:rPr lang="en-GB" sz="2400" dirty="0" err="1" smtClean="0"/>
              <a:t>aspek</a:t>
            </a:r>
            <a:r>
              <a:rPr lang="en-GB" sz="2400" dirty="0" smtClean="0"/>
              <a:t> </a:t>
            </a:r>
            <a:r>
              <a:rPr lang="en-GB" sz="2400" dirty="0" err="1" smtClean="0"/>
              <a:t>perkembangan</a:t>
            </a:r>
            <a:r>
              <a:rPr lang="en-GB" sz="2400" dirty="0" smtClean="0"/>
              <a:t> </a:t>
            </a:r>
            <a:r>
              <a:rPr lang="en-GB" sz="2400" dirty="0" err="1" smtClean="0"/>
              <a:t>serta</a:t>
            </a:r>
            <a:r>
              <a:rPr lang="en-GB" sz="2400" dirty="0" smtClean="0"/>
              <a:t> </a:t>
            </a:r>
            <a:r>
              <a:rPr lang="en-GB" sz="2400" dirty="0" err="1" smtClean="0"/>
              <a:t>motorik</a:t>
            </a:r>
            <a:r>
              <a:rPr lang="en-GB" sz="2400" dirty="0" smtClean="0"/>
              <a:t> </a:t>
            </a:r>
            <a:r>
              <a:rPr lang="en-GB" sz="2400" dirty="0" err="1" smtClean="0"/>
              <a:t>anak</a:t>
            </a:r>
            <a:endParaRPr lang="en-GB" sz="2400" dirty="0" smtClean="0"/>
          </a:p>
          <a:p>
            <a:pPr algn="just">
              <a:buFontTx/>
              <a:buChar char="-"/>
            </a:pPr>
            <a:r>
              <a:rPr lang="en-GB" sz="2400" dirty="0" err="1" smtClean="0"/>
              <a:t>Segi</a:t>
            </a:r>
            <a:r>
              <a:rPr lang="en-GB" sz="2400" dirty="0" smtClean="0"/>
              <a:t> </a:t>
            </a:r>
            <a:r>
              <a:rPr lang="en-GB" sz="2400" dirty="0" err="1" smtClean="0"/>
              <a:t>keamanan</a:t>
            </a:r>
            <a:r>
              <a:rPr lang="en-GB" sz="2400" dirty="0" smtClean="0"/>
              <a:t> </a:t>
            </a:r>
            <a:r>
              <a:rPr lang="en-GB" sz="2400" dirty="0" err="1" smtClean="0"/>
              <a:t>sangat</a:t>
            </a:r>
            <a:r>
              <a:rPr lang="en-GB" sz="2400" dirty="0" smtClean="0"/>
              <a:t> </a:t>
            </a:r>
            <a:r>
              <a:rPr lang="en-GB" sz="2400" dirty="0" err="1" smtClean="0"/>
              <a:t>diperhatikan</a:t>
            </a:r>
            <a:r>
              <a:rPr lang="en-GB" sz="2400" dirty="0" smtClean="0"/>
              <a:t> </a:t>
            </a:r>
            <a:r>
              <a:rPr lang="en-GB" sz="2400" dirty="0" err="1" smtClean="0"/>
              <a:t>baik</a:t>
            </a:r>
            <a:r>
              <a:rPr lang="en-GB" sz="2400" dirty="0" smtClean="0"/>
              <a:t> </a:t>
            </a:r>
            <a:r>
              <a:rPr lang="en-GB" sz="2400" dirty="0" err="1" smtClean="0"/>
              <a:t>dari</a:t>
            </a:r>
            <a:r>
              <a:rPr lang="en-GB" sz="2400" dirty="0" smtClean="0"/>
              <a:t> </a:t>
            </a:r>
            <a:r>
              <a:rPr lang="en-GB" sz="2400" dirty="0" err="1" smtClean="0"/>
              <a:t>bentuk</a:t>
            </a:r>
            <a:r>
              <a:rPr lang="en-GB" sz="2400" dirty="0" smtClean="0"/>
              <a:t> </a:t>
            </a:r>
            <a:r>
              <a:rPr lang="en-GB" sz="2400" dirty="0" err="1" smtClean="0"/>
              <a:t>maupun</a:t>
            </a:r>
            <a:r>
              <a:rPr lang="en-GB" sz="2400" dirty="0" smtClean="0"/>
              <a:t> </a:t>
            </a:r>
            <a:r>
              <a:rPr lang="en-GB" sz="2400" dirty="0" err="1" smtClean="0"/>
              <a:t>penggunaan</a:t>
            </a:r>
            <a:r>
              <a:rPr lang="en-GB" sz="2400" dirty="0" smtClean="0"/>
              <a:t> cat</a:t>
            </a:r>
          </a:p>
          <a:p>
            <a:pPr algn="just">
              <a:buFontTx/>
              <a:buChar char="-"/>
            </a:pPr>
            <a:r>
              <a:rPr lang="en-GB" sz="2400" dirty="0" err="1" smtClean="0"/>
              <a:t>Membuat</a:t>
            </a:r>
            <a:r>
              <a:rPr lang="en-GB" sz="2400" dirty="0" smtClean="0"/>
              <a:t> </a:t>
            </a:r>
            <a:r>
              <a:rPr lang="en-GB" sz="2400" dirty="0" err="1" smtClean="0"/>
              <a:t>anak</a:t>
            </a:r>
            <a:r>
              <a:rPr lang="en-GB" sz="2400" dirty="0" smtClean="0"/>
              <a:t> </a:t>
            </a:r>
            <a:r>
              <a:rPr lang="en-GB" sz="2400" dirty="0" err="1" smtClean="0"/>
              <a:t>terlibat</a:t>
            </a:r>
            <a:r>
              <a:rPr lang="en-GB" sz="2400" dirty="0" smtClean="0"/>
              <a:t> </a:t>
            </a:r>
            <a:r>
              <a:rPr lang="en-GB" sz="2400" dirty="0" err="1" smtClean="0"/>
              <a:t>secara</a:t>
            </a:r>
            <a:r>
              <a:rPr lang="en-GB" sz="2400" dirty="0" smtClean="0"/>
              <a:t> </a:t>
            </a:r>
            <a:r>
              <a:rPr lang="en-GB" sz="2400" dirty="0" err="1" smtClean="0"/>
              <a:t>aktif</a:t>
            </a:r>
            <a:endParaRPr lang="en-GB" sz="2400" dirty="0" smtClean="0"/>
          </a:p>
          <a:p>
            <a:pPr algn="just">
              <a:buFontTx/>
              <a:buChar char="-"/>
            </a:pPr>
            <a:r>
              <a:rPr lang="en-GB" sz="2400" dirty="0" err="1" smtClean="0"/>
              <a:t>Sifatnya</a:t>
            </a:r>
            <a:r>
              <a:rPr lang="en-GB" sz="2400" dirty="0" smtClean="0"/>
              <a:t> </a:t>
            </a:r>
            <a:r>
              <a:rPr lang="en-GB" sz="2400" dirty="0" err="1" smtClean="0"/>
              <a:t>kontruktif</a:t>
            </a:r>
            <a:endParaRPr lang="en-GB" sz="2400" dirty="0" smtClean="0"/>
          </a:p>
          <a:p>
            <a:pPr marL="0" indent="0" algn="just">
              <a:buNone/>
            </a:pPr>
            <a:r>
              <a:rPr lang="en-GB" sz="2400" dirty="0" err="1" smtClean="0"/>
              <a:t>Sebagian</a:t>
            </a:r>
            <a:r>
              <a:rPr lang="en-GB" sz="2400" dirty="0" smtClean="0"/>
              <a:t> </a:t>
            </a:r>
            <a:r>
              <a:rPr lang="en-GB" sz="2400" dirty="0" err="1" smtClean="0"/>
              <a:t>alat</a:t>
            </a:r>
            <a:r>
              <a:rPr lang="en-GB" sz="2400" dirty="0" smtClean="0"/>
              <a:t> </a:t>
            </a:r>
            <a:r>
              <a:rPr lang="en-GB" sz="2400" dirty="0" err="1" smtClean="0"/>
              <a:t>permainan</a:t>
            </a:r>
            <a:r>
              <a:rPr lang="en-GB" sz="2400" dirty="0" smtClean="0"/>
              <a:t> </a:t>
            </a:r>
            <a:r>
              <a:rPr lang="en-GB" sz="2400" dirty="0" err="1" smtClean="0"/>
              <a:t>edukatif</a:t>
            </a:r>
            <a:r>
              <a:rPr lang="en-GB" sz="2400" dirty="0" smtClean="0"/>
              <a:t> </a:t>
            </a:r>
            <a:r>
              <a:rPr lang="en-GB" sz="2400" dirty="0" err="1" smtClean="0"/>
              <a:t>dikenal</a:t>
            </a:r>
            <a:r>
              <a:rPr lang="en-GB" sz="2400" dirty="0" smtClean="0"/>
              <a:t> </a:t>
            </a:r>
            <a:r>
              <a:rPr lang="en-GB" sz="2400" dirty="0" err="1" smtClean="0"/>
              <a:t>sebagaialat</a:t>
            </a:r>
            <a:r>
              <a:rPr lang="en-GB" sz="2400" dirty="0" smtClean="0"/>
              <a:t> </a:t>
            </a:r>
            <a:r>
              <a:rPr lang="en-GB" sz="2400" dirty="0" err="1" smtClean="0"/>
              <a:t>manipulatif</a:t>
            </a:r>
            <a:r>
              <a:rPr lang="en-GB" sz="2400" dirty="0" smtClean="0"/>
              <a:t>. </a:t>
            </a:r>
            <a:r>
              <a:rPr lang="en-GB" sz="2400" dirty="0" err="1" smtClean="0"/>
              <a:t>Manipulatif</a:t>
            </a:r>
            <a:r>
              <a:rPr lang="en-GB" sz="2400" dirty="0" smtClean="0"/>
              <a:t> </a:t>
            </a:r>
            <a:r>
              <a:rPr lang="en-GB" sz="2400" dirty="0" err="1" smtClean="0"/>
              <a:t>berarti</a:t>
            </a:r>
            <a:r>
              <a:rPr lang="en-GB" sz="2400" dirty="0" smtClean="0"/>
              <a:t> </a:t>
            </a:r>
            <a:r>
              <a:rPr lang="en-GB" sz="2400" dirty="0" err="1" smtClean="0"/>
              <a:t>menggunakan</a:t>
            </a:r>
            <a:r>
              <a:rPr lang="en-GB" sz="2400" dirty="0" smtClean="0"/>
              <a:t> </a:t>
            </a:r>
            <a:r>
              <a:rPr lang="en-GB" sz="2400" dirty="0" err="1" smtClean="0"/>
              <a:t>secara</a:t>
            </a:r>
            <a:r>
              <a:rPr lang="en-GB" sz="2400" dirty="0" smtClean="0"/>
              <a:t> </a:t>
            </a:r>
            <a:r>
              <a:rPr lang="en-GB" sz="2400" dirty="0" err="1" smtClean="0"/>
              <a:t>terampil</a:t>
            </a:r>
            <a:r>
              <a:rPr lang="en-GB" sz="2400" dirty="0" smtClean="0"/>
              <a:t> , </a:t>
            </a:r>
            <a:r>
              <a:rPr lang="en-GB" sz="2400" dirty="0" err="1" smtClean="0"/>
              <a:t>dapat</a:t>
            </a:r>
            <a:r>
              <a:rPr lang="en-GB" sz="2400" dirty="0" smtClean="0"/>
              <a:t> </a:t>
            </a:r>
            <a:r>
              <a:rPr lang="en-GB" sz="2400" dirty="0" err="1" smtClean="0"/>
              <a:t>diperlakukan</a:t>
            </a:r>
            <a:r>
              <a:rPr lang="en-GB" sz="2400" dirty="0" smtClean="0"/>
              <a:t> </a:t>
            </a:r>
            <a:r>
              <a:rPr lang="en-GB" sz="2400" dirty="0" err="1" smtClean="0"/>
              <a:t>menurut</a:t>
            </a:r>
            <a:r>
              <a:rPr lang="en-GB" sz="2400" dirty="0" smtClean="0"/>
              <a:t> </a:t>
            </a:r>
            <a:r>
              <a:rPr lang="en-GB" sz="2400" dirty="0" err="1" smtClean="0"/>
              <a:t>kehendak</a:t>
            </a:r>
            <a:r>
              <a:rPr lang="en-GB" sz="2400" dirty="0" smtClean="0"/>
              <a:t> </a:t>
            </a:r>
            <a:r>
              <a:rPr lang="en-GB" sz="2400" dirty="0" err="1" smtClean="0"/>
              <a:t>dan</a:t>
            </a:r>
            <a:r>
              <a:rPr lang="en-GB" sz="2400" dirty="0" smtClean="0"/>
              <a:t> </a:t>
            </a:r>
            <a:r>
              <a:rPr lang="en-GB" sz="2400" dirty="0" err="1" smtClean="0"/>
              <a:t>pemikiran</a:t>
            </a:r>
            <a:r>
              <a:rPr lang="en-GB" sz="2400" dirty="0" smtClean="0"/>
              <a:t> </a:t>
            </a:r>
            <a:r>
              <a:rPr lang="en-GB" sz="2400" dirty="0" err="1" smtClean="0"/>
              <a:t>serta</a:t>
            </a:r>
            <a:r>
              <a:rPr lang="en-GB" sz="2400" dirty="0" smtClean="0"/>
              <a:t> </a:t>
            </a:r>
            <a:r>
              <a:rPr lang="en-GB" sz="2400" dirty="0" err="1" smtClean="0"/>
              <a:t>imajinatif</a:t>
            </a:r>
            <a:r>
              <a:rPr lang="en-GB" sz="2400" dirty="0" smtClean="0"/>
              <a:t> </a:t>
            </a:r>
            <a:r>
              <a:rPr lang="en-GB" sz="2400" dirty="0" err="1" smtClean="0"/>
              <a:t>anak</a:t>
            </a:r>
            <a:r>
              <a:rPr lang="en-GB" sz="2400" dirty="0"/>
              <a:t>.</a:t>
            </a:r>
          </a:p>
        </p:txBody>
      </p:sp>
    </p:spTree>
    <p:extLst>
      <p:ext uri="{BB962C8B-B14F-4D97-AF65-F5344CB8AC3E}">
        <p14:creationId xmlns:p14="http://schemas.microsoft.com/office/powerpoint/2010/main" val="2341594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200" dirty="0" err="1" smtClean="0">
                <a:solidFill>
                  <a:srgbClr val="00B0F0"/>
                </a:solidFill>
                <a:latin typeface="Arial Rounded MT Bold" pitchFamily="34" charset="0"/>
              </a:rPr>
              <a:t>Alat</a:t>
            </a:r>
            <a:r>
              <a:rPr lang="en-GB" sz="3200" dirty="0" smtClean="0">
                <a:solidFill>
                  <a:srgbClr val="00B0F0"/>
                </a:solidFill>
                <a:latin typeface="Arial Rounded MT Bold" pitchFamily="34" charset="0"/>
              </a:rPr>
              <a:t> </a:t>
            </a:r>
            <a:r>
              <a:rPr lang="en-GB" sz="3200" dirty="0" err="1" smtClean="0">
                <a:solidFill>
                  <a:srgbClr val="00B0F0"/>
                </a:solidFill>
                <a:latin typeface="Arial Rounded MT Bold" pitchFamily="34" charset="0"/>
              </a:rPr>
              <a:t>edukatif</a:t>
            </a:r>
            <a:r>
              <a:rPr lang="en-GB" sz="3200" dirty="0" smtClean="0">
                <a:solidFill>
                  <a:srgbClr val="00B0F0"/>
                </a:solidFill>
                <a:latin typeface="Arial Rounded MT Bold" pitchFamily="34" charset="0"/>
              </a:rPr>
              <a:t> </a:t>
            </a:r>
            <a:r>
              <a:rPr lang="en-GB" sz="3200" dirty="0" err="1" smtClean="0">
                <a:solidFill>
                  <a:srgbClr val="00B0F0"/>
                </a:solidFill>
                <a:latin typeface="Arial Rounded MT Bold" pitchFamily="34" charset="0"/>
              </a:rPr>
              <a:t>untuk</a:t>
            </a:r>
            <a:r>
              <a:rPr lang="en-GB" sz="3200" dirty="0" smtClean="0">
                <a:solidFill>
                  <a:srgbClr val="00B0F0"/>
                </a:solidFill>
                <a:latin typeface="Arial Rounded MT Bold" pitchFamily="34" charset="0"/>
              </a:rPr>
              <a:t> </a:t>
            </a:r>
            <a:r>
              <a:rPr lang="en-GB" sz="3200" dirty="0" err="1" smtClean="0">
                <a:solidFill>
                  <a:srgbClr val="00B0F0"/>
                </a:solidFill>
                <a:latin typeface="Arial Rounded MT Bold" pitchFamily="34" charset="0"/>
              </a:rPr>
              <a:t>pembangunan</a:t>
            </a:r>
            <a:endParaRPr lang="en-GB" sz="3200" dirty="0">
              <a:solidFill>
                <a:srgbClr val="00B0F0"/>
              </a:solidFill>
              <a:latin typeface="Arial Rounded MT Bold" pitchFamily="34" charset="0"/>
            </a:endParaRPr>
          </a:p>
        </p:txBody>
      </p:sp>
      <p:sp>
        <p:nvSpPr>
          <p:cNvPr id="3" name="Content Placeholder 2"/>
          <p:cNvSpPr>
            <a:spLocks noGrp="1"/>
          </p:cNvSpPr>
          <p:nvPr>
            <p:ph sz="quarter" idx="13"/>
          </p:nvPr>
        </p:nvSpPr>
        <p:spPr>
          <a:xfrm>
            <a:off x="611560" y="2714383"/>
            <a:ext cx="7924800" cy="4114800"/>
          </a:xfrm>
        </p:spPr>
        <p:txBody>
          <a:bodyPr>
            <a:normAutofit/>
          </a:bodyPr>
          <a:lstStyle/>
          <a:p>
            <a:pPr marL="0" indent="0" algn="ctr">
              <a:buNone/>
            </a:pPr>
            <a:r>
              <a:rPr lang="en-GB" sz="2000" dirty="0" err="1" smtClean="0">
                <a:latin typeface="Arial Rounded MT Bold" pitchFamily="34" charset="0"/>
              </a:rPr>
              <a:t>Terdiri</a:t>
            </a:r>
            <a:r>
              <a:rPr lang="en-GB" sz="2000" dirty="0" smtClean="0">
                <a:latin typeface="Arial Rounded MT Bold" pitchFamily="34" charset="0"/>
              </a:rPr>
              <a:t> </a:t>
            </a:r>
            <a:r>
              <a:rPr lang="en-GB" sz="2000" dirty="0" err="1" smtClean="0">
                <a:latin typeface="Arial Rounded MT Bold" pitchFamily="34" charset="0"/>
              </a:rPr>
              <a:t>dari</a:t>
            </a:r>
            <a:r>
              <a:rPr lang="en-GB" sz="2000" dirty="0" smtClean="0">
                <a:latin typeface="Arial Rounded MT Bold" pitchFamily="34" charset="0"/>
              </a:rPr>
              <a:t> </a:t>
            </a:r>
            <a:r>
              <a:rPr lang="en-GB" sz="2000" dirty="0" err="1" smtClean="0">
                <a:latin typeface="Arial Rounded MT Bold" pitchFamily="34" charset="0"/>
              </a:rPr>
              <a:t>semua</a:t>
            </a:r>
            <a:r>
              <a:rPr lang="en-GB" sz="2000" dirty="0" smtClean="0">
                <a:latin typeface="Arial Rounded MT Bold" pitchFamily="34" charset="0"/>
              </a:rPr>
              <a:t> </a:t>
            </a:r>
            <a:r>
              <a:rPr lang="en-GB" sz="2000" dirty="0" err="1" smtClean="0">
                <a:latin typeface="Arial Rounded MT Bold" pitchFamily="34" charset="0"/>
              </a:rPr>
              <a:t>alat</a:t>
            </a:r>
            <a:r>
              <a:rPr lang="en-GB" sz="2000" dirty="0" smtClean="0">
                <a:latin typeface="Arial Rounded MT Bold" pitchFamily="34" charset="0"/>
              </a:rPr>
              <a:t> </a:t>
            </a:r>
            <a:r>
              <a:rPr lang="en-GB" sz="2000" dirty="0" err="1" smtClean="0">
                <a:latin typeface="Arial Rounded MT Bold" pitchFamily="34" charset="0"/>
              </a:rPr>
              <a:t>permainan</a:t>
            </a:r>
            <a:r>
              <a:rPr lang="en-GB" sz="2000" dirty="0" smtClean="0">
                <a:latin typeface="Arial Rounded MT Bold" pitchFamily="34" charset="0"/>
              </a:rPr>
              <a:t> yang </a:t>
            </a:r>
            <a:r>
              <a:rPr lang="en-GB" sz="2000" dirty="0" err="1" smtClean="0">
                <a:latin typeface="Arial Rounded MT Bold" pitchFamily="34" charset="0"/>
              </a:rPr>
              <a:t>dibuat</a:t>
            </a:r>
            <a:r>
              <a:rPr lang="en-GB" sz="2000" dirty="0" smtClean="0">
                <a:latin typeface="Arial Rounded MT Bold" pitchFamily="34" charset="0"/>
              </a:rPr>
              <a:t> </a:t>
            </a:r>
            <a:r>
              <a:rPr lang="en-GB" sz="2000" dirty="0" err="1" smtClean="0">
                <a:latin typeface="Arial Rounded MT Bold" pitchFamily="34" charset="0"/>
              </a:rPr>
              <a:t>dengan</a:t>
            </a:r>
            <a:r>
              <a:rPr lang="en-GB" sz="2000" dirty="0" smtClean="0">
                <a:latin typeface="Arial Rounded MT Bold" pitchFamily="34" charset="0"/>
              </a:rPr>
              <a:t> </a:t>
            </a:r>
            <a:r>
              <a:rPr lang="en-GB" sz="2000" dirty="0" err="1" smtClean="0">
                <a:latin typeface="Arial Rounded MT Bold" pitchFamily="34" charset="0"/>
              </a:rPr>
              <a:t>berbagai</a:t>
            </a:r>
            <a:r>
              <a:rPr lang="en-GB" sz="2000" dirty="0" smtClean="0">
                <a:latin typeface="Arial Rounded MT Bold" pitchFamily="34" charset="0"/>
              </a:rPr>
              <a:t> </a:t>
            </a:r>
            <a:r>
              <a:rPr lang="en-GB" sz="2000" dirty="0" err="1" smtClean="0">
                <a:latin typeface="Arial Rounded MT Bold" pitchFamily="34" charset="0"/>
              </a:rPr>
              <a:t>macam</a:t>
            </a:r>
            <a:r>
              <a:rPr lang="en-GB" sz="2000" dirty="0" smtClean="0">
                <a:latin typeface="Arial Rounded MT Bold" pitchFamily="34" charset="0"/>
              </a:rPr>
              <a:t> </a:t>
            </a:r>
            <a:r>
              <a:rPr lang="en-GB" sz="2000" dirty="0" err="1" smtClean="0">
                <a:latin typeface="Arial Rounded MT Bold" pitchFamily="34" charset="0"/>
              </a:rPr>
              <a:t>bahan</a:t>
            </a:r>
            <a:r>
              <a:rPr lang="en-GB" sz="2000" dirty="0" smtClean="0">
                <a:latin typeface="Arial Rounded MT Bold" pitchFamily="34" charset="0"/>
              </a:rPr>
              <a:t> </a:t>
            </a:r>
            <a:r>
              <a:rPr lang="en-GB" sz="2000" dirty="0" err="1" smtClean="0">
                <a:latin typeface="Arial Rounded MT Bold" pitchFamily="34" charset="0"/>
              </a:rPr>
              <a:t>seperti</a:t>
            </a:r>
            <a:r>
              <a:rPr lang="en-GB" sz="2000" dirty="0" smtClean="0">
                <a:latin typeface="Arial Rounded MT Bold" pitchFamily="34" charset="0"/>
              </a:rPr>
              <a:t> </a:t>
            </a:r>
            <a:r>
              <a:rPr lang="en-GB" sz="2000" dirty="0" err="1" smtClean="0">
                <a:latin typeface="Arial Rounded MT Bold" pitchFamily="34" charset="0"/>
              </a:rPr>
              <a:t>plastik</a:t>
            </a:r>
            <a:r>
              <a:rPr lang="en-GB" sz="2000" dirty="0" smtClean="0">
                <a:latin typeface="Arial Rounded MT Bold" pitchFamily="34" charset="0"/>
              </a:rPr>
              <a:t>, </a:t>
            </a:r>
            <a:r>
              <a:rPr lang="en-GB" sz="2000" dirty="0" err="1" smtClean="0">
                <a:latin typeface="Arial Rounded MT Bold" pitchFamily="34" charset="0"/>
              </a:rPr>
              <a:t>kayu</a:t>
            </a:r>
            <a:r>
              <a:rPr lang="en-GB" sz="2000" dirty="0" smtClean="0">
                <a:latin typeface="Arial Rounded MT Bold" pitchFamily="34" charset="0"/>
              </a:rPr>
              <a:t>, </a:t>
            </a:r>
            <a:r>
              <a:rPr lang="en-GB" sz="2000" dirty="0" err="1" smtClean="0">
                <a:latin typeface="Arial Rounded MT Bold" pitchFamily="34" charset="0"/>
              </a:rPr>
              <a:t>gabungan</a:t>
            </a:r>
            <a:r>
              <a:rPr lang="en-GB" sz="2000" dirty="0" smtClean="0">
                <a:latin typeface="Arial Rounded MT Bold" pitchFamily="34" charset="0"/>
              </a:rPr>
              <a:t> </a:t>
            </a:r>
            <a:r>
              <a:rPr lang="en-GB" sz="2000" dirty="0" err="1" smtClean="0">
                <a:latin typeface="Arial Rounded MT Bold" pitchFamily="34" charset="0"/>
              </a:rPr>
              <a:t>macam-macam</a:t>
            </a:r>
            <a:r>
              <a:rPr lang="en-GB" sz="2000" dirty="0" smtClean="0">
                <a:latin typeface="Arial Rounded MT Bold" pitchFamily="34" charset="0"/>
              </a:rPr>
              <a:t> </a:t>
            </a:r>
            <a:r>
              <a:rPr lang="en-GB" sz="2000" dirty="0" err="1" smtClean="0">
                <a:latin typeface="Arial Rounded MT Bold" pitchFamily="34" charset="0"/>
              </a:rPr>
              <a:t>bahan</a:t>
            </a:r>
            <a:r>
              <a:rPr lang="en-GB" sz="2000" dirty="0" smtClean="0">
                <a:latin typeface="Arial Rounded MT Bold" pitchFamily="34" charset="0"/>
              </a:rPr>
              <a:t> yang </a:t>
            </a:r>
            <a:r>
              <a:rPr lang="en-GB" sz="2000" dirty="0" err="1" smtClean="0">
                <a:latin typeface="Arial Rounded MT Bold" pitchFamily="34" charset="0"/>
              </a:rPr>
              <a:t>dapat</a:t>
            </a:r>
            <a:r>
              <a:rPr lang="en-GB" sz="2000" dirty="0" smtClean="0">
                <a:latin typeface="Arial Rounded MT Bold" pitchFamily="34" charset="0"/>
              </a:rPr>
              <a:t> </a:t>
            </a:r>
            <a:r>
              <a:rPr lang="en-GB" sz="2000" dirty="0" err="1" smtClean="0">
                <a:latin typeface="Arial Rounded MT Bold" pitchFamily="34" charset="0"/>
              </a:rPr>
              <a:t>digunakan</a:t>
            </a:r>
            <a:r>
              <a:rPr lang="en-GB" sz="2000" dirty="0" smtClean="0">
                <a:latin typeface="Arial Rounded MT Bold" pitchFamily="34" charset="0"/>
              </a:rPr>
              <a:t> </a:t>
            </a:r>
            <a:r>
              <a:rPr lang="en-GB" sz="2000" dirty="0" err="1" smtClean="0">
                <a:latin typeface="Arial Rounded MT Bold" pitchFamily="34" charset="0"/>
              </a:rPr>
              <a:t>untuk</a:t>
            </a:r>
            <a:r>
              <a:rPr lang="en-GB" sz="2000" dirty="0" smtClean="0">
                <a:latin typeface="Arial Rounded MT Bold" pitchFamily="34" charset="0"/>
              </a:rPr>
              <a:t> </a:t>
            </a:r>
            <a:r>
              <a:rPr lang="en-GB" sz="2000" dirty="0" err="1" smtClean="0">
                <a:latin typeface="Arial Rounded MT Bold" pitchFamily="34" charset="0"/>
              </a:rPr>
              <a:t>mencipta</a:t>
            </a:r>
            <a:r>
              <a:rPr lang="en-GB" sz="2000" dirty="0" smtClean="0">
                <a:latin typeface="Arial Rounded MT Bold" pitchFamily="34" charset="0"/>
              </a:rPr>
              <a:t> </a:t>
            </a:r>
            <a:r>
              <a:rPr lang="en-GB" sz="2000" dirty="0" err="1" smtClean="0">
                <a:latin typeface="Arial Rounded MT Bold" pitchFamily="34" charset="0"/>
              </a:rPr>
              <a:t>bangunan</a:t>
            </a:r>
            <a:endParaRPr lang="en-GB" sz="2000" dirty="0" smtClean="0">
              <a:latin typeface="Arial Rounded MT Bold" pitchFamily="34" charset="0"/>
            </a:endParaRPr>
          </a:p>
          <a:p>
            <a:pPr marL="0" indent="0" algn="ctr">
              <a:buNone/>
            </a:pPr>
            <a:endParaRPr lang="en-GB" sz="2000" dirty="0">
              <a:latin typeface="Arial Rounded MT Bold" pitchFamily="34" charset="0"/>
            </a:endParaRPr>
          </a:p>
        </p:txBody>
      </p:sp>
    </p:spTree>
    <p:extLst>
      <p:ext uri="{BB962C8B-B14F-4D97-AF65-F5344CB8AC3E}">
        <p14:creationId xmlns:p14="http://schemas.microsoft.com/office/powerpoint/2010/main" val="1357904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29200"/>
            <a:ext cx="7924800" cy="1143000"/>
          </a:xfrm>
        </p:spPr>
        <p:txBody>
          <a:bodyPr/>
          <a:lstStyle/>
          <a:p>
            <a:pPr algn="ctr"/>
            <a:r>
              <a:rPr lang="en-GB" sz="2400" dirty="0" smtClean="0">
                <a:solidFill>
                  <a:srgbClr val="00B0F0"/>
                </a:solidFill>
              </a:rPr>
              <a:t>APE YANG MELATIH BERBAGAI MACAM PENGERTIAN MENGENAI WARNA, BENTUK, DAN UKURAN</a:t>
            </a:r>
            <a:endParaRPr lang="en-GB" sz="2400" dirty="0">
              <a:solidFill>
                <a:srgbClr val="00B0F0"/>
              </a:solidFill>
            </a:endParaRPr>
          </a:p>
        </p:txBody>
      </p:sp>
      <p:sp>
        <p:nvSpPr>
          <p:cNvPr id="3" name="Content Placeholder 2"/>
          <p:cNvSpPr>
            <a:spLocks noGrp="1"/>
          </p:cNvSpPr>
          <p:nvPr>
            <p:ph sz="quarter" idx="13"/>
          </p:nvPr>
        </p:nvSpPr>
        <p:spPr>
          <a:xfrm>
            <a:off x="609600" y="1196752"/>
            <a:ext cx="8138864" cy="5400600"/>
          </a:xfrm>
        </p:spPr>
        <p:txBody>
          <a:bodyPr>
            <a:noAutofit/>
          </a:bodyPr>
          <a:lstStyle/>
          <a:p>
            <a:pPr marL="0" indent="0">
              <a:buNone/>
            </a:pPr>
            <a:r>
              <a:rPr lang="en-GB" sz="2000" dirty="0" err="1" smtClean="0"/>
              <a:t>Semua</a:t>
            </a:r>
            <a:r>
              <a:rPr lang="en-GB" sz="2000" dirty="0" smtClean="0"/>
              <a:t> </a:t>
            </a:r>
            <a:r>
              <a:rPr lang="en-GB" sz="2000" dirty="0" err="1" smtClean="0"/>
              <a:t>peralatan</a:t>
            </a:r>
            <a:r>
              <a:rPr lang="en-GB" sz="2000" dirty="0" smtClean="0"/>
              <a:t> yang </a:t>
            </a:r>
            <a:r>
              <a:rPr lang="en-GB" sz="2000" dirty="0" err="1" smtClean="0"/>
              <a:t>dibuat</a:t>
            </a:r>
            <a:r>
              <a:rPr lang="en-GB" sz="2000" dirty="0" smtClean="0"/>
              <a:t> </a:t>
            </a:r>
            <a:r>
              <a:rPr lang="en-GB" sz="2000" dirty="0" err="1" smtClean="0"/>
              <a:t>dari</a:t>
            </a:r>
            <a:r>
              <a:rPr lang="en-GB" sz="2000" dirty="0" smtClean="0"/>
              <a:t> </a:t>
            </a:r>
            <a:r>
              <a:rPr lang="en-GB" sz="2000" dirty="0" err="1" smtClean="0"/>
              <a:t>segala</a:t>
            </a:r>
            <a:r>
              <a:rPr lang="en-GB" sz="2000" dirty="0" smtClean="0"/>
              <a:t> </a:t>
            </a:r>
            <a:r>
              <a:rPr lang="en-GB" sz="2000" dirty="0" err="1" smtClean="0"/>
              <a:t>macam</a:t>
            </a:r>
            <a:r>
              <a:rPr lang="en-GB" sz="2000" dirty="0" smtClean="0"/>
              <a:t> </a:t>
            </a:r>
            <a:r>
              <a:rPr lang="en-GB" sz="2000" dirty="0" err="1" smtClean="0"/>
              <a:t>bahan.misalnya</a:t>
            </a:r>
            <a:r>
              <a:rPr lang="en-GB" sz="2000" dirty="0" smtClean="0"/>
              <a:t> </a:t>
            </a:r>
            <a:r>
              <a:rPr lang="en-GB" sz="2000" dirty="0" err="1" smtClean="0"/>
              <a:t>kertas</a:t>
            </a:r>
            <a:r>
              <a:rPr lang="en-GB" sz="2000" dirty="0" smtClean="0"/>
              <a:t>, </a:t>
            </a:r>
            <a:r>
              <a:rPr lang="en-GB" sz="2000" dirty="0" err="1" smtClean="0"/>
              <a:t>plastik</a:t>
            </a:r>
            <a:r>
              <a:rPr lang="en-GB" sz="2000" dirty="0" smtClean="0"/>
              <a:t>, </a:t>
            </a:r>
            <a:r>
              <a:rPr lang="en-GB" sz="2000" dirty="0" err="1" smtClean="0"/>
              <a:t>kayu</a:t>
            </a:r>
            <a:r>
              <a:rPr lang="en-GB" sz="2000" dirty="0" smtClean="0"/>
              <a:t>, </a:t>
            </a:r>
            <a:r>
              <a:rPr lang="en-GB" sz="2000" dirty="0" err="1" smtClean="0"/>
              <a:t>dan</a:t>
            </a:r>
            <a:r>
              <a:rPr lang="en-GB" sz="2000" dirty="0" smtClean="0"/>
              <a:t> </a:t>
            </a:r>
            <a:r>
              <a:rPr lang="en-GB" sz="2000" dirty="0" err="1" smtClean="0"/>
              <a:t>sebagainya</a:t>
            </a:r>
            <a:r>
              <a:rPr lang="en-GB" sz="2000" dirty="0" smtClean="0"/>
              <a:t> yang </a:t>
            </a:r>
            <a:r>
              <a:rPr lang="en-GB" sz="2000" dirty="0" err="1" smtClean="0"/>
              <a:t>dapat</a:t>
            </a:r>
            <a:r>
              <a:rPr lang="en-GB" sz="2000" dirty="0" smtClean="0"/>
              <a:t> </a:t>
            </a:r>
            <a:r>
              <a:rPr lang="en-GB" sz="2000" dirty="0" err="1" smtClean="0"/>
              <a:t>mengasah</a:t>
            </a:r>
            <a:r>
              <a:rPr lang="en-GB" sz="2000" dirty="0" smtClean="0"/>
              <a:t> </a:t>
            </a:r>
            <a:r>
              <a:rPr lang="en-GB" sz="2000" dirty="0" err="1" smtClean="0"/>
              <a:t>pengertian</a:t>
            </a:r>
            <a:r>
              <a:rPr lang="en-GB" sz="2000" dirty="0" smtClean="0"/>
              <a:t> </a:t>
            </a:r>
            <a:r>
              <a:rPr lang="en-GB" sz="2000" dirty="0" err="1" smtClean="0"/>
              <a:t>warna</a:t>
            </a:r>
            <a:r>
              <a:rPr lang="en-GB" sz="2000" dirty="0" smtClean="0"/>
              <a:t>, </a:t>
            </a:r>
            <a:r>
              <a:rPr lang="en-GB" sz="2000" dirty="0" err="1" smtClean="0"/>
              <a:t>bentuk</a:t>
            </a:r>
            <a:r>
              <a:rPr lang="en-GB" sz="2000" dirty="0" smtClean="0"/>
              <a:t> </a:t>
            </a:r>
            <a:r>
              <a:rPr lang="en-GB" sz="2000" dirty="0" err="1" smtClean="0"/>
              <a:t>dan</a:t>
            </a:r>
            <a:r>
              <a:rPr lang="en-GB" sz="2000" dirty="0" smtClean="0"/>
              <a:t> </a:t>
            </a:r>
            <a:r>
              <a:rPr lang="en-GB" sz="2000" dirty="0" err="1" smtClean="0"/>
              <a:t>ukuran</a:t>
            </a:r>
            <a:r>
              <a:rPr lang="en-GB" sz="2000" dirty="0" smtClean="0"/>
              <a:t> yang </a:t>
            </a:r>
            <a:r>
              <a:rPr lang="en-GB" sz="2000" dirty="0" err="1" smtClean="0"/>
              <a:t>tidak</a:t>
            </a:r>
            <a:r>
              <a:rPr lang="en-GB" sz="2000" dirty="0" smtClean="0"/>
              <a:t> </a:t>
            </a:r>
            <a:r>
              <a:rPr lang="en-GB" sz="2000" dirty="0" err="1" smtClean="0"/>
              <a:t>terkira</a:t>
            </a:r>
            <a:r>
              <a:rPr lang="en-GB" sz="2000" dirty="0" smtClean="0"/>
              <a:t> </a:t>
            </a:r>
            <a:r>
              <a:rPr lang="en-GB" sz="2000" dirty="0" err="1" smtClean="0"/>
              <a:t>maupun</a:t>
            </a:r>
            <a:r>
              <a:rPr lang="en-GB" sz="2000" dirty="0" smtClean="0"/>
              <a:t> </a:t>
            </a:r>
            <a:r>
              <a:rPr lang="en-GB" sz="2000" dirty="0" err="1" smtClean="0"/>
              <a:t>terduga</a:t>
            </a:r>
            <a:r>
              <a:rPr lang="en-GB" sz="2000" dirty="0" smtClean="0"/>
              <a:t>. </a:t>
            </a:r>
            <a:r>
              <a:rPr lang="en-GB" sz="2000" dirty="0" err="1" smtClean="0"/>
              <a:t>Alat</a:t>
            </a:r>
            <a:r>
              <a:rPr lang="en-GB" sz="2000" dirty="0" smtClean="0"/>
              <a:t> </a:t>
            </a:r>
            <a:r>
              <a:rPr lang="en-GB" sz="2000" dirty="0" err="1" smtClean="0"/>
              <a:t>ini</a:t>
            </a:r>
            <a:r>
              <a:rPr lang="en-GB" sz="2000" dirty="0" smtClean="0"/>
              <a:t> </a:t>
            </a:r>
            <a:r>
              <a:rPr lang="en-GB" sz="2000" dirty="0" err="1" smtClean="0"/>
              <a:t>dapat</a:t>
            </a:r>
            <a:r>
              <a:rPr lang="en-GB" sz="2000" dirty="0" smtClean="0"/>
              <a:t> </a:t>
            </a:r>
            <a:r>
              <a:rPr lang="en-GB" sz="2000" dirty="0" err="1" smtClean="0"/>
              <a:t>dimainkan</a:t>
            </a:r>
            <a:r>
              <a:rPr lang="en-GB" sz="2000" dirty="0" smtClean="0"/>
              <a:t> </a:t>
            </a:r>
            <a:r>
              <a:rPr lang="en-GB" sz="2000" dirty="0" err="1" smtClean="0"/>
              <a:t>secara</a:t>
            </a:r>
            <a:r>
              <a:rPr lang="en-GB" sz="2000" dirty="0" smtClean="0"/>
              <a:t> </a:t>
            </a:r>
            <a:r>
              <a:rPr lang="en-GB" sz="2000" dirty="0" err="1" smtClean="0"/>
              <a:t>induvidual</a:t>
            </a:r>
            <a:r>
              <a:rPr lang="en-GB" sz="2000" dirty="0" smtClean="0"/>
              <a:t>, </a:t>
            </a:r>
            <a:r>
              <a:rPr lang="en-GB" sz="2000" dirty="0" err="1" smtClean="0"/>
              <a:t>berpasangan</a:t>
            </a:r>
            <a:r>
              <a:rPr lang="en-GB" sz="2000" dirty="0" smtClean="0"/>
              <a:t>, </a:t>
            </a:r>
            <a:r>
              <a:rPr lang="en-GB" sz="2000" dirty="0" err="1" smtClean="0"/>
              <a:t>dalam</a:t>
            </a:r>
            <a:r>
              <a:rPr lang="en-GB" sz="2000" dirty="0" smtClean="0"/>
              <a:t> </a:t>
            </a:r>
            <a:r>
              <a:rPr lang="en-GB" sz="2000" dirty="0" err="1" smtClean="0"/>
              <a:t>kelompok</a:t>
            </a:r>
            <a:r>
              <a:rPr lang="en-GB" sz="2000" dirty="0" smtClean="0"/>
              <a:t> </a:t>
            </a:r>
            <a:r>
              <a:rPr lang="en-GB" sz="2000" dirty="0" err="1" smtClean="0"/>
              <a:t>kecil</a:t>
            </a:r>
            <a:r>
              <a:rPr lang="en-GB" sz="2000" dirty="0" smtClean="0"/>
              <a:t> </a:t>
            </a:r>
            <a:r>
              <a:rPr lang="en-GB" sz="2000" dirty="0" err="1" smtClean="0"/>
              <a:t>atau</a:t>
            </a:r>
            <a:r>
              <a:rPr lang="en-GB" sz="2000" dirty="0" smtClean="0"/>
              <a:t> </a:t>
            </a:r>
            <a:r>
              <a:rPr lang="en-GB" sz="2000" dirty="0" err="1" smtClean="0"/>
              <a:t>besar</a:t>
            </a:r>
            <a:r>
              <a:rPr lang="en-GB" sz="2000" dirty="0" smtClean="0"/>
              <a:t>, </a:t>
            </a:r>
            <a:r>
              <a:rPr lang="en-GB" sz="2000" dirty="0" err="1" smtClean="0"/>
              <a:t>tergantung</a:t>
            </a:r>
            <a:r>
              <a:rPr lang="en-GB" sz="2000" dirty="0" smtClean="0"/>
              <a:t> </a:t>
            </a:r>
            <a:r>
              <a:rPr lang="en-GB" sz="2000" dirty="0" err="1" smtClean="0"/>
              <a:t>situasi</a:t>
            </a:r>
            <a:r>
              <a:rPr lang="en-GB" sz="2000" dirty="0" smtClean="0"/>
              <a:t> </a:t>
            </a:r>
            <a:r>
              <a:rPr lang="en-GB" sz="2000" dirty="0" err="1" smtClean="0"/>
              <a:t>dan</a:t>
            </a:r>
            <a:r>
              <a:rPr lang="en-GB" sz="2000" dirty="0" smtClean="0"/>
              <a:t> </a:t>
            </a:r>
            <a:r>
              <a:rPr lang="en-GB" sz="2000" dirty="0" err="1" smtClean="0"/>
              <a:t>kebutuhannya</a:t>
            </a:r>
            <a:endParaRPr lang="en-GB" sz="2000" dirty="0"/>
          </a:p>
          <a:p>
            <a:pPr marL="0" indent="0">
              <a:buNone/>
            </a:pPr>
            <a:r>
              <a:rPr lang="en-GB" sz="2000" dirty="0" err="1" smtClean="0"/>
              <a:t>Beberapa</a:t>
            </a:r>
            <a:r>
              <a:rPr lang="en-GB" sz="2000" dirty="0" smtClean="0"/>
              <a:t> </a:t>
            </a:r>
            <a:r>
              <a:rPr lang="en-GB" sz="2000" dirty="0" err="1" smtClean="0"/>
              <a:t>contoh</a:t>
            </a:r>
            <a:r>
              <a:rPr lang="en-GB" sz="2000" dirty="0" smtClean="0"/>
              <a:t> </a:t>
            </a:r>
            <a:r>
              <a:rPr lang="en-GB" sz="2000" dirty="0" err="1" smtClean="0"/>
              <a:t>permainan</a:t>
            </a:r>
            <a:r>
              <a:rPr lang="en-GB" sz="2000" dirty="0" smtClean="0"/>
              <a:t> </a:t>
            </a:r>
            <a:r>
              <a:rPr lang="en-GB" sz="2000" dirty="0" err="1" smtClean="0"/>
              <a:t>Alat</a:t>
            </a:r>
            <a:r>
              <a:rPr lang="en-GB" sz="2000" dirty="0" smtClean="0"/>
              <a:t> </a:t>
            </a:r>
            <a:r>
              <a:rPr lang="en-GB" sz="2000" dirty="0" err="1" smtClean="0"/>
              <a:t>Permainan</a:t>
            </a:r>
            <a:r>
              <a:rPr lang="en-GB" sz="2000" dirty="0" smtClean="0"/>
              <a:t> </a:t>
            </a:r>
            <a:r>
              <a:rPr lang="en-GB" sz="2000" dirty="0" err="1" smtClean="0"/>
              <a:t>Edukatif</a:t>
            </a:r>
            <a:r>
              <a:rPr lang="en-GB" sz="2000" dirty="0" smtClean="0"/>
              <a:t> :</a:t>
            </a:r>
          </a:p>
          <a:p>
            <a:pPr>
              <a:buFontTx/>
              <a:buChar char="-"/>
            </a:pPr>
            <a:r>
              <a:rPr lang="en-GB" sz="2000" dirty="0" smtClean="0"/>
              <a:t>lotto-lotto </a:t>
            </a:r>
            <a:r>
              <a:rPr lang="en-GB" sz="2000" dirty="0" err="1" smtClean="0"/>
              <a:t>berwarna</a:t>
            </a:r>
            <a:endParaRPr lang="en-GB" sz="2000" dirty="0" smtClean="0"/>
          </a:p>
          <a:p>
            <a:pPr>
              <a:buFontTx/>
              <a:buChar char="-"/>
            </a:pPr>
            <a:r>
              <a:rPr lang="en-GB" sz="2000" dirty="0" err="1" smtClean="0"/>
              <a:t>Puzzel</a:t>
            </a:r>
            <a:r>
              <a:rPr lang="en-GB" sz="2000" dirty="0" smtClean="0"/>
              <a:t> yang </a:t>
            </a:r>
            <a:r>
              <a:rPr lang="en-GB" sz="2000" dirty="0" err="1" smtClean="0"/>
              <a:t>terdiri</a:t>
            </a:r>
            <a:r>
              <a:rPr lang="en-GB" sz="2000" dirty="0" smtClean="0"/>
              <a:t> </a:t>
            </a:r>
            <a:r>
              <a:rPr lang="en-GB" sz="2000" dirty="0" err="1" smtClean="0"/>
              <a:t>dari</a:t>
            </a:r>
            <a:r>
              <a:rPr lang="en-GB" sz="2000" dirty="0" smtClean="0"/>
              <a:t> 3-12 </a:t>
            </a:r>
            <a:r>
              <a:rPr lang="en-GB" sz="2000" dirty="0" err="1" smtClean="0"/>
              <a:t>keping</a:t>
            </a:r>
            <a:endParaRPr lang="en-GB" sz="2000" dirty="0" smtClean="0"/>
          </a:p>
          <a:p>
            <a:pPr>
              <a:buFontTx/>
              <a:buChar char="-"/>
            </a:pPr>
            <a:r>
              <a:rPr lang="en-GB" sz="2000" dirty="0" err="1" smtClean="0"/>
              <a:t>Papan-papan</a:t>
            </a:r>
            <a:r>
              <a:rPr lang="en-GB" sz="2000" dirty="0" smtClean="0"/>
              <a:t> </a:t>
            </a:r>
            <a:r>
              <a:rPr lang="en-GB" sz="2000" dirty="0" err="1" smtClean="0"/>
              <a:t>pasak</a:t>
            </a:r>
            <a:endParaRPr lang="en-GB" sz="2000" dirty="0" smtClean="0"/>
          </a:p>
          <a:p>
            <a:pPr>
              <a:buFontTx/>
              <a:buChar char="-"/>
            </a:pPr>
            <a:r>
              <a:rPr lang="en-GB" sz="2000" dirty="0" err="1" smtClean="0"/>
              <a:t>Papan-papan</a:t>
            </a:r>
            <a:r>
              <a:rPr lang="en-GB" sz="2000" dirty="0" smtClean="0"/>
              <a:t> </a:t>
            </a:r>
            <a:r>
              <a:rPr lang="en-GB" sz="2000" dirty="0" err="1" smtClean="0"/>
              <a:t>hitung</a:t>
            </a:r>
            <a:endParaRPr lang="en-GB" sz="2000" dirty="0" smtClean="0"/>
          </a:p>
          <a:p>
            <a:pPr>
              <a:buFontTx/>
              <a:buChar char="-"/>
            </a:pPr>
            <a:r>
              <a:rPr lang="en-GB" sz="2000" dirty="0" err="1" smtClean="0"/>
              <a:t>Papan</a:t>
            </a:r>
            <a:r>
              <a:rPr lang="en-GB" sz="2000" dirty="0" smtClean="0"/>
              <a:t> </a:t>
            </a:r>
            <a:r>
              <a:rPr lang="en-GB" sz="2000" dirty="0" err="1" smtClean="0"/>
              <a:t>paku</a:t>
            </a:r>
            <a:r>
              <a:rPr lang="en-GB" sz="2000" dirty="0" smtClean="0"/>
              <a:t> </a:t>
            </a:r>
          </a:p>
          <a:p>
            <a:pPr>
              <a:buFontTx/>
              <a:buChar char="-"/>
            </a:pPr>
            <a:r>
              <a:rPr lang="en-GB" sz="2000" dirty="0" err="1" smtClean="0"/>
              <a:t>Biji</a:t>
            </a:r>
            <a:r>
              <a:rPr lang="en-GB" sz="2000" dirty="0" smtClean="0"/>
              <a:t> </a:t>
            </a:r>
            <a:r>
              <a:rPr lang="en-GB" sz="2000" dirty="0" err="1" smtClean="0"/>
              <a:t>untuk</a:t>
            </a:r>
            <a:r>
              <a:rPr lang="en-GB" sz="2000" dirty="0" smtClean="0"/>
              <a:t> </a:t>
            </a:r>
            <a:r>
              <a:rPr lang="en-GB" sz="2000" dirty="0" err="1" smtClean="0"/>
              <a:t>meronce</a:t>
            </a:r>
            <a:endParaRPr lang="en-GB" sz="2000" dirty="0" smtClean="0"/>
          </a:p>
          <a:p>
            <a:pPr>
              <a:buFontTx/>
              <a:buChar char="-"/>
            </a:pPr>
            <a:r>
              <a:rPr lang="en-GB" sz="2000" dirty="0" err="1" smtClean="0"/>
              <a:t>Kartu</a:t>
            </a:r>
            <a:r>
              <a:rPr lang="en-GB" sz="2000" dirty="0" smtClean="0"/>
              <a:t> </a:t>
            </a:r>
            <a:r>
              <a:rPr lang="en-GB" sz="2000" dirty="0" err="1" smtClean="0"/>
              <a:t>berpasangan</a:t>
            </a:r>
            <a:endParaRPr lang="en-GB" sz="2000" dirty="0" smtClean="0"/>
          </a:p>
          <a:p>
            <a:pPr>
              <a:buFontTx/>
              <a:buChar char="-"/>
            </a:pPr>
            <a:r>
              <a:rPr lang="en-GB" sz="2000" dirty="0" err="1" smtClean="0"/>
              <a:t>Permainan</a:t>
            </a:r>
            <a:r>
              <a:rPr lang="en-GB" sz="2000" dirty="0" smtClean="0"/>
              <a:t> </a:t>
            </a:r>
            <a:r>
              <a:rPr lang="en-GB" sz="2000" dirty="0" err="1" smtClean="0"/>
              <a:t>dengan</a:t>
            </a:r>
            <a:r>
              <a:rPr lang="en-GB" sz="2000" dirty="0" smtClean="0"/>
              <a:t> </a:t>
            </a:r>
            <a:r>
              <a:rPr lang="en-GB" sz="2000" dirty="0" err="1" smtClean="0"/>
              <a:t>kartu</a:t>
            </a:r>
            <a:endParaRPr lang="en-GB" sz="2000" dirty="0"/>
          </a:p>
        </p:txBody>
      </p:sp>
    </p:spTree>
    <p:extLst>
      <p:ext uri="{BB962C8B-B14F-4D97-AF65-F5344CB8AC3E}">
        <p14:creationId xmlns:p14="http://schemas.microsoft.com/office/powerpoint/2010/main" val="4184548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476672"/>
            <a:ext cx="7924800" cy="562074"/>
          </a:xfrm>
        </p:spPr>
        <p:txBody>
          <a:bodyPr/>
          <a:lstStyle/>
          <a:p>
            <a:pPr algn="ctr"/>
            <a:r>
              <a:rPr lang="en-GB" sz="3600" dirty="0" smtClean="0">
                <a:solidFill>
                  <a:srgbClr val="00B0F0"/>
                </a:solidFill>
                <a:latin typeface="Berlin Sans FB Demi" pitchFamily="34" charset="0"/>
              </a:rPr>
              <a:t>Ape </a:t>
            </a:r>
            <a:r>
              <a:rPr lang="en-GB" sz="3600" dirty="0" err="1" smtClean="0">
                <a:solidFill>
                  <a:srgbClr val="00B0F0"/>
                </a:solidFill>
                <a:latin typeface="Berlin Sans FB Demi" pitchFamily="34" charset="0"/>
              </a:rPr>
              <a:t>ciptaan</a:t>
            </a:r>
            <a:r>
              <a:rPr lang="en-GB" sz="3600" dirty="0" smtClean="0">
                <a:solidFill>
                  <a:srgbClr val="00B0F0"/>
                </a:solidFill>
                <a:latin typeface="Berlin Sans FB Demi" pitchFamily="34" charset="0"/>
              </a:rPr>
              <a:t> </a:t>
            </a:r>
            <a:r>
              <a:rPr lang="en-GB" sz="3600" dirty="0" err="1" smtClean="0">
                <a:solidFill>
                  <a:srgbClr val="00B0F0"/>
                </a:solidFill>
                <a:latin typeface="Berlin Sans FB Demi" pitchFamily="34" charset="0"/>
              </a:rPr>
              <a:t>montessori</a:t>
            </a:r>
            <a:endParaRPr lang="en-GB" sz="3600" dirty="0">
              <a:solidFill>
                <a:srgbClr val="00B0F0"/>
              </a:solidFill>
              <a:latin typeface="Berlin Sans FB Demi" pitchFamily="34" charset="0"/>
            </a:endParaRPr>
          </a:p>
        </p:txBody>
      </p:sp>
      <p:sp>
        <p:nvSpPr>
          <p:cNvPr id="3" name="Content Placeholder 2"/>
          <p:cNvSpPr>
            <a:spLocks noGrp="1"/>
          </p:cNvSpPr>
          <p:nvPr>
            <p:ph sz="quarter" idx="13"/>
          </p:nvPr>
        </p:nvSpPr>
        <p:spPr>
          <a:xfrm>
            <a:off x="611560" y="1412776"/>
            <a:ext cx="7924800" cy="4114800"/>
          </a:xfrm>
        </p:spPr>
        <p:txBody>
          <a:bodyPr>
            <a:noAutofit/>
          </a:bodyPr>
          <a:lstStyle/>
          <a:p>
            <a:pPr marL="0" indent="0">
              <a:buNone/>
            </a:pPr>
            <a:r>
              <a:rPr lang="en-GB" sz="2400" dirty="0" err="1" smtClean="0">
                <a:latin typeface="Bahnschrift SemiBold" pitchFamily="34" charset="0"/>
              </a:rPr>
              <a:t>Bebrapa</a:t>
            </a:r>
            <a:r>
              <a:rPr lang="en-GB" sz="2400" dirty="0" smtClean="0">
                <a:latin typeface="Bahnschrift SemiBold" pitchFamily="34" charset="0"/>
              </a:rPr>
              <a:t> </a:t>
            </a:r>
            <a:r>
              <a:rPr lang="en-GB" sz="2400" dirty="0" err="1" smtClean="0">
                <a:latin typeface="Bahnschrift SemiBold" pitchFamily="34" charset="0"/>
              </a:rPr>
              <a:t>contoh</a:t>
            </a:r>
            <a:r>
              <a:rPr lang="en-GB" sz="2400" dirty="0" smtClean="0">
                <a:latin typeface="Bahnschrift SemiBold" pitchFamily="34" charset="0"/>
              </a:rPr>
              <a:t> </a:t>
            </a:r>
            <a:r>
              <a:rPr lang="en-GB" sz="2400" dirty="0" err="1" smtClean="0">
                <a:latin typeface="Bahnschrift SemiBold" pitchFamily="34" charset="0"/>
              </a:rPr>
              <a:t>Alat</a:t>
            </a:r>
            <a:r>
              <a:rPr lang="en-GB" sz="2400" dirty="0" smtClean="0">
                <a:latin typeface="Bahnschrift SemiBold" pitchFamily="34" charset="0"/>
              </a:rPr>
              <a:t> </a:t>
            </a:r>
            <a:r>
              <a:rPr lang="en-GB" sz="2400" dirty="0" err="1" smtClean="0">
                <a:latin typeface="Bahnschrift SemiBold" pitchFamily="34" charset="0"/>
              </a:rPr>
              <a:t>Permainan</a:t>
            </a:r>
            <a:r>
              <a:rPr lang="en-GB" sz="2400" dirty="0" smtClean="0">
                <a:latin typeface="Bahnschrift SemiBold" pitchFamily="34" charset="0"/>
              </a:rPr>
              <a:t> </a:t>
            </a:r>
            <a:r>
              <a:rPr lang="en-GB" sz="2400" dirty="0" err="1" smtClean="0">
                <a:latin typeface="Bahnschrift SemiBold" pitchFamily="34" charset="0"/>
              </a:rPr>
              <a:t>ciptaan</a:t>
            </a:r>
            <a:r>
              <a:rPr lang="en-GB" sz="2400" dirty="0" smtClean="0">
                <a:latin typeface="Bahnschrift SemiBold" pitchFamily="34" charset="0"/>
              </a:rPr>
              <a:t> Montessori </a:t>
            </a:r>
            <a:r>
              <a:rPr lang="en-GB" sz="2400" dirty="0" err="1" smtClean="0">
                <a:latin typeface="Bahnschrift SemiBold" pitchFamily="34" charset="0"/>
              </a:rPr>
              <a:t>adalah</a:t>
            </a:r>
            <a:r>
              <a:rPr lang="en-GB" sz="2400" dirty="0" smtClean="0">
                <a:latin typeface="Bahnschrift SemiBold" pitchFamily="34" charset="0"/>
              </a:rPr>
              <a:t> :</a:t>
            </a:r>
          </a:p>
          <a:p>
            <a:pPr>
              <a:buFontTx/>
              <a:buChar char="-"/>
            </a:pPr>
            <a:r>
              <a:rPr lang="en-GB" sz="2400" dirty="0" err="1" smtClean="0">
                <a:latin typeface="Bahnschrift SemiBold" pitchFamily="34" charset="0"/>
              </a:rPr>
              <a:t>Alat</a:t>
            </a:r>
            <a:r>
              <a:rPr lang="en-GB" sz="2400" dirty="0" smtClean="0">
                <a:latin typeface="Bahnschrift SemiBold" pitchFamily="34" charset="0"/>
              </a:rPr>
              <a:t> </a:t>
            </a:r>
            <a:r>
              <a:rPr lang="en-GB" sz="2400" dirty="0" err="1" smtClean="0">
                <a:latin typeface="Bahnschrift SemiBold" pitchFamily="34" charset="0"/>
              </a:rPr>
              <a:t>timbangan</a:t>
            </a:r>
            <a:endParaRPr lang="en-GB" sz="2400" dirty="0" smtClean="0">
              <a:latin typeface="Bahnschrift SemiBold" pitchFamily="34" charset="0"/>
            </a:endParaRPr>
          </a:p>
          <a:p>
            <a:pPr>
              <a:buFontTx/>
              <a:buChar char="-"/>
            </a:pPr>
            <a:r>
              <a:rPr lang="en-GB" sz="2400" dirty="0" err="1" smtClean="0">
                <a:latin typeface="Bahnschrift SemiBold" pitchFamily="34" charset="0"/>
              </a:rPr>
              <a:t>Silinder</a:t>
            </a:r>
            <a:r>
              <a:rPr lang="en-GB" sz="2400" dirty="0" smtClean="0">
                <a:latin typeface="Bahnschrift SemiBold" pitchFamily="34" charset="0"/>
              </a:rPr>
              <a:t> </a:t>
            </a:r>
            <a:r>
              <a:rPr lang="en-GB" sz="2400" dirty="0" err="1" smtClean="0">
                <a:latin typeface="Bahnschrift SemiBold" pitchFamily="34" charset="0"/>
              </a:rPr>
              <a:t>dengan</a:t>
            </a:r>
            <a:r>
              <a:rPr lang="en-GB" sz="2400" dirty="0" smtClean="0">
                <a:latin typeface="Bahnschrift SemiBold" pitchFamily="34" charset="0"/>
              </a:rPr>
              <a:t> </a:t>
            </a:r>
            <a:r>
              <a:rPr lang="en-GB" sz="2400" dirty="0" err="1" smtClean="0">
                <a:latin typeface="Bahnschrift SemiBold" pitchFamily="34" charset="0"/>
              </a:rPr>
              <a:t>ukuranserial</a:t>
            </a:r>
            <a:r>
              <a:rPr lang="en-GB" sz="2400" dirty="0" smtClean="0">
                <a:latin typeface="Bahnschrift SemiBold" pitchFamily="34" charset="0"/>
              </a:rPr>
              <a:t> </a:t>
            </a:r>
            <a:r>
              <a:rPr lang="en-GB" sz="2400" dirty="0" err="1" smtClean="0">
                <a:latin typeface="Bahnschrift SemiBold" pitchFamily="34" charset="0"/>
              </a:rPr>
              <a:t>sepuluh</a:t>
            </a:r>
            <a:r>
              <a:rPr lang="en-GB" sz="2400" dirty="0" smtClean="0">
                <a:latin typeface="Bahnschrift SemiBold" pitchFamily="34" charset="0"/>
              </a:rPr>
              <a:t> </a:t>
            </a:r>
            <a:r>
              <a:rPr lang="en-GB" sz="2400" dirty="0" err="1" smtClean="0">
                <a:latin typeface="Bahnschrift SemiBold" pitchFamily="34" charset="0"/>
              </a:rPr>
              <a:t>ukuran</a:t>
            </a:r>
            <a:endParaRPr lang="en-GB" sz="2400" dirty="0" smtClean="0">
              <a:latin typeface="Bahnschrift SemiBold" pitchFamily="34" charset="0"/>
            </a:endParaRPr>
          </a:p>
          <a:p>
            <a:pPr>
              <a:buFontTx/>
              <a:buChar char="-"/>
            </a:pPr>
            <a:r>
              <a:rPr lang="en-GB" sz="2400" dirty="0" err="1" smtClean="0">
                <a:latin typeface="Bahnschrift SemiBold" pitchFamily="34" charset="0"/>
              </a:rPr>
              <a:t>Tongkat-tongkat</a:t>
            </a:r>
            <a:r>
              <a:rPr lang="en-GB" sz="2400" dirty="0" smtClean="0">
                <a:latin typeface="Bahnschrift SemiBold" pitchFamily="34" charset="0"/>
              </a:rPr>
              <a:t> </a:t>
            </a:r>
            <a:r>
              <a:rPr lang="en-GB" sz="2400" dirty="0" err="1" smtClean="0">
                <a:latin typeface="Bahnschrift SemiBold" pitchFamily="34" charset="0"/>
              </a:rPr>
              <a:t>desimeter</a:t>
            </a:r>
            <a:r>
              <a:rPr lang="en-GB" sz="2400" dirty="0" smtClean="0">
                <a:latin typeface="Bahnschrift SemiBold" pitchFamily="34" charset="0"/>
              </a:rPr>
              <a:t>, meter</a:t>
            </a:r>
          </a:p>
          <a:p>
            <a:pPr>
              <a:buFontTx/>
              <a:buChar char="-"/>
            </a:pPr>
            <a:r>
              <a:rPr lang="en-GB" sz="2400" dirty="0" err="1" smtClean="0">
                <a:latin typeface="Bahnschrift SemiBold" pitchFamily="34" charset="0"/>
              </a:rPr>
              <a:t>Gambar</a:t>
            </a:r>
            <a:r>
              <a:rPr lang="en-GB" sz="2400" dirty="0" smtClean="0">
                <a:latin typeface="Bahnschrift SemiBold" pitchFamily="34" charset="0"/>
              </a:rPr>
              <a:t> </a:t>
            </a:r>
            <a:r>
              <a:rPr lang="en-GB" sz="2400" dirty="0" err="1" smtClean="0">
                <a:latin typeface="Bahnschrift SemiBold" pitchFamily="34" charset="0"/>
              </a:rPr>
              <a:t>untuk</a:t>
            </a:r>
            <a:r>
              <a:rPr lang="en-GB" sz="2400" dirty="0" smtClean="0">
                <a:latin typeface="Bahnschrift SemiBold" pitchFamily="34" charset="0"/>
              </a:rPr>
              <a:t> </a:t>
            </a:r>
            <a:r>
              <a:rPr lang="en-GB" sz="2400" dirty="0" err="1" smtClean="0">
                <a:latin typeface="Bahnschrift SemiBold" pitchFamily="34" charset="0"/>
              </a:rPr>
              <a:t>dicontoh</a:t>
            </a:r>
            <a:r>
              <a:rPr lang="en-GB" sz="2400" dirty="0" smtClean="0">
                <a:latin typeface="Bahnschrift SemiBold" pitchFamily="34" charset="0"/>
              </a:rPr>
              <a:t>, </a:t>
            </a:r>
            <a:r>
              <a:rPr lang="en-GB" sz="2400" dirty="0" err="1" smtClean="0">
                <a:latin typeface="Bahnschrift SemiBold" pitchFamily="34" charset="0"/>
              </a:rPr>
              <a:t>bahan</a:t>
            </a:r>
            <a:r>
              <a:rPr lang="en-GB" sz="2400" dirty="0" smtClean="0">
                <a:latin typeface="Bahnschrift SemiBold" pitchFamily="34" charset="0"/>
              </a:rPr>
              <a:t> </a:t>
            </a:r>
            <a:r>
              <a:rPr lang="en-GB" sz="2400" dirty="0" err="1" smtClean="0">
                <a:latin typeface="Bahnschrift SemiBold" pitchFamily="34" charset="0"/>
              </a:rPr>
              <a:t>untuk</a:t>
            </a:r>
            <a:r>
              <a:rPr lang="en-GB" sz="2400" dirty="0" smtClean="0">
                <a:latin typeface="Bahnschrift SemiBold" pitchFamily="34" charset="0"/>
              </a:rPr>
              <a:t> </a:t>
            </a:r>
            <a:r>
              <a:rPr lang="en-GB" sz="2400" dirty="0" err="1" smtClean="0">
                <a:latin typeface="Bahnschrift SemiBold" pitchFamily="34" charset="0"/>
              </a:rPr>
              <a:t>mengembangan</a:t>
            </a:r>
            <a:r>
              <a:rPr lang="en-GB" sz="2400" dirty="0" smtClean="0">
                <a:latin typeface="Bahnschrift SemiBold" pitchFamily="34" charset="0"/>
              </a:rPr>
              <a:t> </a:t>
            </a:r>
            <a:r>
              <a:rPr lang="en-GB" sz="2400" dirty="0" err="1" smtClean="0">
                <a:latin typeface="Bahnschrift SemiBold" pitchFamily="34" charset="0"/>
              </a:rPr>
              <a:t>motorik</a:t>
            </a:r>
            <a:r>
              <a:rPr lang="en-GB" sz="2400" dirty="0" smtClean="0">
                <a:latin typeface="Bahnschrift SemiBold" pitchFamily="34" charset="0"/>
              </a:rPr>
              <a:t> </a:t>
            </a:r>
            <a:r>
              <a:rPr lang="en-GB" sz="2400" dirty="0" err="1" smtClean="0">
                <a:latin typeface="Bahnschrift SemiBold" pitchFamily="34" charset="0"/>
              </a:rPr>
              <a:t>halus</a:t>
            </a:r>
            <a:endParaRPr lang="en-GB" sz="2400" dirty="0" smtClean="0">
              <a:latin typeface="Bahnschrift SemiBold" pitchFamily="34" charset="0"/>
            </a:endParaRPr>
          </a:p>
          <a:p>
            <a:pPr>
              <a:buFontTx/>
              <a:buChar char="-"/>
            </a:pPr>
            <a:r>
              <a:rPr lang="en-GB" sz="2400" dirty="0" err="1" smtClean="0">
                <a:latin typeface="Bahnschrift SemiBold" pitchFamily="34" charset="0"/>
              </a:rPr>
              <a:t>Bentuk</a:t>
            </a:r>
            <a:r>
              <a:rPr lang="en-GB" sz="2400" dirty="0" smtClean="0">
                <a:latin typeface="Bahnschrift SemiBold" pitchFamily="34" charset="0"/>
              </a:rPr>
              <a:t> </a:t>
            </a:r>
            <a:r>
              <a:rPr lang="en-GB" sz="2400" dirty="0" err="1" smtClean="0">
                <a:latin typeface="Bahnschrift SemiBold" pitchFamily="34" charset="0"/>
              </a:rPr>
              <a:t>bentuk</a:t>
            </a:r>
            <a:r>
              <a:rPr lang="en-GB" sz="2400" dirty="0" smtClean="0">
                <a:latin typeface="Bahnschrift SemiBold" pitchFamily="34" charset="0"/>
              </a:rPr>
              <a:t> </a:t>
            </a:r>
            <a:r>
              <a:rPr lang="en-GB" sz="2400" dirty="0" err="1" smtClean="0">
                <a:latin typeface="Bahnschrift SemiBold" pitchFamily="34" charset="0"/>
              </a:rPr>
              <a:t>geometri</a:t>
            </a:r>
            <a:endParaRPr lang="en-GB" sz="2400" dirty="0" smtClean="0">
              <a:latin typeface="Bahnschrift SemiBold" pitchFamily="34" charset="0"/>
            </a:endParaRPr>
          </a:p>
          <a:p>
            <a:pPr>
              <a:buFontTx/>
              <a:buChar char="-"/>
            </a:pPr>
            <a:r>
              <a:rPr lang="en-GB" sz="2400" dirty="0" err="1" smtClean="0">
                <a:latin typeface="Bahnschrift SemiBold" pitchFamily="34" charset="0"/>
              </a:rPr>
              <a:t>Bentuk</a:t>
            </a:r>
            <a:r>
              <a:rPr lang="en-GB" sz="2400" dirty="0" smtClean="0">
                <a:latin typeface="Bahnschrift SemiBold" pitchFamily="34" charset="0"/>
              </a:rPr>
              <a:t> </a:t>
            </a:r>
            <a:r>
              <a:rPr lang="en-GB" sz="2400" dirty="0" err="1" smtClean="0">
                <a:latin typeface="Bahnschrift SemiBold" pitchFamily="34" charset="0"/>
              </a:rPr>
              <a:t>tiga</a:t>
            </a:r>
            <a:r>
              <a:rPr lang="en-GB" sz="2400" dirty="0" smtClean="0">
                <a:latin typeface="Bahnschrift SemiBold" pitchFamily="34" charset="0"/>
              </a:rPr>
              <a:t> </a:t>
            </a:r>
            <a:r>
              <a:rPr lang="en-GB" sz="2400" dirty="0" err="1" smtClean="0">
                <a:latin typeface="Bahnschrift SemiBold" pitchFamily="34" charset="0"/>
              </a:rPr>
              <a:t>dimensi</a:t>
            </a:r>
            <a:endParaRPr lang="en-GB" sz="2400" dirty="0" smtClean="0">
              <a:latin typeface="Bahnschrift SemiBold" pitchFamily="34" charset="0"/>
            </a:endParaRPr>
          </a:p>
          <a:p>
            <a:pPr>
              <a:buFontTx/>
              <a:buChar char="-"/>
            </a:pPr>
            <a:r>
              <a:rPr lang="en-GB" sz="2400" dirty="0" err="1" smtClean="0">
                <a:latin typeface="Bahnschrift SemiBold" pitchFamily="34" charset="0"/>
              </a:rPr>
              <a:t>Bujur</a:t>
            </a:r>
            <a:r>
              <a:rPr lang="en-GB" sz="2400" dirty="0" smtClean="0">
                <a:latin typeface="Bahnschrift SemiBold" pitchFamily="34" charset="0"/>
              </a:rPr>
              <a:t> </a:t>
            </a:r>
            <a:r>
              <a:rPr lang="en-GB" sz="2400" dirty="0" err="1" smtClean="0">
                <a:latin typeface="Bahnschrift SemiBold" pitchFamily="34" charset="0"/>
              </a:rPr>
              <a:t>telur</a:t>
            </a:r>
            <a:r>
              <a:rPr lang="en-GB" sz="2400" dirty="0" smtClean="0">
                <a:latin typeface="Bahnschrift SemiBold" pitchFamily="34" charset="0"/>
              </a:rPr>
              <a:t>, </a:t>
            </a:r>
            <a:r>
              <a:rPr lang="en-GB" sz="2400" dirty="0" err="1" smtClean="0">
                <a:latin typeface="Bahnschrift SemiBold" pitchFamily="34" charset="0"/>
              </a:rPr>
              <a:t>limas</a:t>
            </a:r>
            <a:r>
              <a:rPr lang="en-GB" sz="2400" dirty="0" smtClean="0">
                <a:latin typeface="Bahnschrift SemiBold" pitchFamily="34" charset="0"/>
              </a:rPr>
              <a:t>, </a:t>
            </a:r>
            <a:r>
              <a:rPr lang="en-GB" sz="2400" dirty="0" err="1" smtClean="0">
                <a:latin typeface="Bahnschrift SemiBold" pitchFamily="34" charset="0"/>
              </a:rPr>
              <a:t>dsb</a:t>
            </a:r>
            <a:endParaRPr lang="en-GB" sz="2400" dirty="0">
              <a:latin typeface="Bahnschrift SemiBold" pitchFamily="34" charset="0"/>
            </a:endParaRPr>
          </a:p>
        </p:txBody>
      </p:sp>
    </p:spTree>
    <p:extLst>
      <p:ext uri="{BB962C8B-B14F-4D97-AF65-F5344CB8AC3E}">
        <p14:creationId xmlns:p14="http://schemas.microsoft.com/office/powerpoint/2010/main" val="3627289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850106"/>
          </a:xfrm>
        </p:spPr>
        <p:txBody>
          <a:bodyPr/>
          <a:lstStyle/>
          <a:p>
            <a:pPr algn="ctr"/>
            <a:r>
              <a:rPr lang="en-GB" sz="3600" dirty="0" err="1" smtClean="0">
                <a:solidFill>
                  <a:srgbClr val="00B0F0"/>
                </a:solidFill>
                <a:latin typeface="Berlin Sans FB Demi" pitchFamily="34" charset="0"/>
              </a:rPr>
              <a:t>Teman</a:t>
            </a:r>
            <a:r>
              <a:rPr lang="en-GB" sz="3600" dirty="0" smtClean="0">
                <a:solidFill>
                  <a:srgbClr val="00B0F0"/>
                </a:solidFill>
                <a:latin typeface="Berlin Sans FB Demi" pitchFamily="34" charset="0"/>
              </a:rPr>
              <a:t> </a:t>
            </a:r>
            <a:r>
              <a:rPr lang="en-GB" sz="3600" dirty="0" err="1" smtClean="0">
                <a:solidFill>
                  <a:srgbClr val="00B0F0"/>
                </a:solidFill>
                <a:latin typeface="Berlin Sans FB Demi" pitchFamily="34" charset="0"/>
              </a:rPr>
              <a:t>bermain</a:t>
            </a:r>
            <a:endParaRPr lang="en-GB" sz="3600" dirty="0">
              <a:solidFill>
                <a:srgbClr val="00B0F0"/>
              </a:solidFill>
              <a:latin typeface="Berlin Sans FB Demi" pitchFamily="34" charset="0"/>
            </a:endParaRPr>
          </a:p>
        </p:txBody>
      </p:sp>
      <p:sp>
        <p:nvSpPr>
          <p:cNvPr id="3" name="Content Placeholder 2"/>
          <p:cNvSpPr>
            <a:spLocks noGrp="1"/>
          </p:cNvSpPr>
          <p:nvPr>
            <p:ph sz="quarter" idx="13"/>
          </p:nvPr>
        </p:nvSpPr>
        <p:spPr/>
        <p:txBody>
          <a:bodyPr>
            <a:noAutofit/>
          </a:bodyPr>
          <a:lstStyle/>
          <a:p>
            <a:pPr marL="0" indent="0">
              <a:buNone/>
            </a:pPr>
            <a:r>
              <a:rPr lang="en-GB" sz="2400" dirty="0" err="1" smtClean="0">
                <a:latin typeface="Arial Rounded MT Bold" pitchFamily="34" charset="0"/>
              </a:rPr>
              <a:t>Selain</a:t>
            </a:r>
            <a:r>
              <a:rPr lang="en-GB" sz="2400" dirty="0" smtClean="0">
                <a:latin typeface="Arial Rounded MT Bold" pitchFamily="34" charset="0"/>
              </a:rPr>
              <a:t> </a:t>
            </a:r>
            <a:r>
              <a:rPr lang="en-GB" sz="2400" dirty="0" err="1" smtClean="0">
                <a:latin typeface="Arial Rounded MT Bold" pitchFamily="34" charset="0"/>
              </a:rPr>
              <a:t>alat</a:t>
            </a:r>
            <a:r>
              <a:rPr lang="en-GB" sz="2400" dirty="0" smtClean="0">
                <a:latin typeface="Arial Rounded MT Bold" pitchFamily="34" charset="0"/>
              </a:rPr>
              <a:t> </a:t>
            </a:r>
            <a:r>
              <a:rPr lang="en-GB" sz="2400" dirty="0" err="1" smtClean="0">
                <a:latin typeface="Arial Rounded MT Bold" pitchFamily="34" charset="0"/>
              </a:rPr>
              <a:t>permianan</a:t>
            </a:r>
            <a:r>
              <a:rPr lang="en-GB" sz="2400" dirty="0" smtClean="0">
                <a:latin typeface="Arial Rounded MT Bold" pitchFamily="34" charset="0"/>
              </a:rPr>
              <a:t>, </a:t>
            </a:r>
            <a:r>
              <a:rPr lang="en-GB" sz="2400" dirty="0" err="1" smtClean="0">
                <a:latin typeface="Arial Rounded MT Bold" pitchFamily="34" charset="0"/>
              </a:rPr>
              <a:t>anak</a:t>
            </a:r>
            <a:r>
              <a:rPr lang="en-GB" sz="2400" dirty="0" smtClean="0">
                <a:latin typeface="Arial Rounded MT Bold" pitchFamily="34" charset="0"/>
              </a:rPr>
              <a:t> </a:t>
            </a:r>
            <a:r>
              <a:rPr lang="en-GB" sz="2400" dirty="0" err="1" smtClean="0">
                <a:latin typeface="Arial Rounded MT Bold" pitchFamily="34" charset="0"/>
              </a:rPr>
              <a:t>juga</a:t>
            </a:r>
            <a:r>
              <a:rPr lang="en-GB" sz="2400" dirty="0" smtClean="0">
                <a:latin typeface="Arial Rounded MT Bold" pitchFamily="34" charset="0"/>
              </a:rPr>
              <a:t> </a:t>
            </a:r>
            <a:r>
              <a:rPr lang="en-GB" sz="2400" dirty="0" err="1" smtClean="0">
                <a:latin typeface="Arial Rounded MT Bold" pitchFamily="34" charset="0"/>
              </a:rPr>
              <a:t>membutuhkan</a:t>
            </a:r>
            <a:r>
              <a:rPr lang="en-GB" sz="2400" dirty="0" smtClean="0">
                <a:latin typeface="Arial Rounded MT Bold" pitchFamily="34" charset="0"/>
              </a:rPr>
              <a:t> </a:t>
            </a:r>
            <a:r>
              <a:rPr lang="en-GB" sz="2400" dirty="0" err="1" smtClean="0">
                <a:latin typeface="Arial Rounded MT Bold" pitchFamily="34" charset="0"/>
              </a:rPr>
              <a:t>teman</a:t>
            </a:r>
            <a:r>
              <a:rPr lang="en-GB" sz="2400" dirty="0" smtClean="0">
                <a:latin typeface="Arial Rounded MT Bold" pitchFamily="34" charset="0"/>
              </a:rPr>
              <a:t> </a:t>
            </a:r>
            <a:r>
              <a:rPr lang="en-GB" sz="2400" dirty="0" err="1" smtClean="0">
                <a:latin typeface="Arial Rounded MT Bold" pitchFamily="34" charset="0"/>
              </a:rPr>
              <a:t>bermain</a:t>
            </a:r>
            <a:r>
              <a:rPr lang="en-GB" sz="2400" dirty="0" smtClean="0">
                <a:latin typeface="Arial Rounded MT Bold" pitchFamily="34" charset="0"/>
              </a:rPr>
              <a:t>. </a:t>
            </a:r>
            <a:r>
              <a:rPr lang="en-GB" sz="2400" dirty="0" err="1" smtClean="0">
                <a:latin typeface="Arial Rounded MT Bold" pitchFamily="34" charset="0"/>
              </a:rPr>
              <a:t>Mereka</a:t>
            </a:r>
            <a:r>
              <a:rPr lang="en-GB" sz="2400" dirty="0" smtClean="0">
                <a:latin typeface="Arial Rounded MT Bold" pitchFamily="34" charset="0"/>
              </a:rPr>
              <a:t> </a:t>
            </a:r>
            <a:r>
              <a:rPr lang="en-GB" sz="2400" dirty="0" err="1" smtClean="0">
                <a:latin typeface="Arial Rounded MT Bold" pitchFamily="34" charset="0"/>
              </a:rPr>
              <a:t>bukan</a:t>
            </a:r>
            <a:r>
              <a:rPr lang="en-GB" sz="2400" dirty="0" smtClean="0">
                <a:latin typeface="Arial Rounded MT Bold" pitchFamily="34" charset="0"/>
              </a:rPr>
              <a:t> </a:t>
            </a:r>
            <a:r>
              <a:rPr lang="en-GB" sz="2400" dirty="0" err="1" smtClean="0">
                <a:latin typeface="Arial Rounded MT Bold" pitchFamily="34" charset="0"/>
              </a:rPr>
              <a:t>hanya</a:t>
            </a:r>
            <a:r>
              <a:rPr lang="en-GB" sz="2400" dirty="0" smtClean="0">
                <a:latin typeface="Arial Rounded MT Bold" pitchFamily="34" charset="0"/>
              </a:rPr>
              <a:t> </a:t>
            </a:r>
            <a:r>
              <a:rPr lang="en-GB" sz="2400" dirty="0" err="1" smtClean="0">
                <a:latin typeface="Arial Rounded MT Bold" pitchFamily="34" charset="0"/>
              </a:rPr>
              <a:t>berfungsi</a:t>
            </a:r>
            <a:r>
              <a:rPr lang="en-GB" sz="2400" dirty="0" smtClean="0">
                <a:latin typeface="Arial Rounded MT Bold" pitchFamily="34" charset="0"/>
              </a:rPr>
              <a:t> </a:t>
            </a:r>
            <a:r>
              <a:rPr lang="en-GB" sz="2400" dirty="0" err="1" smtClean="0">
                <a:latin typeface="Arial Rounded MT Bold" pitchFamily="34" charset="0"/>
              </a:rPr>
              <a:t>sebagai</a:t>
            </a:r>
            <a:r>
              <a:rPr lang="en-GB" sz="2400" dirty="0" smtClean="0">
                <a:latin typeface="Arial Rounded MT Bold" pitchFamily="34" charset="0"/>
              </a:rPr>
              <a:t> </a:t>
            </a:r>
            <a:r>
              <a:rPr lang="en-GB" sz="2400" dirty="0" err="1" smtClean="0">
                <a:latin typeface="Arial Rounded MT Bold" pitchFamily="34" charset="0"/>
              </a:rPr>
              <a:t>teman</a:t>
            </a:r>
            <a:r>
              <a:rPr lang="en-GB" sz="2400" dirty="0" smtClean="0">
                <a:latin typeface="Arial Rounded MT Bold" pitchFamily="34" charset="0"/>
              </a:rPr>
              <a:t> </a:t>
            </a:r>
            <a:r>
              <a:rPr lang="en-GB" sz="2400" dirty="0" err="1" smtClean="0">
                <a:latin typeface="Arial Rounded MT Bold" pitchFamily="34" charset="0"/>
              </a:rPr>
              <a:t>bermain</a:t>
            </a:r>
            <a:r>
              <a:rPr lang="en-GB" sz="2400" dirty="0" smtClean="0">
                <a:latin typeface="Arial Rounded MT Bold" pitchFamily="34" charset="0"/>
              </a:rPr>
              <a:t> , </a:t>
            </a:r>
            <a:r>
              <a:rPr lang="en-GB" sz="2400" dirty="0" err="1" smtClean="0">
                <a:latin typeface="Arial Rounded MT Bold" pitchFamily="34" charset="0"/>
              </a:rPr>
              <a:t>tetapi</a:t>
            </a:r>
            <a:r>
              <a:rPr lang="en-GB" sz="2400" dirty="0" smtClean="0">
                <a:latin typeface="Arial Rounded MT Bold" pitchFamily="34" charset="0"/>
              </a:rPr>
              <a:t> </a:t>
            </a:r>
            <a:r>
              <a:rPr lang="en-GB" sz="2400" dirty="0" err="1" smtClean="0">
                <a:latin typeface="Arial Rounded MT Bold" pitchFamily="34" charset="0"/>
              </a:rPr>
              <a:t>juga</a:t>
            </a:r>
            <a:r>
              <a:rPr lang="en-GB" sz="2400" dirty="0" smtClean="0">
                <a:latin typeface="Arial Rounded MT Bold" pitchFamily="34" charset="0"/>
              </a:rPr>
              <a:t> </a:t>
            </a:r>
            <a:r>
              <a:rPr lang="en-GB" sz="2400" dirty="0" err="1" smtClean="0">
                <a:latin typeface="Arial Rounded MT Bold" pitchFamily="34" charset="0"/>
              </a:rPr>
              <a:t>sebagai</a:t>
            </a:r>
            <a:r>
              <a:rPr lang="en-GB" sz="2400" dirty="0" smtClean="0">
                <a:latin typeface="Arial Rounded MT Bold" pitchFamily="34" charset="0"/>
              </a:rPr>
              <a:t> </a:t>
            </a:r>
            <a:r>
              <a:rPr lang="en-GB" sz="2400" dirty="0" err="1" smtClean="0">
                <a:latin typeface="Arial Rounded MT Bold" pitchFamily="34" charset="0"/>
              </a:rPr>
              <a:t>alat</a:t>
            </a:r>
            <a:r>
              <a:rPr lang="en-GB" sz="2400" dirty="0" smtClean="0">
                <a:latin typeface="Arial Rounded MT Bold" pitchFamily="34" charset="0"/>
              </a:rPr>
              <a:t> </a:t>
            </a:r>
            <a:r>
              <a:rPr lang="en-GB" sz="2400" dirty="0" err="1" smtClean="0">
                <a:latin typeface="Arial Rounded MT Bold" pitchFamily="34" charset="0"/>
              </a:rPr>
              <a:t>permainan</a:t>
            </a:r>
            <a:r>
              <a:rPr lang="en-GB" sz="2400" dirty="0" smtClean="0">
                <a:latin typeface="Arial Rounded MT Bold" pitchFamily="34" charset="0"/>
              </a:rPr>
              <a:t> </a:t>
            </a:r>
            <a:r>
              <a:rPr lang="en-GB" sz="2400" dirty="0" err="1" smtClean="0">
                <a:latin typeface="Arial Rounded MT Bold" pitchFamily="34" charset="0"/>
              </a:rPr>
              <a:t>dan</a:t>
            </a:r>
            <a:r>
              <a:rPr lang="en-GB" sz="2400" dirty="0" smtClean="0">
                <a:latin typeface="Arial Rounded MT Bold" pitchFamily="34" charset="0"/>
              </a:rPr>
              <a:t> orang-orang yang </a:t>
            </a:r>
            <a:r>
              <a:rPr lang="en-GB" sz="2400" dirty="0" err="1" smtClean="0">
                <a:latin typeface="Arial Rounded MT Bold" pitchFamily="34" charset="0"/>
              </a:rPr>
              <a:t>membuat</a:t>
            </a:r>
            <a:r>
              <a:rPr lang="en-GB" sz="2400" dirty="0" smtClean="0">
                <a:latin typeface="Arial Rounded MT Bold" pitchFamily="34" charset="0"/>
              </a:rPr>
              <a:t> </a:t>
            </a:r>
            <a:r>
              <a:rPr lang="en-GB" sz="2400" dirty="0" err="1" smtClean="0">
                <a:latin typeface="Arial Rounded MT Bold" pitchFamily="34" charset="0"/>
              </a:rPr>
              <a:t>permainan</a:t>
            </a:r>
            <a:r>
              <a:rPr lang="en-GB" sz="2400" dirty="0" smtClean="0">
                <a:latin typeface="Arial Rounded MT Bold" pitchFamily="34" charset="0"/>
              </a:rPr>
              <a:t>.</a:t>
            </a:r>
          </a:p>
          <a:p>
            <a:pPr marL="0" indent="0">
              <a:buNone/>
            </a:pPr>
            <a:r>
              <a:rPr lang="en-GB" sz="2400" dirty="0" err="1" smtClean="0">
                <a:latin typeface="Arial Rounded MT Bold" pitchFamily="34" charset="0"/>
              </a:rPr>
              <a:t>Peran</a:t>
            </a:r>
            <a:r>
              <a:rPr lang="en-GB" sz="2400" dirty="0" smtClean="0">
                <a:latin typeface="Arial Rounded MT Bold" pitchFamily="34" charset="0"/>
              </a:rPr>
              <a:t> </a:t>
            </a:r>
            <a:r>
              <a:rPr lang="en-GB" sz="2400" dirty="0" err="1" smtClean="0">
                <a:latin typeface="Arial Rounded MT Bold" pitchFamily="34" charset="0"/>
              </a:rPr>
              <a:t>asuh</a:t>
            </a:r>
            <a:r>
              <a:rPr lang="en-GB" sz="2400" dirty="0" smtClean="0">
                <a:latin typeface="Arial Rounded MT Bold" pitchFamily="34" charset="0"/>
              </a:rPr>
              <a:t> </a:t>
            </a:r>
            <a:r>
              <a:rPr lang="en-GB" sz="2400" dirty="0">
                <a:latin typeface="Arial Rounded MT Bold" pitchFamily="34" charset="0"/>
              </a:rPr>
              <a:t>o</a:t>
            </a:r>
            <a:r>
              <a:rPr lang="en-GB" sz="2400" dirty="0" smtClean="0">
                <a:latin typeface="Arial Rounded MT Bold" pitchFamily="34" charset="0"/>
              </a:rPr>
              <a:t>rang </a:t>
            </a:r>
            <a:r>
              <a:rPr lang="en-GB" sz="2400" dirty="0" err="1" smtClean="0">
                <a:latin typeface="Arial Rounded MT Bold" pitchFamily="34" charset="0"/>
              </a:rPr>
              <a:t>tua</a:t>
            </a:r>
            <a:r>
              <a:rPr lang="en-GB" sz="2400" dirty="0" smtClean="0">
                <a:latin typeface="Arial Rounded MT Bold" pitchFamily="34" charset="0"/>
              </a:rPr>
              <a:t> </a:t>
            </a:r>
            <a:r>
              <a:rPr lang="en-GB" sz="2400" dirty="0" err="1" smtClean="0">
                <a:latin typeface="Arial Rounded MT Bold" pitchFamily="34" charset="0"/>
              </a:rPr>
              <a:t>sangat</a:t>
            </a:r>
            <a:r>
              <a:rPr lang="en-GB" sz="2400" dirty="0" smtClean="0">
                <a:latin typeface="Arial Rounded MT Bold" pitchFamily="34" charset="0"/>
              </a:rPr>
              <a:t> </a:t>
            </a:r>
            <a:r>
              <a:rPr lang="en-GB" sz="2400" dirty="0" err="1" smtClean="0">
                <a:latin typeface="Arial Rounded MT Bold" pitchFamily="34" charset="0"/>
              </a:rPr>
              <a:t>penting</a:t>
            </a:r>
            <a:r>
              <a:rPr lang="en-GB" sz="2400" dirty="0" smtClean="0">
                <a:latin typeface="Arial Rounded MT Bold" pitchFamily="34" charset="0"/>
              </a:rPr>
              <a:t> </a:t>
            </a:r>
            <a:r>
              <a:rPr lang="en-GB" sz="2400" dirty="0" err="1" smtClean="0">
                <a:latin typeface="Arial Rounded MT Bold" pitchFamily="34" charset="0"/>
              </a:rPr>
              <a:t>karena</a:t>
            </a:r>
            <a:r>
              <a:rPr lang="en-GB" sz="2400" dirty="0" smtClean="0">
                <a:latin typeface="Arial Rounded MT Bold" pitchFamily="34" charset="0"/>
              </a:rPr>
              <a:t> </a:t>
            </a:r>
            <a:r>
              <a:rPr lang="en-GB" sz="2400" dirty="0" err="1" smtClean="0">
                <a:latin typeface="Arial Rounded MT Bold" pitchFamily="34" charset="0"/>
              </a:rPr>
              <a:t>dengan</a:t>
            </a:r>
            <a:r>
              <a:rPr lang="en-GB" sz="2400" dirty="0" smtClean="0">
                <a:latin typeface="Arial Rounded MT Bold" pitchFamily="34" charset="0"/>
              </a:rPr>
              <a:t> </a:t>
            </a:r>
            <a:r>
              <a:rPr lang="en-GB" sz="2400" dirty="0" err="1" smtClean="0">
                <a:latin typeface="Arial Rounded MT Bold" pitchFamily="34" charset="0"/>
              </a:rPr>
              <a:t>demikian</a:t>
            </a:r>
            <a:r>
              <a:rPr lang="en-GB" sz="2400" dirty="0" smtClean="0">
                <a:latin typeface="Arial Rounded MT Bold" pitchFamily="34" charset="0"/>
              </a:rPr>
              <a:t> </a:t>
            </a:r>
            <a:r>
              <a:rPr lang="en-GB" sz="2400" dirty="0" err="1" smtClean="0">
                <a:latin typeface="Arial Rounded MT Bold" pitchFamily="34" charset="0"/>
              </a:rPr>
              <a:t>membantu</a:t>
            </a:r>
            <a:r>
              <a:rPr lang="en-GB" sz="2400" dirty="0" smtClean="0">
                <a:latin typeface="Arial Rounded MT Bold" pitchFamily="34" charset="0"/>
              </a:rPr>
              <a:t> </a:t>
            </a:r>
            <a:r>
              <a:rPr lang="en-GB" sz="2400" dirty="0" err="1" smtClean="0">
                <a:latin typeface="Arial Rounded MT Bold" pitchFamily="34" charset="0"/>
              </a:rPr>
              <a:t>anak</a:t>
            </a:r>
            <a:r>
              <a:rPr lang="en-GB" sz="2400" dirty="0" smtClean="0">
                <a:latin typeface="Arial Rounded MT Bold" pitchFamily="34" charset="0"/>
              </a:rPr>
              <a:t> </a:t>
            </a:r>
            <a:r>
              <a:rPr lang="en-GB" sz="2400" dirty="0" err="1" smtClean="0">
                <a:latin typeface="Arial Rounded MT Bold" pitchFamily="34" charset="0"/>
              </a:rPr>
              <a:t>menemukan</a:t>
            </a:r>
            <a:r>
              <a:rPr lang="en-GB" sz="2400" dirty="0" smtClean="0">
                <a:latin typeface="Arial Rounded MT Bold" pitchFamily="34" charset="0"/>
              </a:rPr>
              <a:t> </a:t>
            </a:r>
            <a:r>
              <a:rPr lang="en-GB" sz="2400" dirty="0" err="1" smtClean="0">
                <a:latin typeface="Arial Rounded MT Bold" pitchFamily="34" charset="0"/>
              </a:rPr>
              <a:t>kesenangan</a:t>
            </a:r>
            <a:r>
              <a:rPr lang="en-GB" sz="2400" dirty="0" smtClean="0">
                <a:latin typeface="Arial Rounded MT Bold" pitchFamily="34" charset="0"/>
              </a:rPr>
              <a:t> </a:t>
            </a:r>
            <a:r>
              <a:rPr lang="en-GB" sz="2400" dirty="0" err="1" smtClean="0">
                <a:latin typeface="Arial Rounded MT Bold" pitchFamily="34" charset="0"/>
              </a:rPr>
              <a:t>melalui</a:t>
            </a:r>
            <a:r>
              <a:rPr lang="en-GB" sz="2400" dirty="0" smtClean="0">
                <a:latin typeface="Arial Rounded MT Bold" pitchFamily="34" charset="0"/>
              </a:rPr>
              <a:t> </a:t>
            </a:r>
            <a:r>
              <a:rPr lang="en-GB" sz="2400" dirty="0" err="1" smtClean="0">
                <a:latin typeface="Arial Rounded MT Bold" pitchFamily="34" charset="0"/>
              </a:rPr>
              <a:t>bermain</a:t>
            </a:r>
            <a:r>
              <a:rPr lang="en-GB" sz="2400" dirty="0" smtClean="0">
                <a:latin typeface="Arial Rounded MT Bold" pitchFamily="34" charset="0"/>
              </a:rPr>
              <a:t> </a:t>
            </a:r>
            <a:r>
              <a:rPr lang="en-GB" sz="2400" dirty="0" err="1" smtClean="0">
                <a:latin typeface="Arial Rounded MT Bold" pitchFamily="34" charset="0"/>
              </a:rPr>
              <a:t>dengan</a:t>
            </a:r>
            <a:r>
              <a:rPr lang="en-GB" sz="2400" dirty="0" smtClean="0">
                <a:latin typeface="Arial Rounded MT Bold" pitchFamily="34" charset="0"/>
              </a:rPr>
              <a:t> </a:t>
            </a:r>
            <a:r>
              <a:rPr lang="en-GB" sz="2400" dirty="0" err="1" smtClean="0">
                <a:latin typeface="Arial Rounded MT Bold" pitchFamily="34" charset="0"/>
              </a:rPr>
              <a:t>alat-alat</a:t>
            </a:r>
            <a:r>
              <a:rPr lang="en-GB" sz="2400" dirty="0" smtClean="0">
                <a:latin typeface="Arial Rounded MT Bold" pitchFamily="34" charset="0"/>
              </a:rPr>
              <a:t> </a:t>
            </a:r>
            <a:r>
              <a:rPr lang="en-GB" sz="2400" dirty="0" err="1" smtClean="0">
                <a:latin typeface="Arial Rounded MT Bold" pitchFamily="34" charset="0"/>
              </a:rPr>
              <a:t>permainan</a:t>
            </a:r>
            <a:r>
              <a:rPr lang="en-GB" sz="2400" dirty="0" smtClean="0">
                <a:latin typeface="Arial Rounded MT Bold" pitchFamily="34" charset="0"/>
              </a:rPr>
              <a:t>, </a:t>
            </a:r>
            <a:r>
              <a:rPr lang="en-GB" sz="2400" dirty="0" err="1" smtClean="0">
                <a:latin typeface="Arial Rounded MT Bold" pitchFamily="34" charset="0"/>
              </a:rPr>
              <a:t>dengan</a:t>
            </a:r>
            <a:r>
              <a:rPr lang="en-GB" sz="2400" dirty="0" smtClean="0">
                <a:latin typeface="Arial Rounded MT Bold" pitchFamily="34" charset="0"/>
              </a:rPr>
              <a:t> orang lain. </a:t>
            </a:r>
            <a:r>
              <a:rPr lang="en-GB" sz="2400" dirty="0" err="1" smtClean="0">
                <a:latin typeface="Arial Rounded MT Bold" pitchFamily="34" charset="0"/>
              </a:rPr>
              <a:t>Kewajiban</a:t>
            </a:r>
            <a:r>
              <a:rPr lang="en-GB" sz="2400" dirty="0" smtClean="0">
                <a:latin typeface="Arial Rounded MT Bold" pitchFamily="34" charset="0"/>
              </a:rPr>
              <a:t> yang </a:t>
            </a:r>
            <a:r>
              <a:rPr lang="en-GB" sz="2400" dirty="0" err="1" smtClean="0">
                <a:latin typeface="Arial Rounded MT Bold" pitchFamily="34" charset="0"/>
              </a:rPr>
              <a:t>ia</a:t>
            </a:r>
            <a:r>
              <a:rPr lang="en-GB" sz="2400" dirty="0" smtClean="0">
                <a:latin typeface="Arial Rounded MT Bold" pitchFamily="34" charset="0"/>
              </a:rPr>
              <a:t> </a:t>
            </a:r>
            <a:r>
              <a:rPr lang="en-GB" sz="2400" dirty="0" err="1" smtClean="0">
                <a:latin typeface="Arial Rounded MT Bold" pitchFamily="34" charset="0"/>
              </a:rPr>
              <a:t>temui</a:t>
            </a:r>
            <a:r>
              <a:rPr lang="en-GB" sz="2400" dirty="0" smtClean="0">
                <a:latin typeface="Arial Rounded MT Bold" pitchFamily="34" charset="0"/>
              </a:rPr>
              <a:t> , </a:t>
            </a:r>
            <a:r>
              <a:rPr lang="en-GB" sz="2400" dirty="0" err="1" smtClean="0">
                <a:latin typeface="Arial Rounded MT Bold" pitchFamily="34" charset="0"/>
              </a:rPr>
              <a:t>bahkan</a:t>
            </a:r>
            <a:r>
              <a:rPr lang="en-GB" sz="2400" dirty="0" smtClean="0">
                <a:latin typeface="Arial Rounded MT Bold" pitchFamily="34" charset="0"/>
              </a:rPr>
              <a:t> </a:t>
            </a:r>
            <a:r>
              <a:rPr lang="en-GB" sz="2400" dirty="0" err="1" smtClean="0">
                <a:latin typeface="Arial Rounded MT Bold" pitchFamily="34" charset="0"/>
              </a:rPr>
              <a:t>belajar</a:t>
            </a:r>
            <a:r>
              <a:rPr lang="en-GB" sz="2400" dirty="0" smtClean="0">
                <a:latin typeface="Arial Rounded MT Bold" pitchFamily="34" charset="0"/>
              </a:rPr>
              <a:t> </a:t>
            </a:r>
            <a:r>
              <a:rPr lang="en-GB" sz="2400" dirty="0" err="1" smtClean="0">
                <a:latin typeface="Arial Rounded MT Bold" pitchFamily="34" charset="0"/>
              </a:rPr>
              <a:t>bagaimana</a:t>
            </a:r>
            <a:r>
              <a:rPr lang="en-GB" sz="2400" dirty="0" smtClean="0">
                <a:latin typeface="Arial Rounded MT Bold" pitchFamily="34" charset="0"/>
              </a:rPr>
              <a:t> </a:t>
            </a:r>
            <a:r>
              <a:rPr lang="en-GB" sz="2400" dirty="0" err="1" smtClean="0">
                <a:latin typeface="Arial Rounded MT Bold" pitchFamily="34" charset="0"/>
              </a:rPr>
              <a:t>bermain</a:t>
            </a:r>
            <a:r>
              <a:rPr lang="en-GB" sz="2400" dirty="0" smtClean="0">
                <a:latin typeface="Arial Rounded MT Bold" pitchFamily="34" charset="0"/>
              </a:rPr>
              <a:t> </a:t>
            </a:r>
            <a:r>
              <a:rPr lang="en-GB" sz="2400" dirty="0" err="1" smtClean="0">
                <a:latin typeface="Arial Rounded MT Bold" pitchFamily="34" charset="0"/>
              </a:rPr>
              <a:t>sendirian</a:t>
            </a:r>
            <a:r>
              <a:rPr lang="en-GB" sz="2400" dirty="0" smtClean="0">
                <a:latin typeface="Arial Rounded MT Bold" pitchFamily="34" charset="0"/>
              </a:rPr>
              <a:t>.</a:t>
            </a:r>
            <a:endParaRPr lang="en-GB" sz="2400" dirty="0">
              <a:latin typeface="Arial Rounded MT Bold" pitchFamily="34" charset="0"/>
            </a:endParaRPr>
          </a:p>
        </p:txBody>
      </p:sp>
    </p:spTree>
    <p:extLst>
      <p:ext uri="{BB962C8B-B14F-4D97-AF65-F5344CB8AC3E}">
        <p14:creationId xmlns:p14="http://schemas.microsoft.com/office/powerpoint/2010/main" val="2605032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a:xfrm>
            <a:off x="609600" y="2276872"/>
            <a:ext cx="7924800" cy="3438128"/>
          </a:xfrm>
        </p:spPr>
        <p:txBody>
          <a:bodyPr>
            <a:normAutofit/>
          </a:bodyPr>
          <a:lstStyle/>
          <a:p>
            <a:pPr marL="0" indent="0" algn="ctr">
              <a:buNone/>
            </a:pPr>
            <a:r>
              <a:rPr lang="en-GB" sz="6000" smtClean="0">
                <a:solidFill>
                  <a:srgbClr val="FFC000"/>
                </a:solidFill>
                <a:latin typeface="DFPOP1-W9" pitchFamily="1" charset="-128"/>
                <a:ea typeface="DFPOP1-W9" pitchFamily="1" charset="-128"/>
              </a:rPr>
              <a:t>TERIMAKASIH....</a:t>
            </a:r>
            <a:endParaRPr lang="en-GB" sz="6000" dirty="0">
              <a:solidFill>
                <a:srgbClr val="FFC000"/>
              </a:solidFill>
              <a:latin typeface="DFPOP1-W9" pitchFamily="1" charset="-128"/>
              <a:ea typeface="DFPOP1-W9" pitchFamily="1" charset="-128"/>
            </a:endParaRPr>
          </a:p>
        </p:txBody>
      </p:sp>
    </p:spTree>
    <p:extLst>
      <p:ext uri="{BB962C8B-B14F-4D97-AF65-F5344CB8AC3E}">
        <p14:creationId xmlns:p14="http://schemas.microsoft.com/office/powerpoint/2010/main" val="425405399"/>
      </p:ext>
    </p:extLst>
  </p:cSld>
  <p:clrMapOvr>
    <a:masterClrMapping/>
  </p:clrMapOvr>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49</TotalTime>
  <Words>500</Words>
  <Application>Microsoft Office PowerPoint</Application>
  <PresentationFormat>On-screen Show (4:3)</PresentationFormat>
  <Paragraphs>51</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Horizon</vt:lpstr>
      <vt:lpstr>Alat permainan dan teman bermain bagi anak</vt:lpstr>
      <vt:lpstr>Alat permainan dari lingkungan anak</vt:lpstr>
      <vt:lpstr>Diperkotaan misalnya, banyak tempat penjualan bahan bangunan , toko-toko kelontong, pasar maupun tempat makanan dan minuman, supermarket, swalayan, toko besi, pasar induk. Alat permainan dari tempat-tempat tersebut  terdiri atas benda-benda yang sebenarnya dan bukan tiruan, atau miniaturnya sehingga anak-anak akan sangat menyukainya karena merasa seperti dalam kehidupan yang sebenarnya</vt:lpstr>
      <vt:lpstr>Pengumpulan semua alat permainan memerlukan perhatian baik dari segi keamanan maupun kesehatan yang selalu menjadi bahan pemikiran utama. Kapan menggunakannya, bagaimana pengawasanya, apa pengembangan kecerdasan dan pengembangan aspek –aspek lain yang akan dipantau, bagaimana cara penilaianya, senantiasa perlu dipikirkan secara matang.</vt:lpstr>
      <vt:lpstr>ALAT PERMAINAN EDUKATIF</vt:lpstr>
      <vt:lpstr>Alat edukatif untuk pembangunan</vt:lpstr>
      <vt:lpstr>APE YANG MELATIH BERBAGAI MACAM PENGERTIAN MENGENAI WARNA, BENTUK, DAN UKURAN</vt:lpstr>
      <vt:lpstr>Ape ciptaan montessori</vt:lpstr>
      <vt:lpstr>Teman bermain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Alat permainan dan teman bermain bagi anak</dc:title>
  <dc:creator>MyBook 11</dc:creator>
  <cp:lastModifiedBy>asus</cp:lastModifiedBy>
  <cp:revision>6</cp:revision>
  <dcterms:created xsi:type="dcterms:W3CDTF">2020-04-07T13:13:50Z</dcterms:created>
  <dcterms:modified xsi:type="dcterms:W3CDTF">2020-04-09T10:19:00Z</dcterms:modified>
</cp:coreProperties>
</file>