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81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04B1EC-0B56-449B-B152-9769BA28D8EF}" type="doc">
      <dgm:prSet loTypeId="urn:microsoft.com/office/officeart/2011/layout/HexagonRadial" loCatId="officeonlin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6F15759-E7DC-4E39-AF4C-A8C907580372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Latar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Belakang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Masalah</a:t>
          </a:r>
          <a:endParaRPr lang="en-US" dirty="0">
            <a:solidFill>
              <a:schemeClr val="tx1"/>
            </a:solidFill>
          </a:endParaRPr>
        </a:p>
      </dgm:t>
    </dgm:pt>
    <dgm:pt modelId="{48DB1859-3E1E-4C59-AF59-CBEA6A82A3F6}" type="parTrans" cxnId="{4CFD3203-7262-43E9-978D-7DEBCD4993D1}">
      <dgm:prSet/>
      <dgm:spPr/>
      <dgm:t>
        <a:bodyPr/>
        <a:lstStyle/>
        <a:p>
          <a:endParaRPr lang="en-US"/>
        </a:p>
      </dgm:t>
    </dgm:pt>
    <dgm:pt modelId="{5B6AC9C1-960A-4D7C-8C65-FB90D5D071B2}" type="sibTrans" cxnId="{4CFD3203-7262-43E9-978D-7DEBCD4993D1}">
      <dgm:prSet/>
      <dgm:spPr/>
      <dgm:t>
        <a:bodyPr/>
        <a:lstStyle/>
        <a:p>
          <a:endParaRPr lang="en-US"/>
        </a:p>
      </dgm:t>
    </dgm:pt>
    <dgm:pt modelId="{756FC32C-0EC2-4223-A484-CA6234568DF4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Peristiwa</a:t>
          </a:r>
          <a:endParaRPr lang="en-US" dirty="0">
            <a:solidFill>
              <a:schemeClr val="tx1"/>
            </a:solidFill>
          </a:endParaRPr>
        </a:p>
      </dgm:t>
    </dgm:pt>
    <dgm:pt modelId="{7F46D281-2A9F-43EA-A2A5-398E7B1C3D5E}" type="parTrans" cxnId="{05278E18-9AF1-47BF-B789-761703AED78B}">
      <dgm:prSet/>
      <dgm:spPr/>
      <dgm:t>
        <a:bodyPr/>
        <a:lstStyle/>
        <a:p>
          <a:endParaRPr lang="en-US"/>
        </a:p>
      </dgm:t>
    </dgm:pt>
    <dgm:pt modelId="{42782FDC-42F7-4275-9A47-696A598D20AE}" type="sibTrans" cxnId="{05278E18-9AF1-47BF-B789-761703AED78B}">
      <dgm:prSet/>
      <dgm:spPr/>
      <dgm:t>
        <a:bodyPr/>
        <a:lstStyle/>
        <a:p>
          <a:endParaRPr lang="en-US"/>
        </a:p>
      </dgm:t>
    </dgm:pt>
    <dgm:pt modelId="{E789B2D3-8F61-4D41-9857-10741F496B5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Data</a:t>
          </a:r>
          <a:endParaRPr lang="en-US" dirty="0">
            <a:solidFill>
              <a:schemeClr val="tx1"/>
            </a:solidFill>
          </a:endParaRPr>
        </a:p>
      </dgm:t>
    </dgm:pt>
    <dgm:pt modelId="{39EA526A-66C3-4D30-B23D-E65DF100A781}" type="parTrans" cxnId="{B13B73A1-4F6B-43E8-9D68-A89E34F05567}">
      <dgm:prSet/>
      <dgm:spPr/>
      <dgm:t>
        <a:bodyPr/>
        <a:lstStyle/>
        <a:p>
          <a:endParaRPr lang="en-US"/>
        </a:p>
      </dgm:t>
    </dgm:pt>
    <dgm:pt modelId="{5A24A346-CF29-402A-A289-6A51380E56CA}" type="sibTrans" cxnId="{B13B73A1-4F6B-43E8-9D68-A89E34F05567}">
      <dgm:prSet/>
      <dgm:spPr/>
      <dgm:t>
        <a:bodyPr/>
        <a:lstStyle/>
        <a:p>
          <a:endParaRPr lang="en-US"/>
        </a:p>
      </dgm:t>
    </dgm:pt>
    <dgm:pt modelId="{F4613F1E-9B42-44F3-AA23-726DD59BD02D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Konteks</a:t>
          </a:r>
          <a:endParaRPr lang="en-US" dirty="0">
            <a:solidFill>
              <a:schemeClr val="tx1"/>
            </a:solidFill>
          </a:endParaRPr>
        </a:p>
      </dgm:t>
    </dgm:pt>
    <dgm:pt modelId="{842165C9-1A1D-4DFF-B2BF-1B72EB3D185B}" type="parTrans" cxnId="{1B214677-3341-42E6-B87E-76A3D28F280B}">
      <dgm:prSet/>
      <dgm:spPr/>
      <dgm:t>
        <a:bodyPr/>
        <a:lstStyle/>
        <a:p>
          <a:endParaRPr lang="en-US"/>
        </a:p>
      </dgm:t>
    </dgm:pt>
    <dgm:pt modelId="{25930500-5601-4268-932B-DEB374565E93}" type="sibTrans" cxnId="{1B214677-3341-42E6-B87E-76A3D28F280B}">
      <dgm:prSet/>
      <dgm:spPr/>
      <dgm:t>
        <a:bodyPr/>
        <a:lstStyle/>
        <a:p>
          <a:endParaRPr lang="en-US"/>
        </a:p>
      </dgm:t>
    </dgm:pt>
    <dgm:pt modelId="{6FC4C962-3DCC-469D-A3B9-C9D7914BA435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Analogi</a:t>
          </a:r>
          <a:endParaRPr lang="en-US" dirty="0">
            <a:solidFill>
              <a:schemeClr val="tx1"/>
            </a:solidFill>
          </a:endParaRPr>
        </a:p>
      </dgm:t>
    </dgm:pt>
    <dgm:pt modelId="{2D3222F5-95E6-4768-B68C-5628FA4BE5C6}" type="parTrans" cxnId="{CE111BA0-C596-40BC-8FED-3A5A0C88849D}">
      <dgm:prSet/>
      <dgm:spPr/>
      <dgm:t>
        <a:bodyPr/>
        <a:lstStyle/>
        <a:p>
          <a:endParaRPr lang="en-US"/>
        </a:p>
      </dgm:t>
    </dgm:pt>
    <dgm:pt modelId="{9BF98827-D5BB-41AE-A14B-2452484DCE85}" type="sibTrans" cxnId="{CE111BA0-C596-40BC-8FED-3A5A0C88849D}">
      <dgm:prSet/>
      <dgm:spPr/>
      <dgm:t>
        <a:bodyPr/>
        <a:lstStyle/>
        <a:p>
          <a:endParaRPr lang="en-US"/>
        </a:p>
      </dgm:t>
    </dgm:pt>
    <dgm:pt modelId="{1A7449A1-B456-4D33-B2D7-0C41EEA3D84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Urgency </a:t>
          </a:r>
          <a:r>
            <a:rPr lang="en-US" dirty="0" err="1" smtClean="0">
              <a:solidFill>
                <a:schemeClr val="tx1"/>
              </a:solidFill>
            </a:rPr>
            <a:t>atau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tingkat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kepentingan</a:t>
          </a:r>
          <a:endParaRPr lang="en-US" dirty="0">
            <a:solidFill>
              <a:schemeClr val="tx1"/>
            </a:solidFill>
          </a:endParaRPr>
        </a:p>
      </dgm:t>
    </dgm:pt>
    <dgm:pt modelId="{C6D4059F-DD08-48D5-933F-C94DE59F5F08}" type="parTrans" cxnId="{74EB479E-AC7B-48C4-A846-CDBFEDD2C646}">
      <dgm:prSet/>
      <dgm:spPr/>
      <dgm:t>
        <a:bodyPr/>
        <a:lstStyle/>
        <a:p>
          <a:endParaRPr lang="en-US"/>
        </a:p>
      </dgm:t>
    </dgm:pt>
    <dgm:pt modelId="{1CDF7087-562F-4BE4-A98E-5993476CFF9F}" type="sibTrans" cxnId="{74EB479E-AC7B-48C4-A846-CDBFEDD2C646}">
      <dgm:prSet/>
      <dgm:spPr/>
      <dgm:t>
        <a:bodyPr/>
        <a:lstStyle/>
        <a:p>
          <a:endParaRPr lang="en-US"/>
        </a:p>
      </dgm:t>
    </dgm:pt>
    <dgm:pt modelId="{1D684949-39EF-4B5B-B23D-1C109931E232}">
      <dgm:prSet phldrT="[Text]"/>
      <dgm:spPr/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Identifikasi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ragam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err="1" smtClean="0">
              <a:solidFill>
                <a:schemeClr val="tx1"/>
              </a:solidFill>
            </a:rPr>
            <a:t>permasalahan</a:t>
          </a:r>
          <a:endParaRPr lang="en-US" dirty="0">
            <a:solidFill>
              <a:schemeClr val="tx1"/>
            </a:solidFill>
          </a:endParaRPr>
        </a:p>
      </dgm:t>
    </dgm:pt>
    <dgm:pt modelId="{04EB2CE9-3513-4049-A388-9A0A7923898F}" type="parTrans" cxnId="{BEE06A90-3E62-486F-BBDA-8E3F579FF4CB}">
      <dgm:prSet/>
      <dgm:spPr/>
      <dgm:t>
        <a:bodyPr/>
        <a:lstStyle/>
        <a:p>
          <a:endParaRPr lang="en-US"/>
        </a:p>
      </dgm:t>
    </dgm:pt>
    <dgm:pt modelId="{8C6FB24B-5AA4-45EB-9682-CBC307ABE001}" type="sibTrans" cxnId="{BEE06A90-3E62-486F-BBDA-8E3F579FF4CB}">
      <dgm:prSet/>
      <dgm:spPr/>
      <dgm:t>
        <a:bodyPr/>
        <a:lstStyle/>
        <a:p>
          <a:endParaRPr lang="en-US"/>
        </a:p>
      </dgm:t>
    </dgm:pt>
    <dgm:pt modelId="{00BEEC2D-1970-4C21-A427-9519BEECCFCF}" type="pres">
      <dgm:prSet presAssocID="{F004B1EC-0B56-449B-B152-9769BA28D8E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5FA48AD-4C00-48CC-880F-86EAF4041159}" type="pres">
      <dgm:prSet presAssocID="{66F15759-E7DC-4E39-AF4C-A8C907580372}" presName="Parent" presStyleLbl="node0" presStyleIdx="0" presStyleCnt="1">
        <dgm:presLayoutVars>
          <dgm:chMax val="6"/>
          <dgm:chPref val="6"/>
        </dgm:presLayoutVars>
      </dgm:prSet>
      <dgm:spPr/>
    </dgm:pt>
    <dgm:pt modelId="{684FB73C-0B8A-4B05-AA91-9678F040E6DA}" type="pres">
      <dgm:prSet presAssocID="{756FC32C-0EC2-4223-A484-CA6234568DF4}" presName="Accent1" presStyleCnt="0"/>
      <dgm:spPr/>
    </dgm:pt>
    <dgm:pt modelId="{5F652304-BCE5-410E-9BA1-7005F529DD65}" type="pres">
      <dgm:prSet presAssocID="{756FC32C-0EC2-4223-A484-CA6234568DF4}" presName="Accent" presStyleLbl="bgShp" presStyleIdx="0" presStyleCnt="6"/>
      <dgm:spPr/>
    </dgm:pt>
    <dgm:pt modelId="{E9D69529-8979-4D23-9547-3C537B65424D}" type="pres">
      <dgm:prSet presAssocID="{756FC32C-0EC2-4223-A484-CA6234568DF4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54ADD4-FBCF-4A48-9694-9168DD75F857}" type="pres">
      <dgm:prSet presAssocID="{E789B2D3-8F61-4D41-9857-10741F496B5C}" presName="Accent2" presStyleCnt="0"/>
      <dgm:spPr/>
    </dgm:pt>
    <dgm:pt modelId="{7EEE9279-908F-4366-B5B8-064D4D3BA0B9}" type="pres">
      <dgm:prSet presAssocID="{E789B2D3-8F61-4D41-9857-10741F496B5C}" presName="Accent" presStyleLbl="bgShp" presStyleIdx="1" presStyleCnt="6"/>
      <dgm:spPr/>
    </dgm:pt>
    <dgm:pt modelId="{1BFC421A-14D5-4941-88A0-953CE13325DF}" type="pres">
      <dgm:prSet presAssocID="{E789B2D3-8F61-4D41-9857-10741F496B5C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A3425F-CE31-48C2-9124-02AD3C72B67A}" type="pres">
      <dgm:prSet presAssocID="{F4613F1E-9B42-44F3-AA23-726DD59BD02D}" presName="Accent3" presStyleCnt="0"/>
      <dgm:spPr/>
    </dgm:pt>
    <dgm:pt modelId="{01F2520B-EDBA-4D56-8D82-A495F3DE0B05}" type="pres">
      <dgm:prSet presAssocID="{F4613F1E-9B42-44F3-AA23-726DD59BD02D}" presName="Accent" presStyleLbl="bgShp" presStyleIdx="2" presStyleCnt="6"/>
      <dgm:spPr/>
    </dgm:pt>
    <dgm:pt modelId="{257AE1F5-A856-4E5C-9188-CCD18D91689E}" type="pres">
      <dgm:prSet presAssocID="{F4613F1E-9B42-44F3-AA23-726DD59BD02D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0DE4AF-5F40-4A28-B6EF-9D40E405E08C}" type="pres">
      <dgm:prSet presAssocID="{6FC4C962-3DCC-469D-A3B9-C9D7914BA435}" presName="Accent4" presStyleCnt="0"/>
      <dgm:spPr/>
    </dgm:pt>
    <dgm:pt modelId="{6F3FE1DA-8332-4B8E-8563-0B7798A54503}" type="pres">
      <dgm:prSet presAssocID="{6FC4C962-3DCC-469D-A3B9-C9D7914BA435}" presName="Accent" presStyleLbl="bgShp" presStyleIdx="3" presStyleCnt="6"/>
      <dgm:spPr/>
    </dgm:pt>
    <dgm:pt modelId="{5D6D7E30-71A8-4E0D-92F3-147FC5ACB0FD}" type="pres">
      <dgm:prSet presAssocID="{6FC4C962-3DCC-469D-A3B9-C9D7914BA435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419A7A60-A739-4D18-9809-FB5935139A49}" type="pres">
      <dgm:prSet presAssocID="{1A7449A1-B456-4D33-B2D7-0C41EEA3D845}" presName="Accent5" presStyleCnt="0"/>
      <dgm:spPr/>
    </dgm:pt>
    <dgm:pt modelId="{A5776B86-704F-41AA-A503-A201A9D7A7CB}" type="pres">
      <dgm:prSet presAssocID="{1A7449A1-B456-4D33-B2D7-0C41EEA3D845}" presName="Accent" presStyleLbl="bgShp" presStyleIdx="4" presStyleCnt="6"/>
      <dgm:spPr/>
    </dgm:pt>
    <dgm:pt modelId="{DB880412-001B-4000-B54D-5A89E89F01F7}" type="pres">
      <dgm:prSet presAssocID="{1A7449A1-B456-4D33-B2D7-0C41EEA3D845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5E18A7-FEE9-4468-9A61-FEF325A4BD1F}" type="pres">
      <dgm:prSet presAssocID="{1D684949-39EF-4B5B-B23D-1C109931E232}" presName="Accent6" presStyleCnt="0"/>
      <dgm:spPr/>
    </dgm:pt>
    <dgm:pt modelId="{6358A3C2-3C2B-4616-9D4D-194A1E97CBAC}" type="pres">
      <dgm:prSet presAssocID="{1D684949-39EF-4B5B-B23D-1C109931E232}" presName="Accent" presStyleLbl="bgShp" presStyleIdx="5" presStyleCnt="6"/>
      <dgm:spPr/>
    </dgm:pt>
    <dgm:pt modelId="{EE7D946D-9160-4139-B97F-0683FD619E69}" type="pres">
      <dgm:prSet presAssocID="{1D684949-39EF-4B5B-B23D-1C109931E232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D89BE89E-D709-4515-8AE3-C83E074BE824}" type="presOf" srcId="{1D684949-39EF-4B5B-B23D-1C109931E232}" destId="{EE7D946D-9160-4139-B97F-0683FD619E69}" srcOrd="0" destOrd="0" presId="urn:microsoft.com/office/officeart/2011/layout/HexagonRadial"/>
    <dgm:cxn modelId="{4CFD3203-7262-43E9-978D-7DEBCD4993D1}" srcId="{F004B1EC-0B56-449B-B152-9769BA28D8EF}" destId="{66F15759-E7DC-4E39-AF4C-A8C907580372}" srcOrd="0" destOrd="0" parTransId="{48DB1859-3E1E-4C59-AF59-CBEA6A82A3F6}" sibTransId="{5B6AC9C1-960A-4D7C-8C65-FB90D5D071B2}"/>
    <dgm:cxn modelId="{98353934-D859-4C36-8FB9-6611FD88B338}" type="presOf" srcId="{F004B1EC-0B56-449B-B152-9769BA28D8EF}" destId="{00BEEC2D-1970-4C21-A427-9519BEECCFCF}" srcOrd="0" destOrd="0" presId="urn:microsoft.com/office/officeart/2011/layout/HexagonRadial"/>
    <dgm:cxn modelId="{3F633103-908A-4522-A227-18375FE55744}" type="presOf" srcId="{1A7449A1-B456-4D33-B2D7-0C41EEA3D845}" destId="{DB880412-001B-4000-B54D-5A89E89F01F7}" srcOrd="0" destOrd="0" presId="urn:microsoft.com/office/officeart/2011/layout/HexagonRadial"/>
    <dgm:cxn modelId="{D822E5DE-4720-4957-A096-C859DBD37AD4}" type="presOf" srcId="{66F15759-E7DC-4E39-AF4C-A8C907580372}" destId="{95FA48AD-4C00-48CC-880F-86EAF4041159}" srcOrd="0" destOrd="0" presId="urn:microsoft.com/office/officeart/2011/layout/HexagonRadial"/>
    <dgm:cxn modelId="{1B214677-3341-42E6-B87E-76A3D28F280B}" srcId="{66F15759-E7DC-4E39-AF4C-A8C907580372}" destId="{F4613F1E-9B42-44F3-AA23-726DD59BD02D}" srcOrd="2" destOrd="0" parTransId="{842165C9-1A1D-4DFF-B2BF-1B72EB3D185B}" sibTransId="{25930500-5601-4268-932B-DEB374565E93}"/>
    <dgm:cxn modelId="{2C54DB5B-49F3-4A4F-B5B3-752A86756DDB}" type="presOf" srcId="{6FC4C962-3DCC-469D-A3B9-C9D7914BA435}" destId="{5D6D7E30-71A8-4E0D-92F3-147FC5ACB0FD}" srcOrd="0" destOrd="0" presId="urn:microsoft.com/office/officeart/2011/layout/HexagonRadial"/>
    <dgm:cxn modelId="{F9AAD1A7-200D-4B02-A520-8FA664041576}" type="presOf" srcId="{756FC32C-0EC2-4223-A484-CA6234568DF4}" destId="{E9D69529-8979-4D23-9547-3C537B65424D}" srcOrd="0" destOrd="0" presId="urn:microsoft.com/office/officeart/2011/layout/HexagonRadial"/>
    <dgm:cxn modelId="{33F0B912-F438-49AE-8688-50CF531AE8A8}" type="presOf" srcId="{E789B2D3-8F61-4D41-9857-10741F496B5C}" destId="{1BFC421A-14D5-4941-88A0-953CE13325DF}" srcOrd="0" destOrd="0" presId="urn:microsoft.com/office/officeart/2011/layout/HexagonRadial"/>
    <dgm:cxn modelId="{74EB479E-AC7B-48C4-A846-CDBFEDD2C646}" srcId="{66F15759-E7DC-4E39-AF4C-A8C907580372}" destId="{1A7449A1-B456-4D33-B2D7-0C41EEA3D845}" srcOrd="4" destOrd="0" parTransId="{C6D4059F-DD08-48D5-933F-C94DE59F5F08}" sibTransId="{1CDF7087-562F-4BE4-A98E-5993476CFF9F}"/>
    <dgm:cxn modelId="{05278E18-9AF1-47BF-B789-761703AED78B}" srcId="{66F15759-E7DC-4E39-AF4C-A8C907580372}" destId="{756FC32C-0EC2-4223-A484-CA6234568DF4}" srcOrd="0" destOrd="0" parTransId="{7F46D281-2A9F-43EA-A2A5-398E7B1C3D5E}" sibTransId="{42782FDC-42F7-4275-9A47-696A598D20AE}"/>
    <dgm:cxn modelId="{CE111BA0-C596-40BC-8FED-3A5A0C88849D}" srcId="{66F15759-E7DC-4E39-AF4C-A8C907580372}" destId="{6FC4C962-3DCC-469D-A3B9-C9D7914BA435}" srcOrd="3" destOrd="0" parTransId="{2D3222F5-95E6-4768-B68C-5628FA4BE5C6}" sibTransId="{9BF98827-D5BB-41AE-A14B-2452484DCE85}"/>
    <dgm:cxn modelId="{E8A346D9-6F61-4B97-9446-D9DACFB62A0D}" type="presOf" srcId="{F4613F1E-9B42-44F3-AA23-726DD59BD02D}" destId="{257AE1F5-A856-4E5C-9188-CCD18D91689E}" srcOrd="0" destOrd="0" presId="urn:microsoft.com/office/officeart/2011/layout/HexagonRadial"/>
    <dgm:cxn modelId="{BEE06A90-3E62-486F-BBDA-8E3F579FF4CB}" srcId="{66F15759-E7DC-4E39-AF4C-A8C907580372}" destId="{1D684949-39EF-4B5B-B23D-1C109931E232}" srcOrd="5" destOrd="0" parTransId="{04EB2CE9-3513-4049-A388-9A0A7923898F}" sibTransId="{8C6FB24B-5AA4-45EB-9682-CBC307ABE001}"/>
    <dgm:cxn modelId="{B13B73A1-4F6B-43E8-9D68-A89E34F05567}" srcId="{66F15759-E7DC-4E39-AF4C-A8C907580372}" destId="{E789B2D3-8F61-4D41-9857-10741F496B5C}" srcOrd="1" destOrd="0" parTransId="{39EA526A-66C3-4D30-B23D-E65DF100A781}" sibTransId="{5A24A346-CF29-402A-A289-6A51380E56CA}"/>
    <dgm:cxn modelId="{B72A295F-36FD-4C71-BEE7-C7937756CBB7}" type="presParOf" srcId="{00BEEC2D-1970-4C21-A427-9519BEECCFCF}" destId="{95FA48AD-4C00-48CC-880F-86EAF4041159}" srcOrd="0" destOrd="0" presId="urn:microsoft.com/office/officeart/2011/layout/HexagonRadial"/>
    <dgm:cxn modelId="{C863ABCC-9316-4C2A-B8BC-C3D9E7E75B3D}" type="presParOf" srcId="{00BEEC2D-1970-4C21-A427-9519BEECCFCF}" destId="{684FB73C-0B8A-4B05-AA91-9678F040E6DA}" srcOrd="1" destOrd="0" presId="urn:microsoft.com/office/officeart/2011/layout/HexagonRadial"/>
    <dgm:cxn modelId="{C6E13243-3EEE-4A4E-AB05-F066696B4AFB}" type="presParOf" srcId="{684FB73C-0B8A-4B05-AA91-9678F040E6DA}" destId="{5F652304-BCE5-410E-9BA1-7005F529DD65}" srcOrd="0" destOrd="0" presId="urn:microsoft.com/office/officeart/2011/layout/HexagonRadial"/>
    <dgm:cxn modelId="{AF900A84-3F06-4627-8F6B-8BC8D100FDF9}" type="presParOf" srcId="{00BEEC2D-1970-4C21-A427-9519BEECCFCF}" destId="{E9D69529-8979-4D23-9547-3C537B65424D}" srcOrd="2" destOrd="0" presId="urn:microsoft.com/office/officeart/2011/layout/HexagonRadial"/>
    <dgm:cxn modelId="{50A73E75-8B38-4D91-B79B-29DAB8117799}" type="presParOf" srcId="{00BEEC2D-1970-4C21-A427-9519BEECCFCF}" destId="{9C54ADD4-FBCF-4A48-9694-9168DD75F857}" srcOrd="3" destOrd="0" presId="urn:microsoft.com/office/officeart/2011/layout/HexagonRadial"/>
    <dgm:cxn modelId="{C6549ABA-F26F-4126-8C19-6E9C8B965B68}" type="presParOf" srcId="{9C54ADD4-FBCF-4A48-9694-9168DD75F857}" destId="{7EEE9279-908F-4366-B5B8-064D4D3BA0B9}" srcOrd="0" destOrd="0" presId="urn:microsoft.com/office/officeart/2011/layout/HexagonRadial"/>
    <dgm:cxn modelId="{8F59D0AF-AE9D-48F5-BE96-276F823F7D40}" type="presParOf" srcId="{00BEEC2D-1970-4C21-A427-9519BEECCFCF}" destId="{1BFC421A-14D5-4941-88A0-953CE13325DF}" srcOrd="4" destOrd="0" presId="urn:microsoft.com/office/officeart/2011/layout/HexagonRadial"/>
    <dgm:cxn modelId="{369EC551-46A4-4115-96FD-EE11A1041848}" type="presParOf" srcId="{00BEEC2D-1970-4C21-A427-9519BEECCFCF}" destId="{F5A3425F-CE31-48C2-9124-02AD3C72B67A}" srcOrd="5" destOrd="0" presId="urn:microsoft.com/office/officeart/2011/layout/HexagonRadial"/>
    <dgm:cxn modelId="{EDD0D05D-2FBC-4A16-89A1-1C9409CE31F0}" type="presParOf" srcId="{F5A3425F-CE31-48C2-9124-02AD3C72B67A}" destId="{01F2520B-EDBA-4D56-8D82-A495F3DE0B05}" srcOrd="0" destOrd="0" presId="urn:microsoft.com/office/officeart/2011/layout/HexagonRadial"/>
    <dgm:cxn modelId="{036E0F25-AEBD-48C0-BD64-D110FE212900}" type="presParOf" srcId="{00BEEC2D-1970-4C21-A427-9519BEECCFCF}" destId="{257AE1F5-A856-4E5C-9188-CCD18D91689E}" srcOrd="6" destOrd="0" presId="urn:microsoft.com/office/officeart/2011/layout/HexagonRadial"/>
    <dgm:cxn modelId="{70A06FD7-8116-4F60-BC63-6AAF2CF0ED25}" type="presParOf" srcId="{00BEEC2D-1970-4C21-A427-9519BEECCFCF}" destId="{EA0DE4AF-5F40-4A28-B6EF-9D40E405E08C}" srcOrd="7" destOrd="0" presId="urn:microsoft.com/office/officeart/2011/layout/HexagonRadial"/>
    <dgm:cxn modelId="{6B853C2C-3796-4917-80A1-1D781112F479}" type="presParOf" srcId="{EA0DE4AF-5F40-4A28-B6EF-9D40E405E08C}" destId="{6F3FE1DA-8332-4B8E-8563-0B7798A54503}" srcOrd="0" destOrd="0" presId="urn:microsoft.com/office/officeart/2011/layout/HexagonRadial"/>
    <dgm:cxn modelId="{A4E738E7-8B2D-4BE9-8F7D-7FE437B50D3D}" type="presParOf" srcId="{00BEEC2D-1970-4C21-A427-9519BEECCFCF}" destId="{5D6D7E30-71A8-4E0D-92F3-147FC5ACB0FD}" srcOrd="8" destOrd="0" presId="urn:microsoft.com/office/officeart/2011/layout/HexagonRadial"/>
    <dgm:cxn modelId="{A97E86B8-5FC7-4AB4-9146-DD7B7D27C3C9}" type="presParOf" srcId="{00BEEC2D-1970-4C21-A427-9519BEECCFCF}" destId="{419A7A60-A739-4D18-9809-FB5935139A49}" srcOrd="9" destOrd="0" presId="urn:microsoft.com/office/officeart/2011/layout/HexagonRadial"/>
    <dgm:cxn modelId="{47FB98FC-D6A2-40B9-9040-0BF5288AD704}" type="presParOf" srcId="{419A7A60-A739-4D18-9809-FB5935139A49}" destId="{A5776B86-704F-41AA-A503-A201A9D7A7CB}" srcOrd="0" destOrd="0" presId="urn:microsoft.com/office/officeart/2011/layout/HexagonRadial"/>
    <dgm:cxn modelId="{DA4E0AAB-3AA0-4371-952B-D0A29F178846}" type="presParOf" srcId="{00BEEC2D-1970-4C21-A427-9519BEECCFCF}" destId="{DB880412-001B-4000-B54D-5A89E89F01F7}" srcOrd="10" destOrd="0" presId="urn:microsoft.com/office/officeart/2011/layout/HexagonRadial"/>
    <dgm:cxn modelId="{E8E63813-A296-45CB-8C6B-2C399D1BAF63}" type="presParOf" srcId="{00BEEC2D-1970-4C21-A427-9519BEECCFCF}" destId="{995E18A7-FEE9-4468-9A61-FEF325A4BD1F}" srcOrd="11" destOrd="0" presId="urn:microsoft.com/office/officeart/2011/layout/HexagonRadial"/>
    <dgm:cxn modelId="{D22D19EA-A0F1-4379-9AC8-519AAA0F3C49}" type="presParOf" srcId="{995E18A7-FEE9-4468-9A61-FEF325A4BD1F}" destId="{6358A3C2-3C2B-4616-9D4D-194A1E97CBAC}" srcOrd="0" destOrd="0" presId="urn:microsoft.com/office/officeart/2011/layout/HexagonRadial"/>
    <dgm:cxn modelId="{89682634-40C5-4607-AD3A-E7CE25D9132D}" type="presParOf" srcId="{00BEEC2D-1970-4C21-A427-9519BEECCFCF}" destId="{EE7D946D-9160-4139-B97F-0683FD619E6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A48AD-4C00-48CC-880F-86EAF4041159}">
      <dsp:nvSpPr>
        <dsp:cNvPr id="0" name=""/>
        <dsp:cNvSpPr/>
      </dsp:nvSpPr>
      <dsp:spPr>
        <a:xfrm>
          <a:off x="1775765" y="1748061"/>
          <a:ext cx="2221862" cy="192200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>
              <a:solidFill>
                <a:schemeClr val="tx1"/>
              </a:solidFill>
            </a:rPr>
            <a:t>Latar</a:t>
          </a:r>
          <a:r>
            <a:rPr lang="en-US" sz="1500" kern="1200" dirty="0" smtClean="0">
              <a:solidFill>
                <a:schemeClr val="tx1"/>
              </a:solidFill>
            </a:rPr>
            <a:t> </a:t>
          </a:r>
          <a:r>
            <a:rPr lang="en-US" sz="1500" kern="1200" dirty="0" err="1" smtClean="0">
              <a:solidFill>
                <a:schemeClr val="tx1"/>
              </a:solidFill>
            </a:rPr>
            <a:t>Belakang</a:t>
          </a:r>
          <a:r>
            <a:rPr lang="en-US" sz="1500" kern="1200" dirty="0" smtClean="0">
              <a:solidFill>
                <a:schemeClr val="tx1"/>
              </a:solidFill>
            </a:rPr>
            <a:t> </a:t>
          </a:r>
          <a:r>
            <a:rPr lang="en-US" sz="1500" kern="1200" dirty="0" err="1" smtClean="0">
              <a:solidFill>
                <a:schemeClr val="tx1"/>
              </a:solidFill>
            </a:rPr>
            <a:t>Masalah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2143959" y="2066564"/>
        <a:ext cx="1485474" cy="1284995"/>
      </dsp:txXfrm>
    </dsp:sp>
    <dsp:sp modelId="{7EEE9279-908F-4366-B5B8-064D4D3BA0B9}">
      <dsp:nvSpPr>
        <dsp:cNvPr id="0" name=""/>
        <dsp:cNvSpPr/>
      </dsp:nvSpPr>
      <dsp:spPr>
        <a:xfrm>
          <a:off x="3167078" y="828514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D69529-8979-4D23-9547-3C537B65424D}">
      <dsp:nvSpPr>
        <dsp:cNvPr id="0" name=""/>
        <dsp:cNvSpPr/>
      </dsp:nvSpPr>
      <dsp:spPr>
        <a:xfrm>
          <a:off x="1980431" y="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>
              <a:solidFill>
                <a:schemeClr val="tx1"/>
              </a:solidFill>
            </a:rPr>
            <a:t>Peristiwa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2282176" y="261045"/>
        <a:ext cx="1217310" cy="1053116"/>
      </dsp:txXfrm>
    </dsp:sp>
    <dsp:sp modelId="{01F2520B-EDBA-4D56-8D82-A495F3DE0B05}">
      <dsp:nvSpPr>
        <dsp:cNvPr id="0" name=""/>
        <dsp:cNvSpPr/>
      </dsp:nvSpPr>
      <dsp:spPr>
        <a:xfrm>
          <a:off x="4145442" y="2178846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FC421A-14D5-4941-88A0-953CE13325DF}">
      <dsp:nvSpPr>
        <dsp:cNvPr id="0" name=""/>
        <dsp:cNvSpPr/>
      </dsp:nvSpPr>
      <dsp:spPr>
        <a:xfrm>
          <a:off x="3650317" y="968857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tx1"/>
              </a:solidFill>
            </a:rPr>
            <a:t>Data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3952062" y="1229902"/>
        <a:ext cx="1217310" cy="1053116"/>
      </dsp:txXfrm>
    </dsp:sp>
    <dsp:sp modelId="{6F3FE1DA-8332-4B8E-8563-0B7798A54503}">
      <dsp:nvSpPr>
        <dsp:cNvPr id="0" name=""/>
        <dsp:cNvSpPr/>
      </dsp:nvSpPr>
      <dsp:spPr>
        <a:xfrm>
          <a:off x="3465807" y="3703117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7AE1F5-A856-4E5C-9188-CCD18D91689E}">
      <dsp:nvSpPr>
        <dsp:cNvPr id="0" name=""/>
        <dsp:cNvSpPr/>
      </dsp:nvSpPr>
      <dsp:spPr>
        <a:xfrm>
          <a:off x="3650317" y="2873519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>
              <a:solidFill>
                <a:schemeClr val="tx1"/>
              </a:solidFill>
            </a:rPr>
            <a:t>Konteks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3952062" y="3134564"/>
        <a:ext cx="1217310" cy="1053116"/>
      </dsp:txXfrm>
    </dsp:sp>
    <dsp:sp modelId="{A5776B86-704F-41AA-A503-A201A9D7A7CB}">
      <dsp:nvSpPr>
        <dsp:cNvPr id="0" name=""/>
        <dsp:cNvSpPr/>
      </dsp:nvSpPr>
      <dsp:spPr>
        <a:xfrm>
          <a:off x="1779900" y="386134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6D7E30-71A8-4E0D-92F3-147FC5ACB0FD}">
      <dsp:nvSpPr>
        <dsp:cNvPr id="0" name=""/>
        <dsp:cNvSpPr/>
      </dsp:nvSpPr>
      <dsp:spPr>
        <a:xfrm>
          <a:off x="1980431" y="384346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>
              <a:solidFill>
                <a:schemeClr val="tx1"/>
              </a:solidFill>
            </a:rPr>
            <a:t>Analogi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2282176" y="4104505"/>
        <a:ext cx="1217310" cy="1053116"/>
      </dsp:txXfrm>
    </dsp:sp>
    <dsp:sp modelId="{6358A3C2-3C2B-4616-9D4D-194A1E97CBAC}">
      <dsp:nvSpPr>
        <dsp:cNvPr id="0" name=""/>
        <dsp:cNvSpPr/>
      </dsp:nvSpPr>
      <dsp:spPr>
        <a:xfrm>
          <a:off x="785514" y="251155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880412-001B-4000-B54D-5A89E89F01F7}">
      <dsp:nvSpPr>
        <dsp:cNvPr id="0" name=""/>
        <dsp:cNvSpPr/>
      </dsp:nvSpPr>
      <dsp:spPr>
        <a:xfrm>
          <a:off x="302793" y="2874602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solidFill>
                <a:schemeClr val="tx1"/>
              </a:solidFill>
            </a:rPr>
            <a:t>Urgency </a:t>
          </a:r>
          <a:r>
            <a:rPr lang="en-US" sz="1500" kern="1200" dirty="0" err="1" smtClean="0">
              <a:solidFill>
                <a:schemeClr val="tx1"/>
              </a:solidFill>
            </a:rPr>
            <a:t>atau</a:t>
          </a:r>
          <a:r>
            <a:rPr lang="en-US" sz="1500" kern="1200" dirty="0" smtClean="0">
              <a:solidFill>
                <a:schemeClr val="tx1"/>
              </a:solidFill>
            </a:rPr>
            <a:t> </a:t>
          </a:r>
          <a:r>
            <a:rPr lang="en-US" sz="1500" kern="1200" dirty="0" err="1" smtClean="0">
              <a:solidFill>
                <a:schemeClr val="tx1"/>
              </a:solidFill>
            </a:rPr>
            <a:t>tingkat</a:t>
          </a:r>
          <a:r>
            <a:rPr lang="en-US" sz="1500" kern="1200" dirty="0" smtClean="0">
              <a:solidFill>
                <a:schemeClr val="tx1"/>
              </a:solidFill>
            </a:rPr>
            <a:t> </a:t>
          </a:r>
          <a:r>
            <a:rPr lang="en-US" sz="1500" kern="1200" dirty="0" err="1" smtClean="0">
              <a:solidFill>
                <a:schemeClr val="tx1"/>
              </a:solidFill>
            </a:rPr>
            <a:t>kepentingan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604538" y="3135647"/>
        <a:ext cx="1217310" cy="1053116"/>
      </dsp:txXfrm>
    </dsp:sp>
    <dsp:sp modelId="{EE7D946D-9160-4139-B97F-0683FD619E69}">
      <dsp:nvSpPr>
        <dsp:cNvPr id="0" name=""/>
        <dsp:cNvSpPr/>
      </dsp:nvSpPr>
      <dsp:spPr>
        <a:xfrm>
          <a:off x="302793" y="96669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>
              <a:solidFill>
                <a:schemeClr val="tx1"/>
              </a:solidFill>
            </a:rPr>
            <a:t>Identifikasi</a:t>
          </a:r>
          <a:r>
            <a:rPr lang="en-US" sz="1500" kern="1200" dirty="0" smtClean="0">
              <a:solidFill>
                <a:schemeClr val="tx1"/>
              </a:solidFill>
            </a:rPr>
            <a:t> </a:t>
          </a:r>
          <a:r>
            <a:rPr lang="en-US" sz="1500" kern="1200" dirty="0" err="1" smtClean="0">
              <a:solidFill>
                <a:schemeClr val="tx1"/>
              </a:solidFill>
            </a:rPr>
            <a:t>ragam</a:t>
          </a:r>
          <a:r>
            <a:rPr lang="en-US" sz="1500" kern="1200" dirty="0" smtClean="0">
              <a:solidFill>
                <a:schemeClr val="tx1"/>
              </a:solidFill>
            </a:rPr>
            <a:t> </a:t>
          </a:r>
          <a:r>
            <a:rPr lang="en-US" sz="1500" kern="1200" dirty="0" err="1" smtClean="0">
              <a:solidFill>
                <a:schemeClr val="tx1"/>
              </a:solidFill>
            </a:rPr>
            <a:t>permasalahan</a:t>
          </a:r>
          <a:endParaRPr lang="en-US" sz="1500" kern="1200" dirty="0">
            <a:solidFill>
              <a:schemeClr val="tx1"/>
            </a:solidFill>
          </a:endParaRPr>
        </a:p>
      </dsp:txBody>
      <dsp:txXfrm>
        <a:off x="604538" y="1227735"/>
        <a:ext cx="1217310" cy="1053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E401711-02DC-4F5A-B0A4-D7A4CFB82638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10A69-C0BC-4A5A-8FE4-5D0B5D0F11EE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3B61-F054-442D-881D-6A81C2774BFE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8CD3A-8283-4FC4-856C-D5E0BF662449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8FEE8-FC08-4C54-BE1B-81CB6CA05FC8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528B-AADB-4276-9F0D-B13FCF86F309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6497F-A1E4-4C0B-8811-954A59B26923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24E7-1432-4F89-B9E6-59843C6C91FE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AD9C-D29C-4D1E-A739-CC3C95B41085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336BD-BA89-4B92-9DBC-679F6114257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B5C7-A3C7-439B-802A-DFE3FCA7ADBD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5EA-47B7-4DBF-958B-A3D4DA4F431A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4AAA-CF98-48DB-9517-D7ADD1FD1213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F696-D0E7-4C66-925E-251F9C0B0F21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732E-4FBC-4B01-A175-6B1CAC9B226D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4AFC5-17E4-4A26-A144-49682BD36ECA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9482-E0DA-4858-9A19-F8B792C0C3D9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DC48ED7C-D9A5-4EA8-B309-6E368BFA8F2B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Penulisan</a:t>
            </a:r>
            <a:r>
              <a:rPr lang="en-US" dirty="0" smtClean="0"/>
              <a:t> proposal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Sastra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081682" y="4491317"/>
            <a:ext cx="3070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Nazla Maharani Umaya, </a:t>
            </a:r>
            <a:r>
              <a:rPr lang="en-US" dirty="0" err="1" smtClean="0"/>
              <a:t>M.Hum</a:t>
            </a:r>
            <a:r>
              <a:rPr lang="en-US" dirty="0" smtClean="0"/>
              <a:t>.</a:t>
            </a:r>
          </a:p>
          <a:p>
            <a:r>
              <a:rPr lang="en-US" dirty="0" smtClean="0"/>
              <a:t>nazlamaharani@upgris.ac.id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780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Konteks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64777" y="880055"/>
            <a:ext cx="10394707" cy="33111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err="1" smtClean="0"/>
              <a:t>Melakukan</a:t>
            </a:r>
            <a:r>
              <a:rPr lang="en-US" sz="3200" dirty="0" smtClean="0"/>
              <a:t> </a:t>
            </a:r>
            <a:r>
              <a:rPr lang="en-US" sz="3200" dirty="0" err="1" smtClean="0"/>
              <a:t>penelitian</a:t>
            </a:r>
            <a:r>
              <a:rPr lang="en-US" sz="3200" dirty="0" smtClean="0"/>
              <a:t> </a:t>
            </a:r>
            <a:r>
              <a:rPr lang="en-US" sz="3200" dirty="0" err="1" smtClean="0"/>
              <a:t>sastra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kontribusinya</a:t>
            </a:r>
            <a:r>
              <a:rPr lang="en-US" sz="3200" dirty="0" smtClean="0"/>
              <a:t> </a:t>
            </a:r>
            <a:r>
              <a:rPr lang="en-US" sz="3200" dirty="0" err="1" smtClean="0"/>
              <a:t>terhadap</a:t>
            </a:r>
            <a:r>
              <a:rPr lang="en-US" sz="3200" dirty="0" smtClean="0"/>
              <a:t> </a:t>
            </a:r>
            <a:r>
              <a:rPr lang="en-US" sz="3200" dirty="0" err="1" smtClean="0"/>
              <a:t>pembelajaran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pengajaran</a:t>
            </a:r>
            <a:r>
              <a:rPr lang="en-US" sz="3200" dirty="0" smtClean="0"/>
              <a:t> </a:t>
            </a:r>
            <a:r>
              <a:rPr lang="en-US" sz="3200" dirty="0" err="1" smtClean="0"/>
              <a:t>sastra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45902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Sistematika</a:t>
            </a:r>
            <a:r>
              <a:rPr lang="en-US" dirty="0" smtClean="0"/>
              <a:t>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3724835" cy="331118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900" dirty="0" err="1">
                <a:latin typeface="Arial Narrow" panose="020B0606020202030204" pitchFamily="34" charset="0"/>
              </a:rPr>
              <a:t>Sampul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luar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Sampul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dalam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Persetujuan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Judul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Latar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belakang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masalah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Rumusan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masalah</a:t>
            </a:r>
            <a:endParaRPr lang="en-US" dirty="0" smtClean="0">
              <a:latin typeface="Arial Narrow" panose="020B060602020203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558118" y="2063396"/>
            <a:ext cx="3724835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latin typeface="Arial Narrow" panose="020B0606020202030204" pitchFamily="34" charset="0"/>
              </a:rPr>
              <a:t>Tujuan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Penegasan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istilah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Tinjauan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pustaka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landasan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teori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kerangka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berpikir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dan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hipotesis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Metode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Sistematika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penulisan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skripsi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Daftar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pustaka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101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3"/>
          </p:nvPr>
        </p:nvSpPr>
        <p:spPr>
          <a:xfrm>
            <a:off x="215154" y="147918"/>
            <a:ext cx="11228294" cy="5226667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>
                <a:latin typeface="Arial Narrow" panose="020B0606020202030204" pitchFamily="34" charset="0"/>
              </a:rPr>
              <a:t>Latar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belakang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masalah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r>
              <a:rPr lang="en-US" dirty="0" err="1" smtClean="0">
                <a:latin typeface="Arial Narrow" panose="020B0606020202030204" pitchFamily="34" charset="0"/>
              </a:rPr>
              <a:t>berisikan</a:t>
            </a:r>
            <a:r>
              <a:rPr lang="en-US" dirty="0" smtClean="0">
                <a:latin typeface="Arial Narrow" panose="020B0606020202030204" pitchFamily="34" charset="0"/>
              </a:rPr>
              <a:t> data </a:t>
            </a:r>
            <a:r>
              <a:rPr lang="en-US" dirty="0" err="1" smtClean="0">
                <a:latin typeface="Arial Narrow" panose="020B0606020202030204" pitchFamily="34" charset="0"/>
              </a:rPr>
              <a:t>empiris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analogi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identifikasi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masalah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teori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pendukung</a:t>
            </a:r>
            <a:r>
              <a:rPr lang="en-US" dirty="0" smtClean="0">
                <a:latin typeface="Arial Narrow" panose="020B0606020202030204" pitchFamily="34" charset="0"/>
              </a:rPr>
              <a:t>/ </a:t>
            </a:r>
            <a:r>
              <a:rPr lang="en-US" dirty="0" err="1" smtClean="0">
                <a:latin typeface="Arial Narrow" panose="020B0606020202030204" pitchFamily="34" charset="0"/>
              </a:rPr>
              <a:t>penguat</a:t>
            </a:r>
            <a:r>
              <a:rPr lang="en-US" dirty="0" smtClean="0">
                <a:latin typeface="Arial Narrow" panose="020B0606020202030204" pitchFamily="34" charset="0"/>
              </a:rPr>
              <a:t> argument (</a:t>
            </a:r>
            <a:r>
              <a:rPr lang="en-US" dirty="0" err="1" smtClean="0">
                <a:latin typeface="Arial Narrow" panose="020B0606020202030204" pitchFamily="34" charset="0"/>
              </a:rPr>
              <a:t>jika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perlu</a:t>
            </a:r>
            <a:r>
              <a:rPr lang="en-US" dirty="0" smtClean="0">
                <a:latin typeface="Arial Narrow" panose="020B0606020202030204" pitchFamily="34" charset="0"/>
              </a:rPr>
              <a:t>)</a:t>
            </a:r>
          </a:p>
          <a:p>
            <a:r>
              <a:rPr lang="en-US" dirty="0" err="1" smtClean="0">
                <a:latin typeface="Arial Narrow" panose="020B0606020202030204" pitchFamily="34" charset="0"/>
              </a:rPr>
              <a:t>Rumusan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masalah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r>
              <a:rPr lang="en-US" dirty="0" err="1" smtClean="0">
                <a:latin typeface="Arial Narrow" panose="020B0606020202030204" pitchFamily="34" charset="0"/>
              </a:rPr>
              <a:t>berisikan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masalah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hasil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perumusan</a:t>
            </a:r>
            <a:r>
              <a:rPr lang="en-US" dirty="0" smtClean="0">
                <a:latin typeface="Arial Narrow" panose="020B0606020202030204" pitchFamily="34" charset="0"/>
              </a:rPr>
              <a:t> yang </a:t>
            </a:r>
            <a:r>
              <a:rPr lang="en-US" dirty="0" err="1" smtClean="0">
                <a:latin typeface="Arial Narrow" panose="020B0606020202030204" pitchFamily="34" charset="0"/>
              </a:rPr>
              <a:t>berkaitan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dengan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pembahasan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pada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latar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belakang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masalah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Tujuan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manfaat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r>
              <a:rPr lang="en-US" dirty="0" err="1" smtClean="0">
                <a:latin typeface="Arial Narrow" panose="020B0606020202030204" pitchFamily="34" charset="0"/>
              </a:rPr>
              <a:t>berisikan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tujuan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terhadap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masalah</a:t>
            </a:r>
            <a:r>
              <a:rPr lang="en-US" dirty="0" smtClean="0">
                <a:latin typeface="Arial Narrow" panose="020B0606020202030204" pitchFamily="34" charset="0"/>
              </a:rPr>
              <a:t> yang </a:t>
            </a:r>
            <a:r>
              <a:rPr lang="en-US" dirty="0" err="1" smtClean="0">
                <a:latin typeface="Arial Narrow" panose="020B0606020202030204" pitchFamily="34" charset="0"/>
              </a:rPr>
              <a:t>telah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dirumuskan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latin typeface="Arial Narrow" panose="020B0606020202030204" pitchFamily="34" charset="0"/>
              </a:rPr>
              <a:t>dan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deskripsi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manfaat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r>
              <a:rPr lang="en-US" dirty="0" smtClean="0">
                <a:latin typeface="Arial Narrow" panose="020B0606020202030204" pitchFamily="34" charset="0"/>
              </a:rPr>
              <a:t> (yang </a:t>
            </a:r>
            <a:r>
              <a:rPr lang="en-US" dirty="0" err="1" smtClean="0">
                <a:latin typeface="Arial Narrow" panose="020B0606020202030204" pitchFamily="34" charset="0"/>
              </a:rPr>
              <a:t>dirancang</a:t>
            </a:r>
            <a:r>
              <a:rPr lang="en-US" dirty="0" smtClean="0">
                <a:latin typeface="Arial Narrow" panose="020B0606020202030204" pitchFamily="34" charset="0"/>
              </a:rPr>
              <a:t>) </a:t>
            </a:r>
            <a:r>
              <a:rPr lang="en-US" dirty="0" err="1" smtClean="0">
                <a:latin typeface="Arial Narrow" panose="020B0606020202030204" pitchFamily="34" charset="0"/>
              </a:rPr>
              <a:t>secara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teoritis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praktis</a:t>
            </a:r>
            <a:r>
              <a:rPr lang="en-US" dirty="0" smtClean="0">
                <a:latin typeface="Arial Narrow" panose="020B0606020202030204" pitchFamily="34" charset="0"/>
              </a:rPr>
              <a:t>.</a:t>
            </a:r>
          </a:p>
          <a:p>
            <a:r>
              <a:rPr lang="en-US" dirty="0" err="1" smtClean="0">
                <a:latin typeface="Arial Narrow" panose="020B0606020202030204" pitchFamily="34" charset="0"/>
              </a:rPr>
              <a:t>Penegasan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istilah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r>
              <a:rPr lang="en-US" dirty="0" err="1" smtClean="0">
                <a:latin typeface="Arial Narrow" panose="020B0606020202030204" pitchFamily="34" charset="0"/>
              </a:rPr>
              <a:t>berisikan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pembatasan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penegasan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istilah-istilah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khusus</a:t>
            </a:r>
            <a:r>
              <a:rPr lang="en-US" dirty="0" smtClean="0">
                <a:latin typeface="Arial Narrow" panose="020B0606020202030204" pitchFamily="34" charset="0"/>
              </a:rPr>
              <a:t> yang </a:t>
            </a:r>
            <a:r>
              <a:rPr lang="en-US" dirty="0" err="1" smtClean="0">
                <a:latin typeface="Arial Narrow" panose="020B0606020202030204" pitchFamily="34" charset="0"/>
              </a:rPr>
              <a:t>dipergunakan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dalam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r>
              <a:rPr lang="en-US" dirty="0" smtClean="0">
                <a:latin typeface="Arial Narrow" panose="020B0606020202030204" pitchFamily="34" charset="0"/>
              </a:rPr>
              <a:t>.</a:t>
            </a:r>
          </a:p>
          <a:p>
            <a:r>
              <a:rPr lang="en-US" dirty="0" err="1" smtClean="0">
                <a:latin typeface="Arial Narrow" panose="020B0606020202030204" pitchFamily="34" charset="0"/>
              </a:rPr>
              <a:t>Tinjauan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pustaka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r>
              <a:rPr lang="en-US" dirty="0" err="1" smtClean="0">
                <a:latin typeface="Arial Narrow" panose="020B0606020202030204" pitchFamily="34" charset="0"/>
              </a:rPr>
              <a:t>berisikan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ulasan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hasil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kajian</a:t>
            </a:r>
            <a:r>
              <a:rPr lang="en-US" dirty="0" smtClean="0">
                <a:latin typeface="Arial Narrow" panose="020B0606020202030204" pitchFamily="34" charset="0"/>
              </a:rPr>
              <a:t>/ </a:t>
            </a:r>
            <a:r>
              <a:rPr lang="en-US" dirty="0" err="1" smtClean="0">
                <a:latin typeface="Arial Narrow" panose="020B0606020202030204" pitchFamily="34" charset="0"/>
              </a:rPr>
              <a:t>temuan</a:t>
            </a:r>
            <a:r>
              <a:rPr lang="en-US" dirty="0" smtClean="0">
                <a:latin typeface="Arial Narrow" panose="020B0606020202030204" pitchFamily="34" charset="0"/>
              </a:rPr>
              <a:t>/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serupa</a:t>
            </a:r>
            <a:r>
              <a:rPr lang="en-US" dirty="0" smtClean="0">
                <a:latin typeface="Arial Narrow" panose="020B0606020202030204" pitchFamily="34" charset="0"/>
              </a:rPr>
              <a:t> yang </a:t>
            </a:r>
            <a:r>
              <a:rPr lang="en-US" dirty="0" err="1" smtClean="0">
                <a:latin typeface="Arial Narrow" panose="020B0606020202030204" pitchFamily="34" charset="0"/>
              </a:rPr>
              <a:t>berkaitan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dengan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masalah</a:t>
            </a:r>
            <a:r>
              <a:rPr lang="en-US" dirty="0" smtClean="0">
                <a:latin typeface="Arial Narrow" panose="020B0606020202030204" pitchFamily="34" charset="0"/>
              </a:rPr>
              <a:t> yang </a:t>
            </a:r>
            <a:r>
              <a:rPr lang="en-US" dirty="0" err="1" smtClean="0">
                <a:latin typeface="Arial Narrow" panose="020B0606020202030204" pitchFamily="34" charset="0"/>
              </a:rPr>
              <a:t>akan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dipecahkan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dalam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landasan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teori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r>
              <a:rPr lang="en-US" dirty="0" err="1" smtClean="0">
                <a:latin typeface="Arial Narrow" panose="020B0606020202030204" pitchFamily="34" charset="0"/>
              </a:rPr>
              <a:t>berisikan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teori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konsep</a:t>
            </a:r>
            <a:r>
              <a:rPr lang="en-US" dirty="0" smtClean="0">
                <a:latin typeface="Arial Narrow" panose="020B0606020202030204" pitchFamily="34" charset="0"/>
              </a:rPr>
              <a:t> yang </a:t>
            </a:r>
            <a:r>
              <a:rPr lang="en-US" dirty="0" err="1" smtClean="0">
                <a:latin typeface="Arial Narrow" panose="020B0606020202030204" pitchFamily="34" charset="0"/>
              </a:rPr>
              <a:t>mengacu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pada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sumber</a:t>
            </a:r>
            <a:r>
              <a:rPr lang="en-US" dirty="0" smtClean="0">
                <a:latin typeface="Arial Narrow" panose="020B0606020202030204" pitchFamily="34" charset="0"/>
              </a:rPr>
              <a:t> primer </a:t>
            </a:r>
          </a:p>
          <a:p>
            <a:r>
              <a:rPr lang="en-US" dirty="0" err="1" smtClean="0">
                <a:latin typeface="Arial Narrow" panose="020B0606020202030204" pitchFamily="34" charset="0"/>
              </a:rPr>
              <a:t>kerangka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berpikir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r>
              <a:rPr lang="en-US" dirty="0" err="1" smtClean="0">
                <a:latin typeface="Arial Narrow" panose="020B0606020202030204" pitchFamily="34" charset="0"/>
              </a:rPr>
              <a:t>berisikan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ulasan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secara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teoritis</a:t>
            </a:r>
            <a:r>
              <a:rPr lang="en-US" dirty="0" smtClean="0">
                <a:latin typeface="Arial Narrow" panose="020B0606020202030204" pitchFamily="34" charset="0"/>
              </a:rPr>
              <a:t> yang </a:t>
            </a:r>
            <a:r>
              <a:rPr lang="en-US" dirty="0" err="1" smtClean="0">
                <a:latin typeface="Arial Narrow" panose="020B0606020202030204" pitchFamily="34" charset="0"/>
              </a:rPr>
              <a:t>dapat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menghubungkan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tindakan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pemecahan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masalah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hipotesis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r>
              <a:rPr lang="en-US" dirty="0" err="1" smtClean="0">
                <a:latin typeface="Arial Narrow" panose="020B0606020202030204" pitchFamily="34" charset="0"/>
              </a:rPr>
              <a:t>berisikan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penggambaran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tindakan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sebagai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jawabn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sementara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Metode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r>
              <a:rPr lang="en-US" dirty="0" err="1" smtClean="0">
                <a:latin typeface="Arial Narrow" panose="020B0606020202030204" pitchFamily="34" charset="0"/>
              </a:rPr>
              <a:t>berisikan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metode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atau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cara</a:t>
            </a:r>
            <a:r>
              <a:rPr lang="en-US" dirty="0" smtClean="0">
                <a:latin typeface="Arial Narrow" panose="020B0606020202030204" pitchFamily="34" charset="0"/>
              </a:rPr>
              <a:t> yang </a:t>
            </a:r>
            <a:r>
              <a:rPr lang="en-US" dirty="0" err="1" smtClean="0">
                <a:latin typeface="Arial Narrow" panose="020B0606020202030204" pitchFamily="34" charset="0"/>
              </a:rPr>
              <a:t>dideskripsikan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sebagai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ketentuan</a:t>
            </a:r>
            <a:r>
              <a:rPr lang="en-US" dirty="0" smtClean="0">
                <a:latin typeface="Arial Narrow" panose="020B0606020202030204" pitchFamily="34" charset="0"/>
              </a:rPr>
              <a:t> proses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endParaRPr lang="en-US" dirty="0" smtClean="0">
              <a:latin typeface="Arial Narrow" panose="020B0606020202030204" pitchFamily="34" charset="0"/>
            </a:endParaRPr>
          </a:p>
          <a:p>
            <a:r>
              <a:rPr lang="en-US" dirty="0" err="1" smtClean="0">
                <a:latin typeface="Arial Narrow" panose="020B0606020202030204" pitchFamily="34" charset="0"/>
              </a:rPr>
              <a:t>Sistematika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penulisan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skripsi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r>
              <a:rPr lang="en-US" dirty="0" err="1" smtClean="0">
                <a:latin typeface="Arial Narrow" panose="020B0606020202030204" pitchFamily="34" charset="0"/>
              </a:rPr>
              <a:t>berisikan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gambaran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tahapan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r>
              <a:rPr lang="en-US" dirty="0" smtClean="0">
                <a:latin typeface="Arial Narrow" panose="020B0606020202030204" pitchFamily="34" charset="0"/>
              </a:rPr>
              <a:t> (</a:t>
            </a:r>
            <a:r>
              <a:rPr lang="en-US" dirty="0" err="1" smtClean="0">
                <a:latin typeface="Arial Narrow" panose="020B0606020202030204" pitchFamily="34" charset="0"/>
              </a:rPr>
              <a:t>skripsi</a:t>
            </a:r>
            <a:r>
              <a:rPr lang="en-US" dirty="0" smtClean="0">
                <a:latin typeface="Arial Narrow" panose="020B0606020202030204" pitchFamily="34" charset="0"/>
              </a:rPr>
              <a:t>) yang </a:t>
            </a:r>
            <a:r>
              <a:rPr lang="en-US" dirty="0" err="1" smtClean="0">
                <a:latin typeface="Arial Narrow" panose="020B0606020202030204" pitchFamily="34" charset="0"/>
              </a:rPr>
              <a:t>diwakilkan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melalui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pem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bab</a:t>
            </a:r>
            <a:r>
              <a:rPr lang="en-US" dirty="0" smtClean="0">
                <a:latin typeface="Arial Narrow" panose="020B0606020202030204" pitchFamily="34" charset="0"/>
              </a:rPr>
              <a:t> an</a:t>
            </a:r>
          </a:p>
          <a:p>
            <a:r>
              <a:rPr lang="en-US" dirty="0" err="1" smtClean="0">
                <a:latin typeface="Arial Narrow" panose="020B0606020202030204" pitchFamily="34" charset="0"/>
              </a:rPr>
              <a:t>Daftar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pustaka</a:t>
            </a:r>
            <a:r>
              <a:rPr lang="en-US" dirty="0" smtClean="0">
                <a:latin typeface="Arial Narrow" panose="020B0606020202030204" pitchFamily="34" charset="0"/>
              </a:rPr>
              <a:t>: </a:t>
            </a:r>
            <a:r>
              <a:rPr lang="en-US" dirty="0" err="1" smtClean="0">
                <a:latin typeface="Arial Narrow" panose="020B0606020202030204" pitchFamily="34" charset="0"/>
              </a:rPr>
              <a:t>kumpulan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referensi</a:t>
            </a:r>
            <a:r>
              <a:rPr lang="en-US" dirty="0" smtClean="0">
                <a:latin typeface="Arial Narrow" panose="020B0606020202030204" pitchFamily="34" charset="0"/>
              </a:rPr>
              <a:t> yang </a:t>
            </a:r>
            <a:r>
              <a:rPr lang="en-US" dirty="0" err="1" smtClean="0">
                <a:latin typeface="Arial Narrow" panose="020B0606020202030204" pitchFamily="34" charset="0"/>
              </a:rPr>
              <a:t>diacu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dalam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melakukan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penelitian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829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4" y="1116106"/>
            <a:ext cx="4087905" cy="115196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16060124"/>
              </p:ext>
            </p:extLst>
          </p:nvPr>
        </p:nvGraphicFramePr>
        <p:xfrm>
          <a:off x="3210432" y="235858"/>
          <a:ext cx="577391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984343" y="2622025"/>
            <a:ext cx="272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Dinarasikan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deduktif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induktif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697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915" y="264885"/>
            <a:ext cx="2986313" cy="115196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Rumusan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93915" y="1561993"/>
            <a:ext cx="10394707" cy="30535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Perumusan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yang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identifikasi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Penentuan</a:t>
            </a:r>
            <a:r>
              <a:rPr lang="en-US" dirty="0" smtClean="0"/>
              <a:t> </a:t>
            </a:r>
            <a:r>
              <a:rPr lang="en-US" dirty="0" err="1" smtClean="0"/>
              <a:t>rumusan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:</a:t>
            </a:r>
          </a:p>
          <a:p>
            <a:r>
              <a:rPr lang="en-US" dirty="0" smtClean="0"/>
              <a:t>Tingkat urgency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endParaRPr lang="en-US" dirty="0" smtClean="0"/>
          </a:p>
          <a:p>
            <a:r>
              <a:rPr lang="en-US" dirty="0" err="1" smtClean="0"/>
              <a:t>Topik</a:t>
            </a:r>
            <a:r>
              <a:rPr lang="en-US" dirty="0" smtClean="0"/>
              <a:t> </a:t>
            </a:r>
            <a:r>
              <a:rPr lang="en-US" dirty="0" err="1" smtClean="0"/>
              <a:t>pilihan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konteks</a:t>
            </a:r>
            <a:endParaRPr lang="en-US" dirty="0" smtClean="0"/>
          </a:p>
          <a:p>
            <a:r>
              <a:rPr lang="en-US" dirty="0" err="1" smtClean="0"/>
              <a:t>Keterbatasan</a:t>
            </a:r>
            <a:r>
              <a:rPr lang="en-US" dirty="0" smtClean="0"/>
              <a:t> proses </a:t>
            </a:r>
            <a:r>
              <a:rPr lang="en-US" dirty="0" err="1" smtClean="0"/>
              <a:t>penuntasan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739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2943"/>
            <a:ext cx="3479799" cy="115196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en-US" dirty="0" smtClean="0"/>
              <a:t>Target </a:t>
            </a:r>
            <a:r>
              <a:rPr lang="en-US" dirty="0" err="1" smtClean="0"/>
              <a:t>capaian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Kriteria</a:t>
            </a:r>
            <a:r>
              <a:rPr lang="en-US" dirty="0" smtClean="0"/>
              <a:t> </a:t>
            </a:r>
            <a:r>
              <a:rPr lang="en-US" dirty="0" err="1" smtClean="0"/>
              <a:t>Kesesuaian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Menjawab</a:t>
            </a:r>
            <a:r>
              <a:rPr lang="en-US" dirty="0" smtClean="0"/>
              <a:t> </a:t>
            </a:r>
            <a:r>
              <a:rPr lang="en-US" dirty="0" err="1" smtClean="0"/>
              <a:t>rumusan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 smtClean="0"/>
          </a:p>
          <a:p>
            <a:r>
              <a:rPr lang="en-US" dirty="0" err="1" smtClean="0"/>
              <a:t>Membuktikan</a:t>
            </a:r>
            <a:r>
              <a:rPr lang="en-US" dirty="0" smtClean="0"/>
              <a:t> </a:t>
            </a:r>
            <a:r>
              <a:rPr lang="en-US" dirty="0" err="1" smtClean="0"/>
              <a:t>hipotesis</a:t>
            </a:r>
            <a:endParaRPr lang="en-US" dirty="0" smtClean="0"/>
          </a:p>
          <a:p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proses </a:t>
            </a:r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dicapai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34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286" y="145144"/>
            <a:ext cx="3262085" cy="148942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9400" y="1634566"/>
            <a:ext cx="11172371" cy="3837320"/>
          </a:xfrm>
        </p:spPr>
        <p:txBody>
          <a:bodyPr anchor="t"/>
          <a:lstStyle/>
          <a:p>
            <a:pPr marL="0" indent="0">
              <a:buNone/>
            </a:pPr>
            <a:r>
              <a:rPr lang="en-US" dirty="0" smtClean="0"/>
              <a:t>Cara yang </a:t>
            </a:r>
            <a:r>
              <a:rPr lang="en-US" dirty="0" err="1" smtClean="0"/>
              <a:t>ditempuh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menuntaskan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Penerapan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pra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 smtClean="0"/>
          </a:p>
          <a:p>
            <a:r>
              <a:rPr lang="en-US" dirty="0" smtClean="0"/>
              <a:t>Proses </a:t>
            </a:r>
            <a:r>
              <a:rPr lang="en-US" dirty="0" err="1" smtClean="0"/>
              <a:t>pengumpulan</a:t>
            </a:r>
            <a:r>
              <a:rPr lang="en-US" dirty="0" smtClean="0"/>
              <a:t> data</a:t>
            </a:r>
          </a:p>
          <a:p>
            <a:r>
              <a:rPr lang="en-US" dirty="0" smtClean="0"/>
              <a:t>Proses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</a:p>
          <a:p>
            <a:r>
              <a:rPr lang="en-US" dirty="0" smtClean="0"/>
              <a:t>Proses </a:t>
            </a:r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 smtClean="0"/>
              <a:t>hipotesis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835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4815113" cy="115196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Daftar</a:t>
            </a:r>
            <a:r>
              <a:rPr lang="en-US" dirty="0" smtClean="0"/>
              <a:t> </a:t>
            </a:r>
            <a:r>
              <a:rPr lang="en-US" dirty="0" err="1" smtClean="0"/>
              <a:t>pustaka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citasi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 anchor="t">
            <a:normAutofit/>
          </a:bodyPr>
          <a:lstStyle/>
          <a:p>
            <a:r>
              <a:rPr lang="en-US" dirty="0" smtClean="0"/>
              <a:t>Kumpulan </a:t>
            </a:r>
            <a:r>
              <a:rPr lang="en-US" dirty="0" err="1" smtClean="0"/>
              <a:t>pustaka</a:t>
            </a:r>
            <a:r>
              <a:rPr lang="en-US" dirty="0" smtClean="0"/>
              <a:t> yang </a:t>
            </a:r>
            <a:r>
              <a:rPr lang="en-US" dirty="0" err="1" smtClean="0"/>
              <a:t>dipergunakan</a:t>
            </a:r>
            <a:r>
              <a:rPr lang="en-US" dirty="0" smtClean="0"/>
              <a:t>, </a:t>
            </a:r>
            <a:r>
              <a:rPr lang="en-US" dirty="0" err="1" smtClean="0"/>
              <a:t>diacu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dirujuk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dilakukannya</a:t>
            </a:r>
            <a:r>
              <a:rPr lang="en-US" dirty="0" smtClean="0"/>
              <a:t> proses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keseluruhan</a:t>
            </a:r>
            <a:endParaRPr lang="en-US" dirty="0" smtClean="0"/>
          </a:p>
          <a:p>
            <a:r>
              <a:rPr lang="en-US" dirty="0" err="1" smtClean="0"/>
              <a:t>Referensi</a:t>
            </a:r>
            <a:r>
              <a:rPr lang="en-US" dirty="0" smtClean="0"/>
              <a:t> yang </a:t>
            </a:r>
            <a:r>
              <a:rPr lang="en-US" dirty="0" err="1" smtClean="0"/>
              <a:t>dikolektif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dicantumkan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laporan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bukti</a:t>
            </a:r>
            <a:r>
              <a:rPr lang="en-US" dirty="0" smtClean="0"/>
              <a:t> </a:t>
            </a:r>
            <a:r>
              <a:rPr lang="en-US" dirty="0" err="1" smtClean="0"/>
              <a:t>akurasi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bersumber</a:t>
            </a:r>
            <a:endParaRPr lang="en-US" dirty="0" smtClean="0"/>
          </a:p>
          <a:p>
            <a:r>
              <a:rPr lang="en-US" dirty="0" err="1" smtClean="0"/>
              <a:t>Koneksi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pernyataan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narasi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dirujuk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catatan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daftar</a:t>
            </a:r>
            <a:r>
              <a:rPr lang="en-US" dirty="0" smtClean="0"/>
              <a:t> </a:t>
            </a:r>
            <a:r>
              <a:rPr lang="en-US" dirty="0" err="1" smtClean="0"/>
              <a:t>pustaka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referensi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288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688</TotalTime>
  <Words>381</Words>
  <Application>Microsoft Office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Arial Narrow</vt:lpstr>
      <vt:lpstr>Impact</vt:lpstr>
      <vt:lpstr>Main Event</vt:lpstr>
      <vt:lpstr>Penulisan proposal penelitian sastra</vt:lpstr>
      <vt:lpstr>Konteks:</vt:lpstr>
      <vt:lpstr>Sistematika proposal</vt:lpstr>
      <vt:lpstr>PowerPoint Presentation</vt:lpstr>
      <vt:lpstr>Latar belakang masalah</vt:lpstr>
      <vt:lpstr>Rumusan masalah</vt:lpstr>
      <vt:lpstr>Tujuan penelitian</vt:lpstr>
      <vt:lpstr>Metode penelitian</vt:lpstr>
      <vt:lpstr>Daftar pustaka dan citasi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Penulisan proposal penelitian sastra</dc:title>
  <dc:creator>nazla maharani umaya</dc:creator>
  <cp:lastModifiedBy>nazla maharani umaya</cp:lastModifiedBy>
  <cp:revision>9</cp:revision>
  <dcterms:created xsi:type="dcterms:W3CDTF">2017-03-15T17:36:03Z</dcterms:created>
  <dcterms:modified xsi:type="dcterms:W3CDTF">2017-03-16T05:04:25Z</dcterms:modified>
</cp:coreProperties>
</file>