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7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726231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8658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455923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970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0194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1587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2910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27993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648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1220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1493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13/12/2019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8688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80685"/>
            <a:ext cx="1012563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d-ID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id-ID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endParaRPr lang="id-ID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r>
              <a:rPr lang="id-ID" sz="20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06071" y="2205317"/>
            <a:ext cx="83640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400" b="1" dirty="0">
                <a:latin typeface="Franklin Gothic Heavy" panose="020B0903020102020204" pitchFamily="34" charset="0"/>
              </a:rPr>
              <a:t>DRAMA </a:t>
            </a:r>
          </a:p>
          <a:p>
            <a:pPr algn="ctr"/>
            <a:r>
              <a:rPr lang="id-ID" sz="4400" b="1" dirty="0">
                <a:latin typeface="Franklin Gothic Heavy" panose="020B0903020102020204" pitchFamily="34" charset="0"/>
              </a:rPr>
              <a:t>(BENTUK, JENIS DAN FUNGSI) </a:t>
            </a:r>
          </a:p>
        </p:txBody>
      </p:sp>
    </p:spTree>
    <p:extLst>
      <p:ext uri="{BB962C8B-B14F-4D97-AF65-F5344CB8AC3E}">
        <p14:creationId xmlns:p14="http://schemas.microsoft.com/office/powerpoint/2010/main" val="301168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8457" y="416859"/>
            <a:ext cx="101736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ahmadi, 1990</a:t>
            </a: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dalam bahasa yunani kuno yaitu </a:t>
            </a:r>
            <a:r>
              <a:rPr lang="id-ID" sz="24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drau 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yang berarti melakukan (</a:t>
            </a:r>
            <a:r>
              <a:rPr lang="id-ID" sz="24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action)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soemanto, 2001</a:t>
            </a: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dalam bahasa prancis drama disebut  </a:t>
            </a:r>
            <a:r>
              <a:rPr lang="id-ID" sz="24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drame 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artinya lakon serius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Dalam bahasa jawa </a:t>
            </a: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sering disebut sandiwara . Sandi artinya rahasia, wara menjadi warah artinya ajaran hidup.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selain sandiwara dan drama, ada lagi yang disebut teater. Teater dalam bahasa yunani teatron, teater dalam bahasa inggris theater, yang berarti pertunjukan atau dunia sandiwara, yang spektakuler.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0711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13509"/>
            <a:ext cx="11327432" cy="6335485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Pengertian</a:t>
            </a:r>
            <a:r>
              <a:rPr lang="en-US" sz="3200" b="1" dirty="0"/>
              <a:t> </a:t>
            </a:r>
            <a:r>
              <a:rPr lang="en-US" sz="3200" b="1" dirty="0" err="1"/>
              <a:t>seni</a:t>
            </a:r>
            <a:r>
              <a:rPr lang="en-US" sz="3200" b="1" dirty="0"/>
              <a:t> drama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anak</a:t>
            </a:r>
            <a:r>
              <a:rPr lang="en-US" sz="3200" b="1" dirty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err="1"/>
              <a:t>mengekspresikan</a:t>
            </a:r>
            <a:r>
              <a:rPr lang="en-US" sz="3200" b="1" dirty="0"/>
              <a:t> </a:t>
            </a:r>
            <a:r>
              <a:rPr lang="en-US" sz="3200" b="1" dirty="0" err="1"/>
              <a:t>cerita</a:t>
            </a:r>
            <a:r>
              <a:rPr lang="en-US" sz="3200" b="1" dirty="0"/>
              <a:t> </a:t>
            </a:r>
            <a:r>
              <a:rPr lang="en-US" sz="3200" b="1" dirty="0" err="1"/>
              <a:t>melalui</a:t>
            </a:r>
            <a:r>
              <a:rPr lang="en-US" sz="3200" b="1" dirty="0"/>
              <a:t> </a:t>
            </a:r>
            <a:r>
              <a:rPr lang="en-US" sz="3200" b="1" dirty="0" err="1"/>
              <a:t>aksi</a:t>
            </a:r>
            <a:r>
              <a:rPr lang="en-US" sz="3200" b="1" dirty="0"/>
              <a:t> dan dialog. </a:t>
            </a:r>
            <a:r>
              <a:rPr lang="en-US" sz="3200" b="1" dirty="0" err="1"/>
              <a:t>Aksi</a:t>
            </a:r>
            <a:r>
              <a:rPr lang="en-US" sz="3200" b="1" dirty="0"/>
              <a:t> </a:t>
            </a:r>
            <a:r>
              <a:rPr lang="en-US" sz="3200" b="1" dirty="0" err="1"/>
              <a:t>bisa</a:t>
            </a:r>
            <a:r>
              <a:rPr lang="en-US" sz="3200" b="1" dirty="0"/>
              <a:t> </a:t>
            </a:r>
            <a:r>
              <a:rPr lang="en-US" sz="3200" b="1" dirty="0" err="1"/>
              <a:t>berupa</a:t>
            </a:r>
            <a:r>
              <a:rPr lang="en-US" sz="3200" b="1" dirty="0"/>
              <a:t> </a:t>
            </a:r>
            <a:r>
              <a:rPr lang="en-US" sz="3200" b="1" dirty="0" err="1"/>
              <a:t>gerakan</a:t>
            </a:r>
            <a:r>
              <a:rPr lang="en-US" sz="3200" b="1" dirty="0"/>
              <a:t> </a:t>
            </a:r>
            <a:r>
              <a:rPr lang="en-US" sz="3200" b="1" dirty="0" err="1"/>
              <a:t>badan</a:t>
            </a:r>
            <a:r>
              <a:rPr lang="en-US" sz="3200" b="1" dirty="0"/>
              <a:t> </a:t>
            </a:r>
            <a:r>
              <a:rPr lang="en-US" sz="3200" b="1" dirty="0" err="1"/>
              <a:t>anak</a:t>
            </a:r>
            <a:r>
              <a:rPr lang="en-US" sz="3200" b="1" dirty="0"/>
              <a:t> yang </a:t>
            </a:r>
            <a:r>
              <a:rPr lang="en-US" sz="3200" b="1" dirty="0" err="1"/>
              <a:t>bisa</a:t>
            </a:r>
            <a:r>
              <a:rPr lang="en-US" sz="3200" b="1" dirty="0"/>
              <a:t> </a:t>
            </a:r>
            <a:r>
              <a:rPr lang="en-US" sz="3200" b="1" dirty="0" err="1"/>
              <a:t>mengkomunikasikan</a:t>
            </a:r>
            <a:r>
              <a:rPr lang="en-US" sz="3200" b="1" dirty="0"/>
              <a:t> </a:t>
            </a:r>
            <a:r>
              <a:rPr lang="en-US" sz="3200" b="1" dirty="0" err="1"/>
              <a:t>pesan</a:t>
            </a:r>
            <a:r>
              <a:rPr lang="en-US" sz="3200" b="1" dirty="0"/>
              <a:t>. </a:t>
            </a:r>
            <a:endParaRPr lang="id-ID" sz="3200" b="1" dirty="0"/>
          </a:p>
          <a:p>
            <a:pPr algn="just"/>
            <a:endParaRPr lang="id-ID" sz="3200" dirty="0"/>
          </a:p>
          <a:p>
            <a:pPr algn="just"/>
            <a:r>
              <a:rPr lang="en-US" sz="3200" b="1" dirty="0" err="1"/>
              <a:t>Tujuan</a:t>
            </a:r>
            <a:r>
              <a:rPr lang="en-US" sz="3200" b="1" dirty="0"/>
              <a:t> </a:t>
            </a:r>
            <a:r>
              <a:rPr lang="en-US" sz="3200" b="1" dirty="0" err="1"/>
              <a:t>bermain</a:t>
            </a:r>
            <a:r>
              <a:rPr lang="en-US" sz="3200" b="1" dirty="0"/>
              <a:t> drama pada </a:t>
            </a:r>
            <a:r>
              <a:rPr lang="en-US" sz="3200" b="1" dirty="0" err="1"/>
              <a:t>anak</a:t>
            </a:r>
            <a:r>
              <a:rPr lang="en-US" sz="3200" b="1" dirty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memahami</a:t>
            </a:r>
            <a:r>
              <a:rPr lang="en-US" sz="3200" b="1" dirty="0"/>
              <a:t> dan </a:t>
            </a:r>
            <a:r>
              <a:rPr lang="en-US" sz="3200" b="1" dirty="0" err="1"/>
              <a:t>merespon</a:t>
            </a:r>
            <a:r>
              <a:rPr lang="en-US" sz="3200" b="1" dirty="0"/>
              <a:t> </a:t>
            </a:r>
            <a:r>
              <a:rPr lang="en-US" sz="3200" b="1" dirty="0" err="1"/>
              <a:t>perasaan</a:t>
            </a:r>
            <a:r>
              <a:rPr lang="en-US" sz="3200" b="1" dirty="0"/>
              <a:t> orang lain, </a:t>
            </a:r>
            <a:r>
              <a:rPr lang="en-US" sz="3200" b="1" dirty="0" err="1"/>
              <a:t>menempatkan</a:t>
            </a:r>
            <a:r>
              <a:rPr lang="en-US" sz="3200" b="1" dirty="0"/>
              <a:t> </a:t>
            </a:r>
            <a:r>
              <a:rPr lang="en-US" sz="3200" b="1" dirty="0" err="1"/>
              <a:t>diri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peran</a:t>
            </a:r>
            <a:r>
              <a:rPr lang="en-US" sz="3200" b="1" dirty="0"/>
              <a:t> dan </a:t>
            </a:r>
            <a:r>
              <a:rPr lang="en-US" sz="3200" b="1" dirty="0" err="1"/>
              <a:t>situasi</a:t>
            </a:r>
            <a:r>
              <a:rPr lang="en-US" sz="3200" b="1" dirty="0"/>
              <a:t> </a:t>
            </a:r>
            <a:r>
              <a:rPr lang="en-US" sz="3200" b="1" dirty="0" err="1"/>
              <a:t>tertentu</a:t>
            </a:r>
            <a:r>
              <a:rPr lang="en-US" sz="3200" b="1" dirty="0"/>
              <a:t>,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memahami</a:t>
            </a:r>
            <a:r>
              <a:rPr lang="en-US" sz="3200" b="1" dirty="0"/>
              <a:t> dan </a:t>
            </a:r>
            <a:r>
              <a:rPr lang="en-US" sz="3200" b="1" dirty="0" err="1"/>
              <a:t>memanage</a:t>
            </a:r>
            <a:r>
              <a:rPr lang="en-US" sz="3200" b="1" dirty="0"/>
              <a:t> </a:t>
            </a:r>
            <a:r>
              <a:rPr lang="en-US" sz="3200" b="1" dirty="0" err="1"/>
              <a:t>perasaan</a:t>
            </a:r>
            <a:r>
              <a:rPr lang="en-US" sz="3200" b="1" dirty="0"/>
              <a:t> </a:t>
            </a:r>
            <a:r>
              <a:rPr lang="en-US" sz="3200" b="1" dirty="0" err="1"/>
              <a:t>diri</a:t>
            </a:r>
            <a:r>
              <a:rPr lang="en-US" sz="3200" b="1" dirty="0"/>
              <a:t>, </a:t>
            </a:r>
            <a:r>
              <a:rPr lang="en-US" sz="3200" b="1" dirty="0" err="1"/>
              <a:t>serta</a:t>
            </a:r>
            <a:r>
              <a:rPr lang="en-US" sz="3200" b="1" dirty="0"/>
              <a:t> </a:t>
            </a:r>
            <a:r>
              <a:rPr lang="en-US" sz="3200" b="1" dirty="0" err="1"/>
              <a:t>mengekspresikan</a:t>
            </a:r>
            <a:r>
              <a:rPr lang="en-US" sz="3200" b="1" dirty="0"/>
              <a:t> kata-kata.</a:t>
            </a:r>
          </a:p>
          <a:p>
            <a:pPr algn="just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42116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331" y="235131"/>
            <a:ext cx="11051178" cy="6413863"/>
          </a:xfrm>
        </p:spPr>
        <p:txBody>
          <a:bodyPr>
            <a:normAutofit/>
          </a:bodyPr>
          <a:lstStyle/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kreatif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dramatisasi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polisi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dokter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ibu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guru,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tukang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kayu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penyiar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musik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benda-benda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sekitar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telepon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handphone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mesin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kasir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komputer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laptop,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kendaraan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bayi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adiknya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masak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binatang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perlengkapan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profesi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suntikan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botol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pistol,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martil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stetoskop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balok-balok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‘make-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believe’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perkotaan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kebun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binatang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mall,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sosio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-drama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tema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market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pasar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sakit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perjalanan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pesawat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bus,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sekolah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cerita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ksatria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penjahat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68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677" y="256902"/>
            <a:ext cx="8596668" cy="801189"/>
          </a:xfrm>
        </p:spPr>
        <p:txBody>
          <a:bodyPr>
            <a:noAutofit/>
          </a:bodyPr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Bermain</a:t>
            </a:r>
            <a:r>
              <a:rPr lang="en-US" sz="2400" dirty="0">
                <a:solidFill>
                  <a:schemeClr val="tx1"/>
                </a:solidFill>
              </a:rPr>
              <a:t> drama </a:t>
            </a:r>
            <a:r>
              <a:rPr lang="en-US" sz="2400" dirty="0" err="1">
                <a:solidFill>
                  <a:schemeClr val="tx1"/>
                </a:solidFill>
              </a:rPr>
              <a:t>meningkatkan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perkembangan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anak</a:t>
            </a:r>
            <a:r>
              <a:rPr lang="en-US" sz="2400" dirty="0">
                <a:solidFill>
                  <a:schemeClr val="tx1"/>
                </a:solidFill>
              </a:rPr>
              <a:t> di </a:t>
            </a:r>
            <a:br>
              <a:rPr lang="id-ID" sz="2400" dirty="0">
                <a:solidFill>
                  <a:schemeClr val="tx1"/>
                </a:solidFill>
              </a:rPr>
            </a:br>
            <a:r>
              <a:rPr lang="en-US" sz="2400" dirty="0" err="1">
                <a:solidFill>
                  <a:schemeClr val="tx1"/>
                </a:solidFill>
              </a:rPr>
              <a:t>empat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bidang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utama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074" y="1267097"/>
            <a:ext cx="11403874" cy="5408023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1.	</a:t>
            </a:r>
            <a:r>
              <a:rPr lang="en-US" sz="2400" dirty="0" err="1"/>
              <a:t>Sosial</a:t>
            </a:r>
            <a:r>
              <a:rPr lang="en-US" sz="2400" dirty="0"/>
              <a:t> / </a:t>
            </a:r>
            <a:r>
              <a:rPr lang="en-US" sz="2400" dirty="0" err="1"/>
              <a:t>Emosional</a:t>
            </a:r>
            <a:r>
              <a:rPr lang="en-US" sz="2400" dirty="0"/>
              <a:t> –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bergabung</a:t>
            </a:r>
            <a:r>
              <a:rPr lang="en-US" sz="2400" dirty="0"/>
              <a:t> </a:t>
            </a:r>
            <a:r>
              <a:rPr lang="en-US" sz="2400" dirty="0" err="1"/>
              <a:t>bersama-sama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permainan</a:t>
            </a:r>
            <a:r>
              <a:rPr lang="en-US" sz="2400" dirty="0"/>
              <a:t> dramatis,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setuju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topik</a:t>
            </a:r>
            <a:r>
              <a:rPr lang="en-US" sz="2400" dirty="0"/>
              <a:t> (</a:t>
            </a:r>
            <a:r>
              <a:rPr lang="en-US" sz="2400" dirty="0" err="1"/>
              <a:t>apa</a:t>
            </a:r>
            <a:r>
              <a:rPr lang="en-US" sz="2400" dirty="0"/>
              <a:t> yang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lakukan</a:t>
            </a:r>
            <a:r>
              <a:rPr lang="en-US" sz="2400" dirty="0"/>
              <a:t>), </a:t>
            </a:r>
            <a:r>
              <a:rPr lang="en-US" sz="2400" dirty="0" err="1"/>
              <a:t>bernegosiasi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bersama-sama</a:t>
            </a:r>
            <a:r>
              <a:rPr lang="en-US" sz="2400" dirty="0"/>
              <a:t>.</a:t>
            </a:r>
            <a:r>
              <a:rPr lang="id-ID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keterampilan</a:t>
            </a:r>
            <a:r>
              <a:rPr lang="en-US" sz="2400" dirty="0"/>
              <a:t> yang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butuhkan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rekan-rekan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,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mengendalikan</a:t>
            </a:r>
            <a:r>
              <a:rPr lang="en-US" sz="2400" dirty="0"/>
              <a:t> </a:t>
            </a:r>
            <a:r>
              <a:rPr lang="en-US" sz="2400" dirty="0" err="1"/>
              <a:t>keinginan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.</a:t>
            </a:r>
            <a:endParaRPr lang="id-ID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2.	</a:t>
            </a:r>
            <a:r>
              <a:rPr lang="en-US" sz="2400" dirty="0" err="1"/>
              <a:t>Fisik</a:t>
            </a:r>
            <a:r>
              <a:rPr lang="en-US" sz="2400" dirty="0"/>
              <a:t> – </a:t>
            </a:r>
            <a:r>
              <a:rPr lang="en-US" sz="2400" dirty="0" err="1"/>
              <a:t>Bermain</a:t>
            </a:r>
            <a:r>
              <a:rPr lang="en-US" sz="2400" dirty="0"/>
              <a:t> Drama 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keterampilan</a:t>
            </a:r>
            <a:r>
              <a:rPr lang="en-US" sz="2400" dirty="0"/>
              <a:t> </a:t>
            </a:r>
            <a:r>
              <a:rPr lang="en-US" sz="2400" dirty="0" err="1"/>
              <a:t>motorik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kasar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halus</a:t>
            </a:r>
            <a:r>
              <a:rPr lang="en-US" sz="2400" dirty="0"/>
              <a:t> – </a:t>
            </a:r>
            <a:r>
              <a:rPr lang="en-US" sz="2400" dirty="0" err="1"/>
              <a:t>pemadam</a:t>
            </a:r>
            <a:r>
              <a:rPr lang="en-US" sz="2400" dirty="0"/>
              <a:t> </a:t>
            </a:r>
            <a:r>
              <a:rPr lang="en-US" sz="2400" dirty="0" err="1"/>
              <a:t>kebakaran</a:t>
            </a:r>
            <a:r>
              <a:rPr lang="en-US" sz="2400" dirty="0"/>
              <a:t>, </a:t>
            </a:r>
            <a:r>
              <a:rPr lang="en-US" sz="2400" dirty="0" err="1"/>
              <a:t>memanjat</a:t>
            </a:r>
            <a:r>
              <a:rPr lang="en-US" sz="2400" dirty="0"/>
              <a:t>, </a:t>
            </a:r>
            <a:r>
              <a:rPr lang="en-US" sz="2400" dirty="0" err="1"/>
              <a:t>memakaikan</a:t>
            </a:r>
            <a:r>
              <a:rPr lang="en-US" sz="2400" dirty="0"/>
              <a:t> </a:t>
            </a:r>
            <a:r>
              <a:rPr lang="en-US" sz="2400" dirty="0" err="1"/>
              <a:t>baju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boneka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lain </a:t>
            </a:r>
            <a:r>
              <a:rPr lang="en-US" sz="2400" dirty="0" err="1"/>
              <a:t>sebagainya</a:t>
            </a:r>
            <a:r>
              <a:rPr lang="en-US" sz="2400" dirty="0"/>
              <a:t>.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merapihkan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 </a:t>
            </a:r>
            <a:r>
              <a:rPr lang="en-US" sz="2400" dirty="0" err="1"/>
              <a:t>mainannya</a:t>
            </a:r>
            <a:r>
              <a:rPr lang="en-US" sz="2400" dirty="0"/>
              <a:t> </a:t>
            </a:r>
            <a:r>
              <a:rPr lang="en-US" sz="2400" dirty="0" err="1"/>
              <a:t>setelah</a:t>
            </a:r>
            <a:r>
              <a:rPr lang="en-US" sz="2400" dirty="0"/>
              <a:t> </a:t>
            </a:r>
            <a:r>
              <a:rPr lang="en-US" sz="2400" dirty="0" err="1"/>
              <a:t>selesai</a:t>
            </a:r>
            <a:r>
              <a:rPr lang="en-US" sz="2400" dirty="0"/>
              <a:t> </a:t>
            </a:r>
            <a:r>
              <a:rPr lang="en-US" sz="2400" dirty="0" err="1"/>
              <a:t>bermain</a:t>
            </a:r>
            <a:r>
              <a:rPr lang="en-US" sz="2400" dirty="0"/>
              <a:t> drama,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berlatih</a:t>
            </a:r>
            <a:r>
              <a:rPr lang="en-US" sz="2400" dirty="0"/>
              <a:t> </a:t>
            </a:r>
            <a:r>
              <a:rPr lang="en-US" sz="2400" dirty="0" err="1"/>
              <a:t>koordinasi</a:t>
            </a:r>
            <a:r>
              <a:rPr lang="en-US" sz="2400" dirty="0"/>
              <a:t> </a:t>
            </a:r>
            <a:r>
              <a:rPr lang="en-US" sz="2400" dirty="0" err="1"/>
              <a:t>mata-tangan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visual.</a:t>
            </a:r>
          </a:p>
        </p:txBody>
      </p:sp>
    </p:spTree>
    <p:extLst>
      <p:ext uri="{BB962C8B-B14F-4D97-AF65-F5344CB8AC3E}">
        <p14:creationId xmlns:p14="http://schemas.microsoft.com/office/powerpoint/2010/main" val="2314156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4583" y="209007"/>
            <a:ext cx="11220993" cy="6492240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id-ID" sz="2800" dirty="0"/>
              <a:t>3. </a:t>
            </a:r>
            <a:r>
              <a:rPr lang="en-US" sz="2800" dirty="0" err="1"/>
              <a:t>Kognitif</a:t>
            </a:r>
            <a:r>
              <a:rPr lang="en-US" sz="2800" dirty="0"/>
              <a:t> –</a:t>
            </a:r>
            <a:r>
              <a:rPr lang="id-ID" sz="2800" dirty="0"/>
              <a:t> </a:t>
            </a:r>
            <a:r>
              <a:rPr lang="en-US" sz="2800" dirty="0" err="1"/>
              <a:t>Mengatur</a:t>
            </a:r>
            <a:r>
              <a:rPr lang="en-US" sz="2800" dirty="0"/>
              <a:t> </a:t>
            </a:r>
            <a:r>
              <a:rPr lang="en-US" sz="2800" dirty="0" err="1"/>
              <a:t>tata</a:t>
            </a:r>
            <a:r>
              <a:rPr lang="en-US" sz="2800" dirty="0"/>
              <a:t> </a:t>
            </a:r>
            <a:r>
              <a:rPr lang="en-US" sz="2800" dirty="0" err="1"/>
              <a:t>letak</a:t>
            </a:r>
            <a:r>
              <a:rPr lang="en-US" sz="2800" dirty="0"/>
              <a:t> </a:t>
            </a:r>
            <a:r>
              <a:rPr lang="en-US" sz="2800" dirty="0" err="1"/>
              <a:t>meja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makan</a:t>
            </a:r>
            <a:r>
              <a:rPr lang="en-US" sz="2800" dirty="0"/>
              <a:t>,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alat</a:t>
            </a:r>
            <a:r>
              <a:rPr lang="en-US" sz="2800" dirty="0"/>
              <a:t> </a:t>
            </a:r>
            <a:r>
              <a:rPr lang="en-US" sz="2800" dirty="0" err="1"/>
              <a:t>telepon</a:t>
            </a:r>
            <a:r>
              <a:rPr lang="en-US" sz="2800" dirty="0"/>
              <a:t>,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alat</a:t>
            </a:r>
            <a:r>
              <a:rPr lang="en-US" sz="2800" dirty="0"/>
              <a:t> </a:t>
            </a:r>
            <a:r>
              <a:rPr lang="en-US" sz="2800" dirty="0" err="1"/>
              <a:t>dapur</a:t>
            </a:r>
            <a:r>
              <a:rPr lang="en-US" sz="2800" dirty="0"/>
              <a:t>. </a:t>
            </a:r>
            <a:r>
              <a:rPr lang="en-US" sz="2800" dirty="0" err="1"/>
              <a:t>menambahkan</a:t>
            </a:r>
            <a:r>
              <a:rPr lang="en-US" sz="2800" dirty="0"/>
              <a:t> </a:t>
            </a:r>
            <a:r>
              <a:rPr lang="en-US" sz="2800" dirty="0" err="1"/>
              <a:t>hal-hal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majalah</a:t>
            </a:r>
            <a:r>
              <a:rPr lang="en-US" sz="2800" dirty="0"/>
              <a:t>, </a:t>
            </a:r>
            <a:r>
              <a:rPr lang="en-US" sz="2800" dirty="0" err="1"/>
              <a:t>rambu-rambu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, </a:t>
            </a:r>
            <a:r>
              <a:rPr lang="en-US" sz="2800" dirty="0" err="1"/>
              <a:t>kotak</a:t>
            </a:r>
            <a:r>
              <a:rPr lang="en-US" sz="2800" dirty="0"/>
              <a:t> </a:t>
            </a:r>
            <a:r>
              <a:rPr lang="en-US" sz="2800" dirty="0" err="1"/>
              <a:t>makanan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kaleng</a:t>
            </a:r>
            <a:r>
              <a:rPr lang="en-US" sz="2800" dirty="0"/>
              <a:t>, </a:t>
            </a:r>
            <a:r>
              <a:rPr lang="en-US" sz="2800" dirty="0" err="1"/>
              <a:t>kertas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pensil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bahan</a:t>
            </a:r>
            <a:r>
              <a:rPr lang="en-US" sz="2800" dirty="0"/>
              <a:t> </a:t>
            </a:r>
            <a:r>
              <a:rPr lang="en-US" sz="2800" dirty="0" err="1"/>
              <a:t>termasuk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area </a:t>
            </a:r>
            <a:r>
              <a:rPr lang="en-US" sz="2800" dirty="0" err="1"/>
              <a:t>bermain</a:t>
            </a:r>
            <a:r>
              <a:rPr lang="en-US" sz="2800" dirty="0"/>
              <a:t> dramatis, </a:t>
            </a:r>
            <a:r>
              <a:rPr lang="en-US" sz="2800" dirty="0" err="1"/>
              <a:t>Ketika</a:t>
            </a:r>
            <a:r>
              <a:rPr lang="en-US" sz="2800" dirty="0"/>
              <a:t> </a:t>
            </a:r>
            <a:r>
              <a:rPr lang="en-US" sz="2800" dirty="0" err="1"/>
              <a:t>anak-anak</a:t>
            </a:r>
            <a:r>
              <a:rPr lang="en-US" sz="2800" dirty="0"/>
              <a:t> </a:t>
            </a:r>
            <a:r>
              <a:rPr lang="en-US" sz="2800" dirty="0" err="1"/>
              <a:t>bergabung</a:t>
            </a:r>
            <a:r>
              <a:rPr lang="en-US" sz="2800" dirty="0"/>
              <a:t> </a:t>
            </a:r>
            <a:r>
              <a:rPr lang="en-US" sz="2800" dirty="0" err="1"/>
              <a:t>bersama-sama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bermain</a:t>
            </a:r>
            <a:r>
              <a:rPr lang="en-US" sz="2800" dirty="0"/>
              <a:t>,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berbagi</a:t>
            </a:r>
            <a:r>
              <a:rPr lang="en-US" sz="2800" dirty="0"/>
              <a:t> ide,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memecahkan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r>
              <a:rPr lang="en-US" sz="2800" dirty="0"/>
              <a:t> </a:t>
            </a:r>
            <a:r>
              <a:rPr lang="en-US" sz="2800" dirty="0" err="1"/>
              <a:t>bersama-sama</a:t>
            </a:r>
            <a:r>
              <a:rPr lang="en-US" sz="2800" dirty="0"/>
              <a:t>.</a:t>
            </a:r>
            <a:endParaRPr lang="id-ID" sz="2800" dirty="0"/>
          </a:p>
          <a:p>
            <a:pPr marL="0" lvl="0" indent="0" algn="just">
              <a:buNone/>
            </a:pPr>
            <a:endParaRPr lang="en-US" sz="2800" dirty="0"/>
          </a:p>
          <a:p>
            <a:pPr marL="0" lvl="0" indent="0" algn="just">
              <a:buNone/>
            </a:pPr>
            <a:r>
              <a:rPr lang="id-ID" sz="2800" dirty="0"/>
              <a:t>4. </a:t>
            </a:r>
            <a:r>
              <a:rPr lang="en-US" sz="2800" dirty="0"/>
              <a:t>Bahasa –</a:t>
            </a:r>
            <a:r>
              <a:rPr lang="id-ID" sz="2800" dirty="0"/>
              <a:t> </a:t>
            </a:r>
            <a:r>
              <a:rPr lang="en-US" sz="2800" dirty="0" err="1"/>
              <a:t>anak-anak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bahasa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lakukan</a:t>
            </a:r>
            <a:r>
              <a:rPr lang="en-US" sz="2800" dirty="0"/>
              <a:t>.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bertanya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menjawab</a:t>
            </a:r>
            <a:r>
              <a:rPr lang="en-US" sz="2800" dirty="0"/>
              <a:t> </a:t>
            </a:r>
            <a:r>
              <a:rPr lang="en-US" sz="2800" dirty="0" err="1"/>
              <a:t>pertanyaan-pertanyaan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kata-kata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cocok</a:t>
            </a:r>
            <a:r>
              <a:rPr lang="en-US" sz="2800" dirty="0"/>
              <a:t>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gunakan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peran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pun yang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mainkan</a:t>
            </a:r>
            <a:r>
              <a:rPr lang="en-US" sz="2800" dirty="0"/>
              <a:t>.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mengekspresikan</a:t>
            </a:r>
            <a:r>
              <a:rPr lang="en-US" sz="2800" dirty="0"/>
              <a:t> </a:t>
            </a:r>
            <a:r>
              <a:rPr lang="en-US" sz="2800" dirty="0" err="1"/>
              <a:t>perasaan</a:t>
            </a:r>
            <a:r>
              <a:rPr lang="en-US" sz="2800" dirty="0"/>
              <a:t> </a:t>
            </a:r>
            <a:r>
              <a:rPr lang="en-US" sz="2800" dirty="0" err="1"/>
              <a:t>mereka</a:t>
            </a:r>
            <a:r>
              <a:rPr lang="en-US" sz="2800" dirty="0"/>
              <a:t>, </a:t>
            </a:r>
            <a:r>
              <a:rPr lang="en-US" sz="2800" dirty="0" err="1"/>
              <a:t>berlatih</a:t>
            </a:r>
            <a:r>
              <a:rPr lang="en-US" sz="2800" dirty="0"/>
              <a:t> </a:t>
            </a:r>
            <a:r>
              <a:rPr lang="en-US" sz="2800" dirty="0" err="1"/>
              <a:t>menyampaikan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ada</a:t>
            </a:r>
            <a:r>
              <a:rPr lang="en-US" sz="2800" dirty="0"/>
              <a:t> di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fikirannya</a:t>
            </a:r>
            <a:r>
              <a:rPr lang="en-US" sz="2800" dirty="0"/>
              <a:t>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.</a:t>
            </a:r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1003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2331" y="126787"/>
            <a:ext cx="1071154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>
                <a:latin typeface="Franklin Gothic Heavy" panose="020B0903020102020204" pitchFamily="34" charset="0"/>
              </a:rPr>
              <a:t>Unsur–Unsur Pembentuk</a:t>
            </a:r>
          </a:p>
          <a:p>
            <a:pPr marL="800100" lvl="1" indent="-342900">
              <a:buAutoNum type="arabicPeriod"/>
            </a:pPr>
            <a:r>
              <a:rPr lang="id-ID" sz="2800" dirty="0">
                <a:latin typeface="Franklin Gothic Heavy" panose="020B0903020102020204" pitchFamily="34" charset="0"/>
              </a:rPr>
              <a:t>Naskah: plot, karakter tokoh, dialog</a:t>
            </a:r>
          </a:p>
          <a:p>
            <a:pPr marL="800100" lvl="1" indent="-342900">
              <a:buAutoNum type="arabicPeriod"/>
            </a:pPr>
            <a:r>
              <a:rPr lang="id-ID" sz="2800" dirty="0">
                <a:latin typeface="Franklin Gothic Heavy" panose="020B0903020102020204" pitchFamily="34" charset="0"/>
              </a:rPr>
              <a:t>Pertunjukan: </a:t>
            </a:r>
            <a:r>
              <a:rPr lang="id-ID" sz="2800" b="1" dirty="0"/>
              <a:t>tanda kata, nada, mimik, gerak isyarat, gerakan-gerakan, tata rias, gaya rambut, kostum, properti, seting, tata cahaya, musik, dan pengaruh bunyi</a:t>
            </a:r>
            <a:r>
              <a:rPr lang="id-ID" sz="2800" dirty="0"/>
              <a:t> </a:t>
            </a:r>
            <a:endParaRPr lang="id-ID" sz="2800" dirty="0">
              <a:latin typeface="Franklin Gothic Heavy" panose="020B0903020102020204" pitchFamily="34" charset="0"/>
            </a:endParaRPr>
          </a:p>
          <a:p>
            <a:endParaRPr lang="id-ID" sz="2800" dirty="0">
              <a:latin typeface="Franklin Gothic Heavy" panose="020B0903020102020204" pitchFamily="34" charset="0"/>
            </a:endParaRPr>
          </a:p>
          <a:p>
            <a:r>
              <a:rPr lang="id-ID" sz="2800" dirty="0">
                <a:latin typeface="Franklin Gothic Heavy" panose="020B0903020102020204" pitchFamily="34" charset="0"/>
              </a:rPr>
              <a:t>Fungsi Drama </a:t>
            </a:r>
          </a:p>
          <a:p>
            <a:r>
              <a:rPr lang="id-ID" sz="2800" dirty="0">
                <a:latin typeface="Franklin Gothic Heavy" panose="020B0903020102020204" pitchFamily="34" charset="0"/>
              </a:rPr>
              <a:t>yaitu sebagai media hiburan, fungsi ritual, fungsi pendidikan, 	fungsi propaganda, fungsi sosial.</a:t>
            </a:r>
          </a:p>
          <a:p>
            <a:endParaRPr lang="id-ID" sz="2800" dirty="0">
              <a:latin typeface="Franklin Gothic Heavy" panose="020B0903020102020204" pitchFamily="34" charset="0"/>
            </a:endParaRPr>
          </a:p>
          <a:p>
            <a:r>
              <a:rPr lang="id-ID" sz="2800" dirty="0">
                <a:latin typeface="Franklin Gothic Heavy" panose="020B0903020102020204" pitchFamily="34" charset="0"/>
              </a:rPr>
              <a:t>Jenis Drama </a:t>
            </a:r>
          </a:p>
          <a:p>
            <a:pPr marL="914400" lvl="1" indent="-457200">
              <a:buAutoNum type="arabicPeriod"/>
            </a:pPr>
            <a:r>
              <a:rPr lang="id-ID" sz="2800" dirty="0">
                <a:latin typeface="Franklin Gothic Heavy" panose="020B0903020102020204" pitchFamily="34" charset="0"/>
              </a:rPr>
              <a:t>Drama tradisional </a:t>
            </a:r>
          </a:p>
          <a:p>
            <a:pPr marL="914400" lvl="1" indent="-457200">
              <a:buAutoNum type="arabicPeriod"/>
            </a:pPr>
            <a:r>
              <a:rPr lang="id-ID" sz="2800" dirty="0">
                <a:latin typeface="Franklin Gothic Heavy" panose="020B0903020102020204" pitchFamily="34" charset="0"/>
              </a:rPr>
              <a:t>Drama modern </a:t>
            </a:r>
          </a:p>
          <a:p>
            <a:pPr marL="914400" lvl="1" indent="-457200">
              <a:buAutoNum type="arabicPeriod"/>
            </a:pPr>
            <a:endParaRPr lang="id-ID" sz="2800" dirty="0">
              <a:latin typeface="Arial Black" panose="020B0A04020102020204" pitchFamily="34" charset="0"/>
            </a:endParaRPr>
          </a:p>
          <a:p>
            <a:endParaRPr lang="id-ID" sz="2800" b="1" dirty="0">
              <a:latin typeface="Arial Black" panose="020B0A04020102020204" pitchFamily="34" charset="0"/>
            </a:endParaRPr>
          </a:p>
          <a:p>
            <a:endParaRPr lang="id-ID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232241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363</TotalTime>
  <Words>585</Words>
  <Application>Microsoft Office PowerPoint</Application>
  <PresentationFormat>Layar Lebar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 Dipakai</vt:lpstr>
      </vt:variant>
      <vt:variant>
        <vt:i4>5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7</vt:i4>
      </vt:variant>
    </vt:vector>
  </HeadingPairs>
  <TitlesOfParts>
    <vt:vector size="13" baseType="lpstr">
      <vt:lpstr>Aharoni</vt:lpstr>
      <vt:lpstr>Arial</vt:lpstr>
      <vt:lpstr>Arial Black</vt:lpstr>
      <vt:lpstr>Franklin Gothic Book</vt:lpstr>
      <vt:lpstr>Franklin Gothic Heavy</vt:lpstr>
      <vt:lpstr>Crop</vt:lpstr>
      <vt:lpstr>Presentasi PowerPoint</vt:lpstr>
      <vt:lpstr>Presentasi PowerPoint</vt:lpstr>
      <vt:lpstr>Presentasi PowerPoint</vt:lpstr>
      <vt:lpstr>Presentasi PowerPoint</vt:lpstr>
      <vt:lpstr>Bermain drama meningkatkan perkembangan anak di  empat bidang utama</vt:lpstr>
      <vt:lpstr>Presentasi PowerPoint</vt:lpstr>
      <vt:lpstr>Presentasi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PRASENA</dc:creator>
  <cp:lastModifiedBy>PRASENA</cp:lastModifiedBy>
  <cp:revision>22</cp:revision>
  <dcterms:created xsi:type="dcterms:W3CDTF">2018-02-24T10:25:43Z</dcterms:created>
  <dcterms:modified xsi:type="dcterms:W3CDTF">2019-12-13T10:02:50Z</dcterms:modified>
</cp:coreProperties>
</file>