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3" r:id="rId3"/>
    <p:sldId id="266" r:id="rId4"/>
    <p:sldId id="267" r:id="rId5"/>
    <p:sldId id="268" r:id="rId6"/>
    <p:sldId id="269" r:id="rId7"/>
    <p:sldId id="257" r:id="rId8"/>
    <p:sldId id="261" r:id="rId9"/>
    <p:sldId id="258" r:id="rId10"/>
    <p:sldId id="262" r:id="rId11"/>
    <p:sldId id="260" r:id="rId12"/>
    <p:sldId id="264" r:id="rId13"/>
    <p:sldId id="270" r:id="rId14"/>
    <p:sldId id="272" r:id="rId15"/>
    <p:sldId id="275" r:id="rId16"/>
    <p:sldId id="271" r:id="rId17"/>
    <p:sldId id="265" r:id="rId18"/>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71" autoAdjust="0"/>
  </p:normalViewPr>
  <p:slideViewPr>
    <p:cSldViewPr>
      <p:cViewPr>
        <p:scale>
          <a:sx n="75" d="100"/>
          <a:sy n="75" d="100"/>
        </p:scale>
        <p:origin x="-1218"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0780C7-857C-4DF5-8210-D9654B96E4AE}" type="datetimeFigureOut">
              <a:rPr lang="id-ID" smtClean="0"/>
              <a:t>26/12/2018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F1F39D-C385-4C98-A55E-7D742C32C390}" type="slidenum">
              <a:rPr lang="id-ID" smtClean="0"/>
              <a:t>‹#›</a:t>
            </a:fld>
            <a:endParaRPr lang="id-ID"/>
          </a:p>
        </p:txBody>
      </p:sp>
    </p:spTree>
    <p:extLst>
      <p:ext uri="{BB962C8B-B14F-4D97-AF65-F5344CB8AC3E}">
        <p14:creationId xmlns:p14="http://schemas.microsoft.com/office/powerpoint/2010/main" val="614176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0EF1F39D-C385-4C98-A55E-7D742C32C390}" type="slidenum">
              <a:rPr lang="id-ID" smtClean="0"/>
              <a:t>5</a:t>
            </a:fld>
            <a:endParaRPr lang="id-ID"/>
          </a:p>
        </p:txBody>
      </p:sp>
    </p:spTree>
    <p:extLst>
      <p:ext uri="{BB962C8B-B14F-4D97-AF65-F5344CB8AC3E}">
        <p14:creationId xmlns:p14="http://schemas.microsoft.com/office/powerpoint/2010/main" val="116582214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3112" name="Freeform 40"/>
          <p:cNvSpPr>
            <a:spLocks/>
          </p:cNvSpPr>
          <p:nvPr/>
        </p:nvSpPr>
        <p:spPr bwMode="gray">
          <a:xfrm>
            <a:off x="0" y="6048375"/>
            <a:ext cx="2762250" cy="809625"/>
          </a:xfrm>
          <a:custGeom>
            <a:avLst/>
            <a:gdLst>
              <a:gd name="T0" fmla="*/ 0 w 1740"/>
              <a:gd name="T1" fmla="*/ 0 h 510"/>
              <a:gd name="T2" fmla="*/ 0 w 1740"/>
              <a:gd name="T3" fmla="*/ 510 h 510"/>
              <a:gd name="T4" fmla="*/ 1740 w 1740"/>
              <a:gd name="T5" fmla="*/ 510 h 510"/>
              <a:gd name="T6" fmla="*/ 1595 w 1740"/>
              <a:gd name="T7" fmla="*/ 30 h 510"/>
              <a:gd name="T8" fmla="*/ 0 w 1740"/>
              <a:gd name="T9" fmla="*/ 0 h 510"/>
            </a:gdLst>
            <a:ahLst/>
            <a:cxnLst>
              <a:cxn ang="0">
                <a:pos x="T0" y="T1"/>
              </a:cxn>
              <a:cxn ang="0">
                <a:pos x="T2" y="T3"/>
              </a:cxn>
              <a:cxn ang="0">
                <a:pos x="T4" y="T5"/>
              </a:cxn>
              <a:cxn ang="0">
                <a:pos x="T6" y="T7"/>
              </a:cxn>
              <a:cxn ang="0">
                <a:pos x="T8" y="T9"/>
              </a:cxn>
            </a:cxnLst>
            <a:rect l="0" t="0" r="r" b="b"/>
            <a:pathLst>
              <a:path w="1740" h="510">
                <a:moveTo>
                  <a:pt x="0" y="0"/>
                </a:moveTo>
                <a:lnTo>
                  <a:pt x="0" y="510"/>
                </a:lnTo>
                <a:cubicBezTo>
                  <a:pt x="0" y="510"/>
                  <a:pt x="870" y="510"/>
                  <a:pt x="1740" y="510"/>
                </a:cubicBezTo>
                <a:cubicBezTo>
                  <a:pt x="1650" y="258"/>
                  <a:pt x="1595" y="30"/>
                  <a:pt x="1595" y="30"/>
                </a:cubicBezTo>
                <a:cubicBezTo>
                  <a:pt x="798" y="54"/>
                  <a:pt x="0" y="0"/>
                  <a:pt x="0" y="0"/>
                </a:cubicBez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13" name="Freeform 41"/>
          <p:cNvSpPr>
            <a:spLocks/>
          </p:cNvSpPr>
          <p:nvPr/>
        </p:nvSpPr>
        <p:spPr bwMode="gray">
          <a:xfrm>
            <a:off x="2590800" y="4705350"/>
            <a:ext cx="6400800" cy="2152650"/>
          </a:xfrm>
          <a:custGeom>
            <a:avLst/>
            <a:gdLst>
              <a:gd name="T0" fmla="*/ 1116 w 4032"/>
              <a:gd name="T1" fmla="*/ 0 h 1356"/>
              <a:gd name="T2" fmla="*/ 3840 w 4032"/>
              <a:gd name="T3" fmla="*/ 636 h 1356"/>
              <a:gd name="T4" fmla="*/ 4032 w 4032"/>
              <a:gd name="T5" fmla="*/ 1356 h 1356"/>
              <a:gd name="T6" fmla="*/ 288 w 4032"/>
              <a:gd name="T7" fmla="*/ 1356 h 1356"/>
              <a:gd name="T8" fmla="*/ 0 w 4032"/>
              <a:gd name="T9" fmla="*/ 828 h 1356"/>
              <a:gd name="T10" fmla="*/ 1116 w 4032"/>
              <a:gd name="T11" fmla="*/ 0 h 1356"/>
            </a:gdLst>
            <a:ahLst/>
            <a:cxnLst>
              <a:cxn ang="0">
                <a:pos x="T0" y="T1"/>
              </a:cxn>
              <a:cxn ang="0">
                <a:pos x="T2" y="T3"/>
              </a:cxn>
              <a:cxn ang="0">
                <a:pos x="T4" y="T5"/>
              </a:cxn>
              <a:cxn ang="0">
                <a:pos x="T6" y="T7"/>
              </a:cxn>
              <a:cxn ang="0">
                <a:pos x="T8" y="T9"/>
              </a:cxn>
              <a:cxn ang="0">
                <a:pos x="T10" y="T11"/>
              </a:cxn>
            </a:cxnLst>
            <a:rect l="0" t="0" r="r" b="b"/>
            <a:pathLst>
              <a:path w="4032" h="1356">
                <a:moveTo>
                  <a:pt x="1116" y="0"/>
                </a:moveTo>
                <a:cubicBezTo>
                  <a:pt x="2370" y="1254"/>
                  <a:pt x="3840" y="636"/>
                  <a:pt x="3840" y="636"/>
                </a:cubicBezTo>
                <a:cubicBezTo>
                  <a:pt x="4032" y="966"/>
                  <a:pt x="4032" y="1356"/>
                  <a:pt x="4032" y="1356"/>
                </a:cubicBezTo>
                <a:cubicBezTo>
                  <a:pt x="4032" y="1356"/>
                  <a:pt x="2160" y="1356"/>
                  <a:pt x="288" y="1356"/>
                </a:cubicBezTo>
                <a:cubicBezTo>
                  <a:pt x="120" y="1140"/>
                  <a:pt x="0" y="828"/>
                  <a:pt x="0" y="828"/>
                </a:cubicBezTo>
                <a:lnTo>
                  <a:pt x="1116" y="0"/>
                </a:ln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14" name="Freeform 42"/>
          <p:cNvSpPr>
            <a:spLocks/>
          </p:cNvSpPr>
          <p:nvPr/>
        </p:nvSpPr>
        <p:spPr bwMode="gray">
          <a:xfrm>
            <a:off x="4400550" y="781050"/>
            <a:ext cx="4743450" cy="5048250"/>
          </a:xfrm>
          <a:custGeom>
            <a:avLst/>
            <a:gdLst>
              <a:gd name="T0" fmla="*/ 510 w 2988"/>
              <a:gd name="T1" fmla="*/ 1098 h 3180"/>
              <a:gd name="T2" fmla="*/ 2280 w 2988"/>
              <a:gd name="T3" fmla="*/ 0 h 3180"/>
              <a:gd name="T4" fmla="*/ 2988 w 2988"/>
              <a:gd name="T5" fmla="*/ 342 h 3180"/>
              <a:gd name="T6" fmla="*/ 2988 w 2988"/>
              <a:gd name="T7" fmla="*/ 2772 h 3180"/>
              <a:gd name="T8" fmla="*/ 1452 w 2988"/>
              <a:gd name="T9" fmla="*/ 3060 h 3180"/>
              <a:gd name="T10" fmla="*/ 0 w 2988"/>
              <a:gd name="T11" fmla="*/ 2406 h 3180"/>
              <a:gd name="T12" fmla="*/ 510 w 2988"/>
              <a:gd name="T13" fmla="*/ 1098 h 3180"/>
            </a:gdLst>
            <a:ahLst/>
            <a:cxnLst>
              <a:cxn ang="0">
                <a:pos x="T0" y="T1"/>
              </a:cxn>
              <a:cxn ang="0">
                <a:pos x="T2" y="T3"/>
              </a:cxn>
              <a:cxn ang="0">
                <a:pos x="T4" y="T5"/>
              </a:cxn>
              <a:cxn ang="0">
                <a:pos x="T6" y="T7"/>
              </a:cxn>
              <a:cxn ang="0">
                <a:pos x="T8" y="T9"/>
              </a:cxn>
              <a:cxn ang="0">
                <a:pos x="T10" y="T11"/>
              </a:cxn>
              <a:cxn ang="0">
                <a:pos x="T12" y="T13"/>
              </a:cxn>
            </a:cxnLst>
            <a:rect l="0" t="0" r="r" b="b"/>
            <a:pathLst>
              <a:path w="2988" h="3180">
                <a:moveTo>
                  <a:pt x="510" y="1098"/>
                </a:moveTo>
                <a:cubicBezTo>
                  <a:pt x="1710" y="840"/>
                  <a:pt x="2280" y="0"/>
                  <a:pt x="2280" y="0"/>
                </a:cubicBezTo>
                <a:cubicBezTo>
                  <a:pt x="2700" y="96"/>
                  <a:pt x="2988" y="342"/>
                  <a:pt x="2988" y="342"/>
                </a:cubicBezTo>
                <a:lnTo>
                  <a:pt x="2988" y="2772"/>
                </a:lnTo>
                <a:cubicBezTo>
                  <a:pt x="2988" y="2772"/>
                  <a:pt x="2202" y="3180"/>
                  <a:pt x="1452" y="3060"/>
                </a:cubicBezTo>
                <a:cubicBezTo>
                  <a:pt x="636" y="2940"/>
                  <a:pt x="0" y="2406"/>
                  <a:pt x="0" y="2406"/>
                </a:cubicBezTo>
                <a:lnTo>
                  <a:pt x="510" y="1098"/>
                </a:ln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15" name="Freeform 43"/>
          <p:cNvSpPr>
            <a:spLocks/>
          </p:cNvSpPr>
          <p:nvPr/>
        </p:nvSpPr>
        <p:spPr bwMode="gray">
          <a:xfrm>
            <a:off x="4800600" y="0"/>
            <a:ext cx="3276600" cy="2409825"/>
          </a:xfrm>
          <a:custGeom>
            <a:avLst/>
            <a:gdLst>
              <a:gd name="T0" fmla="*/ 0 w 2064"/>
              <a:gd name="T1" fmla="*/ 0 h 1518"/>
              <a:gd name="T2" fmla="*/ 276 w 2064"/>
              <a:gd name="T3" fmla="*/ 1518 h 1518"/>
              <a:gd name="T4" fmla="*/ 2064 w 2064"/>
              <a:gd name="T5" fmla="*/ 0 h 1518"/>
              <a:gd name="T6" fmla="*/ 0 w 2064"/>
              <a:gd name="T7" fmla="*/ 0 h 1518"/>
            </a:gdLst>
            <a:ahLst/>
            <a:cxnLst>
              <a:cxn ang="0">
                <a:pos x="T0" y="T1"/>
              </a:cxn>
              <a:cxn ang="0">
                <a:pos x="T2" y="T3"/>
              </a:cxn>
              <a:cxn ang="0">
                <a:pos x="T4" y="T5"/>
              </a:cxn>
              <a:cxn ang="0">
                <a:pos x="T6" y="T7"/>
              </a:cxn>
            </a:cxnLst>
            <a:rect l="0" t="0" r="r" b="b"/>
            <a:pathLst>
              <a:path w="2064" h="1518">
                <a:moveTo>
                  <a:pt x="0" y="0"/>
                </a:moveTo>
                <a:cubicBezTo>
                  <a:pt x="0" y="0"/>
                  <a:pt x="138" y="759"/>
                  <a:pt x="276" y="1518"/>
                </a:cubicBezTo>
                <a:cubicBezTo>
                  <a:pt x="1518" y="1194"/>
                  <a:pt x="2064" y="0"/>
                  <a:pt x="2064" y="0"/>
                </a:cubicBezTo>
                <a:lnTo>
                  <a:pt x="0" y="0"/>
                </a:ln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51" name="Freeform 79"/>
          <p:cNvSpPr>
            <a:spLocks/>
          </p:cNvSpPr>
          <p:nvPr/>
        </p:nvSpPr>
        <p:spPr bwMode="gray">
          <a:xfrm>
            <a:off x="0" y="0"/>
            <a:ext cx="6583363" cy="7267575"/>
          </a:xfrm>
          <a:custGeom>
            <a:avLst/>
            <a:gdLst>
              <a:gd name="T0" fmla="*/ 0 w 4014"/>
              <a:gd name="T1" fmla="*/ 0 h 4455"/>
              <a:gd name="T2" fmla="*/ 3612 w 4014"/>
              <a:gd name="T3" fmla="*/ 0 h 4455"/>
              <a:gd name="T4" fmla="*/ 3222 w 4014"/>
              <a:gd name="T5" fmla="*/ 3042 h 4455"/>
              <a:gd name="T6" fmla="*/ 0 w 4014"/>
              <a:gd name="T7" fmla="*/ 3744 h 4455"/>
              <a:gd name="T8" fmla="*/ 0 w 4014"/>
              <a:gd name="T9" fmla="*/ 0 h 4455"/>
            </a:gdLst>
            <a:ahLst/>
            <a:cxnLst>
              <a:cxn ang="0">
                <a:pos x="T0" y="T1"/>
              </a:cxn>
              <a:cxn ang="0">
                <a:pos x="T2" y="T3"/>
              </a:cxn>
              <a:cxn ang="0">
                <a:pos x="T4" y="T5"/>
              </a:cxn>
              <a:cxn ang="0">
                <a:pos x="T6" y="T7"/>
              </a:cxn>
              <a:cxn ang="0">
                <a:pos x="T8" y="T9"/>
              </a:cxn>
            </a:cxnLst>
            <a:rect l="0" t="0" r="r" b="b"/>
            <a:pathLst>
              <a:path w="4014" h="4455">
                <a:moveTo>
                  <a:pt x="0" y="0"/>
                </a:moveTo>
                <a:lnTo>
                  <a:pt x="3612" y="0"/>
                </a:lnTo>
                <a:cubicBezTo>
                  <a:pt x="4014" y="984"/>
                  <a:pt x="3812" y="2307"/>
                  <a:pt x="3222" y="3042"/>
                </a:cubicBezTo>
                <a:cubicBezTo>
                  <a:pt x="1988" y="4455"/>
                  <a:pt x="0" y="3744"/>
                  <a:pt x="0" y="3744"/>
                </a:cubicBezTo>
                <a:lnTo>
                  <a:pt x="0" y="0"/>
                </a:lnTo>
                <a:close/>
              </a:path>
            </a:pathLst>
          </a:custGeom>
          <a:solidFill>
            <a:srgbClr val="FFFFFF"/>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17" name="Freeform 45"/>
          <p:cNvSpPr>
            <a:spLocks/>
          </p:cNvSpPr>
          <p:nvPr/>
        </p:nvSpPr>
        <p:spPr bwMode="gray">
          <a:xfrm>
            <a:off x="0" y="0"/>
            <a:ext cx="6372225" cy="7072313"/>
          </a:xfrm>
          <a:custGeom>
            <a:avLst/>
            <a:gdLst>
              <a:gd name="T0" fmla="*/ 0 w 4014"/>
              <a:gd name="T1" fmla="*/ 0 h 4455"/>
              <a:gd name="T2" fmla="*/ 3612 w 4014"/>
              <a:gd name="T3" fmla="*/ 0 h 4455"/>
              <a:gd name="T4" fmla="*/ 3222 w 4014"/>
              <a:gd name="T5" fmla="*/ 3042 h 4455"/>
              <a:gd name="T6" fmla="*/ 0 w 4014"/>
              <a:gd name="T7" fmla="*/ 3744 h 4455"/>
              <a:gd name="T8" fmla="*/ 0 w 4014"/>
              <a:gd name="T9" fmla="*/ 0 h 4455"/>
            </a:gdLst>
            <a:ahLst/>
            <a:cxnLst>
              <a:cxn ang="0">
                <a:pos x="T0" y="T1"/>
              </a:cxn>
              <a:cxn ang="0">
                <a:pos x="T2" y="T3"/>
              </a:cxn>
              <a:cxn ang="0">
                <a:pos x="T4" y="T5"/>
              </a:cxn>
              <a:cxn ang="0">
                <a:pos x="T6" y="T7"/>
              </a:cxn>
              <a:cxn ang="0">
                <a:pos x="T8" y="T9"/>
              </a:cxn>
            </a:cxnLst>
            <a:rect l="0" t="0" r="r" b="b"/>
            <a:pathLst>
              <a:path w="4014" h="4455">
                <a:moveTo>
                  <a:pt x="0" y="0"/>
                </a:moveTo>
                <a:lnTo>
                  <a:pt x="3612" y="0"/>
                </a:lnTo>
                <a:cubicBezTo>
                  <a:pt x="4014" y="984"/>
                  <a:pt x="3812" y="2307"/>
                  <a:pt x="3222" y="3042"/>
                </a:cubicBezTo>
                <a:cubicBezTo>
                  <a:pt x="1988" y="4455"/>
                  <a:pt x="0" y="3744"/>
                  <a:pt x="0" y="3744"/>
                </a:cubicBezTo>
                <a:lnTo>
                  <a:pt x="0" y="0"/>
                </a:lnTo>
                <a:close/>
              </a:path>
            </a:pathLst>
          </a:custGeom>
          <a:gradFill rotWithShape="1">
            <a:gsLst>
              <a:gs pos="0">
                <a:schemeClr val="bg1">
                  <a:gamma/>
                  <a:tint val="25490"/>
                  <a:invGamma/>
                </a:schemeClr>
              </a:gs>
              <a:gs pos="100000">
                <a:schemeClr val="bg1"/>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19" name="Line 47"/>
          <p:cNvSpPr>
            <a:spLocks noChangeShapeType="1"/>
          </p:cNvSpPr>
          <p:nvPr/>
        </p:nvSpPr>
        <p:spPr bwMode="gray">
          <a:xfrm>
            <a:off x="250825" y="1588"/>
            <a:ext cx="0" cy="6015037"/>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0" name="Line 48"/>
          <p:cNvSpPr>
            <a:spLocks noChangeShapeType="1"/>
          </p:cNvSpPr>
          <p:nvPr/>
        </p:nvSpPr>
        <p:spPr bwMode="gray">
          <a:xfrm>
            <a:off x="1293813" y="1588"/>
            <a:ext cx="0" cy="6207125"/>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1" name="Line 49"/>
          <p:cNvSpPr>
            <a:spLocks noChangeShapeType="1"/>
          </p:cNvSpPr>
          <p:nvPr/>
        </p:nvSpPr>
        <p:spPr bwMode="gray">
          <a:xfrm>
            <a:off x="2338388" y="1588"/>
            <a:ext cx="0" cy="6183312"/>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2" name="Line 50"/>
          <p:cNvSpPr>
            <a:spLocks noChangeShapeType="1"/>
          </p:cNvSpPr>
          <p:nvPr/>
        </p:nvSpPr>
        <p:spPr bwMode="gray">
          <a:xfrm>
            <a:off x="3382963" y="1588"/>
            <a:ext cx="0" cy="5972175"/>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3" name="Line 51"/>
          <p:cNvSpPr>
            <a:spLocks noChangeShapeType="1"/>
          </p:cNvSpPr>
          <p:nvPr/>
        </p:nvSpPr>
        <p:spPr bwMode="gray">
          <a:xfrm>
            <a:off x="4427538" y="1588"/>
            <a:ext cx="0" cy="5449887"/>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5" name="Line 53"/>
          <p:cNvSpPr>
            <a:spLocks noChangeShapeType="1"/>
          </p:cNvSpPr>
          <p:nvPr/>
        </p:nvSpPr>
        <p:spPr bwMode="gray">
          <a:xfrm rot="5400000">
            <a:off x="2913063" y="-2654300"/>
            <a:ext cx="0" cy="5813425"/>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6" name="Line 54"/>
          <p:cNvSpPr>
            <a:spLocks noChangeShapeType="1"/>
          </p:cNvSpPr>
          <p:nvPr/>
        </p:nvSpPr>
        <p:spPr bwMode="gray">
          <a:xfrm rot="5400000">
            <a:off x="3006725" y="-1682750"/>
            <a:ext cx="0" cy="6000750"/>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7" name="Line 55"/>
          <p:cNvSpPr>
            <a:spLocks noChangeShapeType="1"/>
          </p:cNvSpPr>
          <p:nvPr/>
        </p:nvSpPr>
        <p:spPr bwMode="gray">
          <a:xfrm rot="5400000">
            <a:off x="3011488" y="-622300"/>
            <a:ext cx="0" cy="6010275"/>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8" name="Line 56"/>
          <p:cNvSpPr>
            <a:spLocks noChangeShapeType="1"/>
          </p:cNvSpPr>
          <p:nvPr/>
        </p:nvSpPr>
        <p:spPr bwMode="gray">
          <a:xfrm rot="5400000">
            <a:off x="2907507" y="548481"/>
            <a:ext cx="0" cy="5802313"/>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29" name="Line 57"/>
          <p:cNvSpPr>
            <a:spLocks noChangeShapeType="1"/>
          </p:cNvSpPr>
          <p:nvPr/>
        </p:nvSpPr>
        <p:spPr bwMode="gray">
          <a:xfrm rot="5400000">
            <a:off x="2666207" y="1854993"/>
            <a:ext cx="0" cy="5319713"/>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30" name="Line 58"/>
          <p:cNvSpPr>
            <a:spLocks noChangeShapeType="1"/>
          </p:cNvSpPr>
          <p:nvPr/>
        </p:nvSpPr>
        <p:spPr bwMode="gray">
          <a:xfrm rot="5400000">
            <a:off x="2115344" y="3472656"/>
            <a:ext cx="0" cy="4217988"/>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31" name="Rectangle 59"/>
          <p:cNvSpPr>
            <a:spLocks noChangeArrowheads="1"/>
          </p:cNvSpPr>
          <p:nvPr/>
        </p:nvSpPr>
        <p:spPr bwMode="gray">
          <a:xfrm>
            <a:off x="2362200" y="277813"/>
            <a:ext cx="1012825" cy="1025525"/>
          </a:xfrm>
          <a:prstGeom prst="rect">
            <a:avLst/>
          </a:prstGeom>
          <a:solidFill>
            <a:srgbClr val="FFFFFF">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132" name="Rectangle 60"/>
          <p:cNvSpPr>
            <a:spLocks noChangeArrowheads="1"/>
          </p:cNvSpPr>
          <p:nvPr/>
        </p:nvSpPr>
        <p:spPr bwMode="gray">
          <a:xfrm>
            <a:off x="285750" y="2427288"/>
            <a:ext cx="1012825" cy="1025525"/>
          </a:xfrm>
          <a:prstGeom prst="rect">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133" name="Rectangle 61"/>
          <p:cNvSpPr>
            <a:spLocks noChangeArrowheads="1"/>
          </p:cNvSpPr>
          <p:nvPr/>
        </p:nvSpPr>
        <p:spPr bwMode="gray">
          <a:xfrm>
            <a:off x="0" y="271463"/>
            <a:ext cx="250825" cy="1025525"/>
          </a:xfrm>
          <a:prstGeom prst="rect">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134" name="Rectangle 62"/>
          <p:cNvSpPr>
            <a:spLocks noChangeArrowheads="1"/>
          </p:cNvSpPr>
          <p:nvPr/>
        </p:nvSpPr>
        <p:spPr bwMode="gray">
          <a:xfrm>
            <a:off x="1331913" y="1588"/>
            <a:ext cx="1012825" cy="234950"/>
          </a:xfrm>
          <a:prstGeom prst="rect">
            <a:avLst/>
          </a:prstGeom>
          <a:solidFill>
            <a:srgbClr val="FFFFFF">
              <a:alpha val="5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136" name="Freeform 64"/>
          <p:cNvSpPr>
            <a:spLocks/>
          </p:cNvSpPr>
          <p:nvPr/>
        </p:nvSpPr>
        <p:spPr bwMode="gray">
          <a:xfrm>
            <a:off x="2365375" y="4541838"/>
            <a:ext cx="1009650" cy="1033462"/>
          </a:xfrm>
          <a:custGeom>
            <a:avLst/>
            <a:gdLst>
              <a:gd name="T0" fmla="*/ 0 w 636"/>
              <a:gd name="T1" fmla="*/ 0 h 651"/>
              <a:gd name="T2" fmla="*/ 0 w 636"/>
              <a:gd name="T3" fmla="*/ 645 h 651"/>
              <a:gd name="T4" fmla="*/ 636 w 636"/>
              <a:gd name="T5" fmla="*/ 651 h 651"/>
              <a:gd name="T6" fmla="*/ 632 w 636"/>
              <a:gd name="T7" fmla="*/ 0 h 651"/>
              <a:gd name="T8" fmla="*/ 0 w 636"/>
              <a:gd name="T9" fmla="*/ 0 h 651"/>
            </a:gdLst>
            <a:ahLst/>
            <a:cxnLst>
              <a:cxn ang="0">
                <a:pos x="T0" y="T1"/>
              </a:cxn>
              <a:cxn ang="0">
                <a:pos x="T2" y="T3"/>
              </a:cxn>
              <a:cxn ang="0">
                <a:pos x="T4" y="T5"/>
              </a:cxn>
              <a:cxn ang="0">
                <a:pos x="T6" y="T7"/>
              </a:cxn>
              <a:cxn ang="0">
                <a:pos x="T8" y="T9"/>
              </a:cxn>
            </a:cxnLst>
            <a:rect l="0" t="0" r="r" b="b"/>
            <a:pathLst>
              <a:path w="636" h="651">
                <a:moveTo>
                  <a:pt x="0" y="0"/>
                </a:moveTo>
                <a:lnTo>
                  <a:pt x="0" y="645"/>
                </a:lnTo>
                <a:lnTo>
                  <a:pt x="636" y="651"/>
                </a:lnTo>
                <a:lnTo>
                  <a:pt x="632" y="0"/>
                </a:lnTo>
                <a:lnTo>
                  <a:pt x="0" y="0"/>
                </a:lnTo>
                <a:close/>
              </a:path>
            </a:pathLst>
          </a:custGeom>
          <a:solidFill>
            <a:srgbClr val="FFFFFF">
              <a:alpha val="39999"/>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03" name="Rectangle 31"/>
          <p:cNvSpPr>
            <a:spLocks noChangeArrowheads="1"/>
          </p:cNvSpPr>
          <p:nvPr/>
        </p:nvSpPr>
        <p:spPr bwMode="gray">
          <a:xfrm>
            <a:off x="285750" y="2435225"/>
            <a:ext cx="1012825" cy="1025525"/>
          </a:xfrm>
          <a:prstGeom prst="rect">
            <a:avLst/>
          </a:prstGeom>
          <a:solidFill>
            <a:srgbClr val="FFFFFF">
              <a:alpha val="3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075" name="Rectangle 3"/>
          <p:cNvSpPr>
            <a:spLocks noGrp="1" noChangeArrowheads="1"/>
          </p:cNvSpPr>
          <p:nvPr>
            <p:ph type="subTitle" idx="1"/>
          </p:nvPr>
        </p:nvSpPr>
        <p:spPr>
          <a:xfrm>
            <a:off x="333375" y="5084763"/>
            <a:ext cx="6400800" cy="457200"/>
          </a:xfrm>
        </p:spPr>
        <p:txBody>
          <a:bodyPr/>
          <a:lstStyle>
            <a:lvl1pPr marL="0" indent="0">
              <a:buFontTx/>
              <a:buNone/>
              <a:defRPr sz="1600">
                <a:latin typeface="Times New Roman" pitchFamily="18" charset="0"/>
              </a:defRPr>
            </a:lvl1pPr>
          </a:lstStyle>
          <a:p>
            <a:pPr lvl="0"/>
            <a:r>
              <a:rPr lang="en-US" noProof="0" smtClean="0"/>
              <a:t>Click to edit Master subtitle style</a:t>
            </a:r>
          </a:p>
        </p:txBody>
      </p:sp>
      <p:sp>
        <p:nvSpPr>
          <p:cNvPr id="3076" name="Rectangle 4"/>
          <p:cNvSpPr>
            <a:spLocks noGrp="1" noChangeArrowheads="1"/>
          </p:cNvSpPr>
          <p:nvPr>
            <p:ph type="dt" sz="half" idx="2"/>
          </p:nvPr>
        </p:nvSpPr>
        <p:spPr>
          <a:xfrm>
            <a:off x="457200" y="6407150"/>
            <a:ext cx="2133600" cy="314325"/>
          </a:xfrm>
        </p:spPr>
        <p:txBody>
          <a:bodyPr/>
          <a:lstStyle>
            <a:lvl1pPr>
              <a:defRPr/>
            </a:lvl1pPr>
          </a:lstStyle>
          <a:p>
            <a:fld id="{813AD2F5-858F-4EE7-893B-4C022EECC98C}" type="datetimeFigureOut">
              <a:rPr lang="id-ID" smtClean="0"/>
              <a:t>26/12/2018</a:t>
            </a:fld>
            <a:endParaRPr lang="id-ID"/>
          </a:p>
        </p:txBody>
      </p:sp>
      <p:sp>
        <p:nvSpPr>
          <p:cNvPr id="3077" name="Rectangle 5"/>
          <p:cNvSpPr>
            <a:spLocks noGrp="1" noChangeArrowheads="1"/>
          </p:cNvSpPr>
          <p:nvPr>
            <p:ph type="ftr" sz="quarter" idx="3"/>
          </p:nvPr>
        </p:nvSpPr>
        <p:spPr>
          <a:xfrm>
            <a:off x="3124200" y="6407150"/>
            <a:ext cx="2895600" cy="314325"/>
          </a:xfrm>
        </p:spPr>
        <p:txBody>
          <a:bodyPr/>
          <a:lstStyle>
            <a:lvl1pPr>
              <a:defRPr/>
            </a:lvl1pPr>
          </a:lstStyle>
          <a:p>
            <a:endParaRPr lang="id-ID"/>
          </a:p>
        </p:txBody>
      </p:sp>
      <p:sp>
        <p:nvSpPr>
          <p:cNvPr id="3078" name="Rectangle 6"/>
          <p:cNvSpPr>
            <a:spLocks noGrp="1" noChangeArrowheads="1"/>
          </p:cNvSpPr>
          <p:nvPr>
            <p:ph type="sldNum" sz="quarter" idx="4"/>
          </p:nvPr>
        </p:nvSpPr>
        <p:spPr>
          <a:xfrm>
            <a:off x="6553200" y="6407150"/>
            <a:ext cx="2133600" cy="314325"/>
          </a:xfrm>
        </p:spPr>
        <p:txBody>
          <a:bodyPr/>
          <a:lstStyle>
            <a:lvl1pPr>
              <a:defRPr/>
            </a:lvl1pPr>
          </a:lstStyle>
          <a:p>
            <a:fld id="{7EEE43FD-E652-4963-BB28-B8E7115101EC}" type="slidenum">
              <a:rPr lang="id-ID" smtClean="0"/>
              <a:t>‹#›</a:t>
            </a:fld>
            <a:endParaRPr lang="id-ID"/>
          </a:p>
        </p:txBody>
      </p:sp>
      <p:sp>
        <p:nvSpPr>
          <p:cNvPr id="3110" name="Text Box 38"/>
          <p:cNvSpPr txBox="1">
            <a:spLocks noChangeArrowheads="1"/>
          </p:cNvSpPr>
          <p:nvPr/>
        </p:nvSpPr>
        <p:spPr bwMode="gray">
          <a:xfrm>
            <a:off x="333375" y="4714875"/>
            <a:ext cx="1303338" cy="42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a:r>
              <a:rPr lang="en-US" sz="2200">
                <a:latin typeface="Arial Black" pitchFamily="34" charset="0"/>
              </a:rPr>
              <a:t>L/O/G/O</a:t>
            </a:r>
          </a:p>
        </p:txBody>
      </p:sp>
      <p:grpSp>
        <p:nvGrpSpPr>
          <p:cNvPr id="3143" name="Group 71"/>
          <p:cNvGrpSpPr>
            <a:grpSpLocks/>
          </p:cNvGrpSpPr>
          <p:nvPr/>
        </p:nvGrpSpPr>
        <p:grpSpPr bwMode="auto">
          <a:xfrm>
            <a:off x="8077200" y="0"/>
            <a:ext cx="1076325" cy="6858000"/>
            <a:chOff x="5088" y="0"/>
            <a:chExt cx="678" cy="4320"/>
          </a:xfrm>
        </p:grpSpPr>
        <p:sp>
          <p:nvSpPr>
            <p:cNvPr id="3138" name="Freeform 66"/>
            <p:cNvSpPr>
              <a:spLocks/>
            </p:cNvSpPr>
            <p:nvPr userDrawn="1"/>
          </p:nvSpPr>
          <p:spPr bwMode="gray">
            <a:xfrm>
              <a:off x="5088" y="0"/>
              <a:ext cx="672" cy="702"/>
            </a:xfrm>
            <a:custGeom>
              <a:avLst/>
              <a:gdLst>
                <a:gd name="T0" fmla="*/ 0 w 672"/>
                <a:gd name="T1" fmla="*/ 432 h 720"/>
                <a:gd name="T2" fmla="*/ 288 w 672"/>
                <a:gd name="T3" fmla="*/ 0 h 720"/>
                <a:gd name="T4" fmla="*/ 672 w 672"/>
                <a:gd name="T5" fmla="*/ 0 h 720"/>
                <a:gd name="T6" fmla="*/ 672 w 672"/>
                <a:gd name="T7" fmla="*/ 720 h 720"/>
                <a:gd name="T8" fmla="*/ 0 w 672"/>
                <a:gd name="T9" fmla="*/ 432 h 720"/>
              </a:gdLst>
              <a:ahLst/>
              <a:cxnLst>
                <a:cxn ang="0">
                  <a:pos x="T0" y="T1"/>
                </a:cxn>
                <a:cxn ang="0">
                  <a:pos x="T2" y="T3"/>
                </a:cxn>
                <a:cxn ang="0">
                  <a:pos x="T4" y="T5"/>
                </a:cxn>
                <a:cxn ang="0">
                  <a:pos x="T6" y="T7"/>
                </a:cxn>
                <a:cxn ang="0">
                  <a:pos x="T8" y="T9"/>
                </a:cxn>
              </a:cxnLst>
              <a:rect l="0" t="0" r="r" b="b"/>
              <a:pathLst>
                <a:path w="672" h="720">
                  <a:moveTo>
                    <a:pt x="0" y="432"/>
                  </a:moveTo>
                  <a:cubicBezTo>
                    <a:pt x="186" y="216"/>
                    <a:pt x="288" y="0"/>
                    <a:pt x="288" y="0"/>
                  </a:cubicBezTo>
                  <a:lnTo>
                    <a:pt x="672" y="0"/>
                  </a:lnTo>
                  <a:lnTo>
                    <a:pt x="672" y="720"/>
                  </a:lnTo>
                  <a:cubicBezTo>
                    <a:pt x="672" y="720"/>
                    <a:pt x="384" y="516"/>
                    <a:pt x="0" y="432"/>
                  </a:cubicBezTo>
                  <a:close/>
                </a:path>
              </a:pathLst>
            </a:custGeom>
            <a:solidFill>
              <a:srgbClr val="E8E8E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3139" name="Freeform 67"/>
            <p:cNvSpPr>
              <a:spLocks/>
            </p:cNvSpPr>
            <p:nvPr userDrawn="1"/>
          </p:nvSpPr>
          <p:spPr bwMode="gray">
            <a:xfrm>
              <a:off x="5602" y="3496"/>
              <a:ext cx="164" cy="824"/>
            </a:xfrm>
            <a:custGeom>
              <a:avLst/>
              <a:gdLst>
                <a:gd name="T0" fmla="*/ 206 w 212"/>
                <a:gd name="T1" fmla="*/ 0 h 824"/>
                <a:gd name="T2" fmla="*/ 0 w 212"/>
                <a:gd name="T3" fmla="*/ 82 h 824"/>
                <a:gd name="T4" fmla="*/ 168 w 212"/>
                <a:gd name="T5" fmla="*/ 824 h 824"/>
                <a:gd name="T6" fmla="*/ 212 w 212"/>
                <a:gd name="T7" fmla="*/ 822 h 824"/>
                <a:gd name="T8" fmla="*/ 206 w 212"/>
                <a:gd name="T9" fmla="*/ 0 h 824"/>
              </a:gdLst>
              <a:ahLst/>
              <a:cxnLst>
                <a:cxn ang="0">
                  <a:pos x="T0" y="T1"/>
                </a:cxn>
                <a:cxn ang="0">
                  <a:pos x="T2" y="T3"/>
                </a:cxn>
                <a:cxn ang="0">
                  <a:pos x="T4" y="T5"/>
                </a:cxn>
                <a:cxn ang="0">
                  <a:pos x="T6" y="T7"/>
                </a:cxn>
                <a:cxn ang="0">
                  <a:pos x="T8" y="T9"/>
                </a:cxn>
              </a:cxnLst>
              <a:rect l="0" t="0" r="r" b="b"/>
              <a:pathLst>
                <a:path w="212" h="824">
                  <a:moveTo>
                    <a:pt x="206" y="0"/>
                  </a:moveTo>
                  <a:cubicBezTo>
                    <a:pt x="104" y="54"/>
                    <a:pt x="0" y="82"/>
                    <a:pt x="0" y="82"/>
                  </a:cubicBezTo>
                  <a:cubicBezTo>
                    <a:pt x="0" y="82"/>
                    <a:pt x="148" y="378"/>
                    <a:pt x="168" y="824"/>
                  </a:cubicBezTo>
                  <a:lnTo>
                    <a:pt x="212" y="822"/>
                  </a:lnTo>
                  <a:cubicBezTo>
                    <a:pt x="212" y="822"/>
                    <a:pt x="209" y="411"/>
                    <a:pt x="206" y="0"/>
                  </a:cubicBezTo>
                  <a:close/>
                </a:path>
              </a:pathLst>
            </a:custGeom>
            <a:solidFill>
              <a:srgbClr val="E8E8E8"/>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grpSp>
      <p:sp>
        <p:nvSpPr>
          <p:cNvPr id="3152" name="Rectangle 80"/>
          <p:cNvSpPr>
            <a:spLocks noChangeArrowheads="1"/>
          </p:cNvSpPr>
          <p:nvPr/>
        </p:nvSpPr>
        <p:spPr bwMode="gray">
          <a:xfrm>
            <a:off x="5495925" y="1333500"/>
            <a:ext cx="660400" cy="1025525"/>
          </a:xfrm>
          <a:prstGeom prst="rect">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153" name="Line 81"/>
          <p:cNvSpPr>
            <a:spLocks noChangeShapeType="1"/>
          </p:cNvSpPr>
          <p:nvPr/>
        </p:nvSpPr>
        <p:spPr bwMode="gray">
          <a:xfrm>
            <a:off x="5480050" y="1588"/>
            <a:ext cx="0" cy="4238625"/>
          </a:xfrm>
          <a:prstGeom prst="line">
            <a:avLst/>
          </a:prstGeom>
          <a:noFill/>
          <a:ln w="9525">
            <a:solidFill>
              <a:srgbClr val="FFFFFF"/>
            </a:solidFill>
            <a:round/>
            <a:headEnd/>
            <a:tailEnd/>
          </a:ln>
          <a:effectLst>
            <a:outerShdw dist="17961" dir="2700000" algn="ctr" rotWithShape="0">
              <a:schemeClr val="accent2">
                <a:alpha val="50000"/>
              </a:schemeClr>
            </a:outerShdw>
          </a:effectLst>
          <a:extLst>
            <a:ext uri="{909E8E84-426E-40DD-AFC4-6F175D3DCCD1}">
              <a14:hiddenFill xmlns:a14="http://schemas.microsoft.com/office/drawing/2010/main">
                <a:noFill/>
              </a14:hiddenFill>
            </a:ext>
          </a:extLst>
        </p:spPr>
        <p:txBody>
          <a:bodyPr/>
          <a:lstStyle/>
          <a:p>
            <a:endParaRPr lang="id-ID"/>
          </a:p>
        </p:txBody>
      </p:sp>
      <p:sp>
        <p:nvSpPr>
          <p:cNvPr id="3154" name="Rectangle 82"/>
          <p:cNvSpPr>
            <a:spLocks noChangeArrowheads="1"/>
          </p:cNvSpPr>
          <p:nvPr/>
        </p:nvSpPr>
        <p:spPr bwMode="gray">
          <a:xfrm>
            <a:off x="4457700" y="3495675"/>
            <a:ext cx="1012825" cy="1025525"/>
          </a:xfrm>
          <a:prstGeom prst="rect">
            <a:avLst/>
          </a:prstGeom>
          <a:solidFill>
            <a:srgbClr val="FFFFFF">
              <a:alpha val="3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3074" name="Rectangle 2"/>
          <p:cNvSpPr>
            <a:spLocks noGrp="1" noChangeArrowheads="1"/>
          </p:cNvSpPr>
          <p:nvPr>
            <p:ph type="ctrTitle"/>
          </p:nvPr>
        </p:nvSpPr>
        <p:spPr bwMode="gray">
          <a:xfrm>
            <a:off x="333375" y="1884363"/>
            <a:ext cx="8229600" cy="1470025"/>
          </a:xfrm>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4800"/>
            </a:lvl1pPr>
          </a:lstStyle>
          <a:p>
            <a:pPr lvl="0"/>
            <a:r>
              <a:rPr lang="en-US" noProof="0" smtClean="0"/>
              <a:t>Click to edit Master title style</a:t>
            </a:r>
          </a:p>
        </p:txBody>
      </p:sp>
      <p:pic>
        <p:nvPicPr>
          <p:cNvPr id="3155" name="Picture 83" descr="water"/>
          <p:cNvPicPr>
            <a:picLocks noChangeAspect="1" noChangeArrowheads="1"/>
          </p:cNvPicPr>
          <p:nvPr/>
        </p:nvPicPr>
        <p:blipFill>
          <a:blip r:embed="rId2">
            <a:extLst>
              <a:ext uri="{28A0092B-C50C-407E-A947-70E740481C1C}">
                <a14:useLocalDpi xmlns:a14="http://schemas.microsoft.com/office/drawing/2010/main" val="0"/>
              </a:ext>
            </a:extLst>
          </a:blip>
          <a:srcRect l="22409" t="16374" b="27486"/>
          <a:stretch>
            <a:fillRect/>
          </a:stretch>
        </p:blipFill>
        <p:spPr bwMode="gray">
          <a:xfrm rot="393398">
            <a:off x="2667000" y="609600"/>
            <a:ext cx="2663825" cy="2197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15"/>
                                        </p:tgtEl>
                                        <p:attrNameLst>
                                          <p:attrName>style.visibility</p:attrName>
                                        </p:attrNameLst>
                                      </p:cBhvr>
                                      <p:to>
                                        <p:strVal val="visible"/>
                                      </p:to>
                                    </p:set>
                                    <p:animEffect transition="in" filter="fade">
                                      <p:cBhvr>
                                        <p:cTn id="7" dur="1000"/>
                                        <p:tgtEl>
                                          <p:spTgt spid="3115"/>
                                        </p:tgtEl>
                                      </p:cBhvr>
                                    </p:animEffect>
                                  </p:childTnLst>
                                </p:cTn>
                              </p:par>
                              <p:par>
                                <p:cTn id="8" presetID="10" presetClass="entr" presetSubtype="0" fill="hold" grpId="0" nodeType="withEffect">
                                  <p:stCondLst>
                                    <p:cond delay="600"/>
                                  </p:stCondLst>
                                  <p:childTnLst>
                                    <p:set>
                                      <p:cBhvr>
                                        <p:cTn id="9" dur="1" fill="hold">
                                          <p:stCondLst>
                                            <p:cond delay="0"/>
                                          </p:stCondLst>
                                        </p:cTn>
                                        <p:tgtEl>
                                          <p:spTgt spid="3114"/>
                                        </p:tgtEl>
                                        <p:attrNameLst>
                                          <p:attrName>style.visibility</p:attrName>
                                        </p:attrNameLst>
                                      </p:cBhvr>
                                      <p:to>
                                        <p:strVal val="visible"/>
                                      </p:to>
                                    </p:set>
                                    <p:animEffect transition="in" filter="fade">
                                      <p:cBhvr>
                                        <p:cTn id="10" dur="1000"/>
                                        <p:tgtEl>
                                          <p:spTgt spid="3114"/>
                                        </p:tgtEl>
                                      </p:cBhvr>
                                    </p:animEffect>
                                  </p:childTnLst>
                                </p:cTn>
                              </p:par>
                              <p:par>
                                <p:cTn id="11" presetID="10" presetClass="entr" presetSubtype="0" fill="hold" grpId="0" nodeType="withEffect">
                                  <p:stCondLst>
                                    <p:cond delay="1300"/>
                                  </p:stCondLst>
                                  <p:childTnLst>
                                    <p:set>
                                      <p:cBhvr>
                                        <p:cTn id="12" dur="1" fill="hold">
                                          <p:stCondLst>
                                            <p:cond delay="0"/>
                                          </p:stCondLst>
                                        </p:cTn>
                                        <p:tgtEl>
                                          <p:spTgt spid="3113"/>
                                        </p:tgtEl>
                                        <p:attrNameLst>
                                          <p:attrName>style.visibility</p:attrName>
                                        </p:attrNameLst>
                                      </p:cBhvr>
                                      <p:to>
                                        <p:strVal val="visible"/>
                                      </p:to>
                                    </p:set>
                                    <p:animEffect transition="in" filter="fade">
                                      <p:cBhvr>
                                        <p:cTn id="13" dur="1000"/>
                                        <p:tgtEl>
                                          <p:spTgt spid="3113"/>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3112"/>
                                        </p:tgtEl>
                                        <p:attrNameLst>
                                          <p:attrName>style.visibility</p:attrName>
                                        </p:attrNameLst>
                                      </p:cBhvr>
                                      <p:to>
                                        <p:strVal val="visible"/>
                                      </p:to>
                                    </p:set>
                                    <p:animEffect transition="in" filter="fade">
                                      <p:cBhvr>
                                        <p:cTn id="16" dur="1000"/>
                                        <p:tgtEl>
                                          <p:spTgt spid="3112"/>
                                        </p:tgtEl>
                                      </p:cBhvr>
                                    </p:animEffect>
                                  </p:childTnLst>
                                </p:cTn>
                              </p:par>
                            </p:childTnLst>
                          </p:cTn>
                        </p:par>
                        <p:par>
                          <p:cTn id="17" fill="hold" nodeType="afterGroup">
                            <p:stCondLst>
                              <p:cond delay="3000"/>
                            </p:stCondLst>
                            <p:childTnLst>
                              <p:par>
                                <p:cTn id="18" presetID="26" presetClass="emph" presetSubtype="0" fill="hold" grpId="1" nodeType="afterEffect">
                                  <p:stCondLst>
                                    <p:cond delay="0"/>
                                  </p:stCondLst>
                                  <p:childTnLst>
                                    <p:animEffect transition="out" filter="fade">
                                      <p:cBhvr>
                                        <p:cTn id="19" dur="2000" tmFilter="0, 0; .2, .5; .8, .5; 1, 0"/>
                                        <p:tgtEl>
                                          <p:spTgt spid="3115"/>
                                        </p:tgtEl>
                                      </p:cBhvr>
                                    </p:animEffect>
                                    <p:animScale>
                                      <p:cBhvr>
                                        <p:cTn id="20" dur="1000" autoRev="1" fill="hold"/>
                                        <p:tgtEl>
                                          <p:spTgt spid="3115"/>
                                        </p:tgtEl>
                                      </p:cBhvr>
                                      <p:by x="105000" y="105000"/>
                                    </p:animScale>
                                  </p:childTnLst>
                                </p:cTn>
                              </p:par>
                              <p:par>
                                <p:cTn id="21" presetID="26" presetClass="emph" presetSubtype="0" fill="hold" grpId="1" nodeType="withEffect">
                                  <p:stCondLst>
                                    <p:cond delay="500"/>
                                  </p:stCondLst>
                                  <p:childTnLst>
                                    <p:animEffect transition="out" filter="fade">
                                      <p:cBhvr>
                                        <p:cTn id="22" dur="2000" tmFilter="0, 0; .2, .5; .8, .5; 1, 0"/>
                                        <p:tgtEl>
                                          <p:spTgt spid="3114"/>
                                        </p:tgtEl>
                                      </p:cBhvr>
                                    </p:animEffect>
                                    <p:animScale>
                                      <p:cBhvr>
                                        <p:cTn id="23" dur="1000" autoRev="1" fill="hold"/>
                                        <p:tgtEl>
                                          <p:spTgt spid="3114"/>
                                        </p:tgtEl>
                                      </p:cBhvr>
                                      <p:by x="105000" y="105000"/>
                                    </p:animScale>
                                  </p:childTnLst>
                                </p:cTn>
                              </p:par>
                              <p:par>
                                <p:cTn id="24" presetID="26" presetClass="emph" presetSubtype="0" fill="hold" grpId="1" nodeType="withEffect">
                                  <p:stCondLst>
                                    <p:cond delay="1000"/>
                                  </p:stCondLst>
                                  <p:childTnLst>
                                    <p:animEffect transition="out" filter="fade">
                                      <p:cBhvr>
                                        <p:cTn id="25" dur="2000" tmFilter="0, 0; .2, .5; .8, .5; 1, 0"/>
                                        <p:tgtEl>
                                          <p:spTgt spid="3113"/>
                                        </p:tgtEl>
                                      </p:cBhvr>
                                    </p:animEffect>
                                    <p:animScale>
                                      <p:cBhvr>
                                        <p:cTn id="26" dur="1000" autoRev="1" fill="hold"/>
                                        <p:tgtEl>
                                          <p:spTgt spid="3113"/>
                                        </p:tgtEl>
                                      </p:cBhvr>
                                      <p:by x="105000" y="105000"/>
                                    </p:animScale>
                                  </p:childTnLst>
                                </p:cTn>
                              </p:par>
                              <p:par>
                                <p:cTn id="27" presetID="26" presetClass="emph" presetSubtype="0" fill="hold" grpId="1" nodeType="withEffect">
                                  <p:stCondLst>
                                    <p:cond delay="1600"/>
                                  </p:stCondLst>
                                  <p:childTnLst>
                                    <p:animEffect transition="out" filter="fade">
                                      <p:cBhvr>
                                        <p:cTn id="28" dur="2000" tmFilter="0, 0; .2, .5; .8, .5; 1, 0"/>
                                        <p:tgtEl>
                                          <p:spTgt spid="3112"/>
                                        </p:tgtEl>
                                      </p:cBhvr>
                                    </p:animEffect>
                                    <p:animScale>
                                      <p:cBhvr>
                                        <p:cTn id="29" dur="1000" autoRev="1" fill="hold"/>
                                        <p:tgtEl>
                                          <p:spTgt spid="3112"/>
                                        </p:tgtEl>
                                      </p:cBhvr>
                                      <p:by x="105000" y="105000"/>
                                    </p:animScale>
                                  </p:childTnLst>
                                </p:cTn>
                              </p:par>
                            </p:childTnLst>
                          </p:cTn>
                        </p:par>
                        <p:par>
                          <p:cTn id="30" fill="hold" nodeType="afterGroup">
                            <p:stCondLst>
                              <p:cond delay="6600"/>
                            </p:stCondLst>
                            <p:childTnLst>
                              <p:par>
                                <p:cTn id="31" presetID="19" presetClass="emph" presetSubtype="0" fill="hold" grpId="2" nodeType="afterEffect">
                                  <p:stCondLst>
                                    <p:cond delay="0"/>
                                  </p:stCondLst>
                                  <p:childTnLst>
                                    <p:animClr clrSpc="rgb" dir="cw">
                                      <p:cBhvr override="childStyle">
                                        <p:cTn id="32" dur="1000" fill="hold"/>
                                        <p:tgtEl>
                                          <p:spTgt spid="3115"/>
                                        </p:tgtEl>
                                        <p:attrNameLst>
                                          <p:attrName>style.color</p:attrName>
                                        </p:attrNameLst>
                                      </p:cBhvr>
                                      <p:to>
                                        <a:schemeClr val="hlink"/>
                                      </p:to>
                                    </p:animClr>
                                    <p:animClr clrSpc="rgb" dir="cw">
                                      <p:cBhvr>
                                        <p:cTn id="33" dur="1000" fill="hold"/>
                                        <p:tgtEl>
                                          <p:spTgt spid="3115"/>
                                        </p:tgtEl>
                                        <p:attrNameLst>
                                          <p:attrName>fillcolor</p:attrName>
                                        </p:attrNameLst>
                                      </p:cBhvr>
                                      <p:to>
                                        <a:schemeClr val="hlink"/>
                                      </p:to>
                                    </p:animClr>
                                    <p:set>
                                      <p:cBhvr>
                                        <p:cTn id="34" dur="1000" fill="hold"/>
                                        <p:tgtEl>
                                          <p:spTgt spid="3115"/>
                                        </p:tgtEl>
                                        <p:attrNameLst>
                                          <p:attrName>fill.type</p:attrName>
                                        </p:attrNameLst>
                                      </p:cBhvr>
                                      <p:to>
                                        <p:strVal val="solid"/>
                                      </p:to>
                                    </p:set>
                                    <p:set>
                                      <p:cBhvr>
                                        <p:cTn id="35" dur="1000" fill="hold"/>
                                        <p:tgtEl>
                                          <p:spTgt spid="3115"/>
                                        </p:tgtEl>
                                        <p:attrNameLst>
                                          <p:attrName>fill.on</p:attrName>
                                        </p:attrNameLst>
                                      </p:cBhvr>
                                      <p:to>
                                        <p:strVal val="true"/>
                                      </p:to>
                                    </p:set>
                                  </p:childTnLst>
                                </p:cTn>
                              </p:par>
                              <p:par>
                                <p:cTn id="36" presetID="19" presetClass="emph" presetSubtype="0" fill="hold" grpId="2" nodeType="withEffect">
                                  <p:stCondLst>
                                    <p:cond delay="500"/>
                                  </p:stCondLst>
                                  <p:childTnLst>
                                    <p:animClr clrSpc="rgb" dir="cw">
                                      <p:cBhvr override="childStyle">
                                        <p:cTn id="37" dur="1000" fill="hold"/>
                                        <p:tgtEl>
                                          <p:spTgt spid="3114"/>
                                        </p:tgtEl>
                                        <p:attrNameLst>
                                          <p:attrName>style.color</p:attrName>
                                        </p:attrNameLst>
                                      </p:cBhvr>
                                      <p:to>
                                        <a:schemeClr val="folHlink"/>
                                      </p:to>
                                    </p:animClr>
                                    <p:animClr clrSpc="rgb" dir="cw">
                                      <p:cBhvr>
                                        <p:cTn id="38" dur="1000" fill="hold"/>
                                        <p:tgtEl>
                                          <p:spTgt spid="3114"/>
                                        </p:tgtEl>
                                        <p:attrNameLst>
                                          <p:attrName>fillcolor</p:attrName>
                                        </p:attrNameLst>
                                      </p:cBhvr>
                                      <p:to>
                                        <a:schemeClr val="folHlink"/>
                                      </p:to>
                                    </p:animClr>
                                    <p:set>
                                      <p:cBhvr>
                                        <p:cTn id="39" dur="1000" fill="hold"/>
                                        <p:tgtEl>
                                          <p:spTgt spid="3114"/>
                                        </p:tgtEl>
                                        <p:attrNameLst>
                                          <p:attrName>fill.type</p:attrName>
                                        </p:attrNameLst>
                                      </p:cBhvr>
                                      <p:to>
                                        <p:strVal val="solid"/>
                                      </p:to>
                                    </p:set>
                                    <p:set>
                                      <p:cBhvr>
                                        <p:cTn id="40" dur="1000" fill="hold"/>
                                        <p:tgtEl>
                                          <p:spTgt spid="3114"/>
                                        </p:tgtEl>
                                        <p:attrNameLst>
                                          <p:attrName>fill.on</p:attrName>
                                        </p:attrNameLst>
                                      </p:cBhvr>
                                      <p:to>
                                        <p:strVal val="true"/>
                                      </p:to>
                                    </p:set>
                                  </p:childTnLst>
                                </p:cTn>
                              </p:par>
                              <p:par>
                                <p:cTn id="41" presetID="19" presetClass="emph" presetSubtype="0" fill="hold" grpId="2" nodeType="withEffect">
                                  <p:stCondLst>
                                    <p:cond delay="900"/>
                                  </p:stCondLst>
                                  <p:childTnLst>
                                    <p:animClr clrSpc="rgb" dir="cw">
                                      <p:cBhvr override="childStyle">
                                        <p:cTn id="42" dur="1000" fill="hold"/>
                                        <p:tgtEl>
                                          <p:spTgt spid="3113"/>
                                        </p:tgtEl>
                                        <p:attrNameLst>
                                          <p:attrName>style.color</p:attrName>
                                        </p:attrNameLst>
                                      </p:cBhvr>
                                      <p:to>
                                        <a:schemeClr val="accent1"/>
                                      </p:to>
                                    </p:animClr>
                                    <p:animClr clrSpc="rgb" dir="cw">
                                      <p:cBhvr>
                                        <p:cTn id="43" dur="1000" fill="hold"/>
                                        <p:tgtEl>
                                          <p:spTgt spid="3113"/>
                                        </p:tgtEl>
                                        <p:attrNameLst>
                                          <p:attrName>fillcolor</p:attrName>
                                        </p:attrNameLst>
                                      </p:cBhvr>
                                      <p:to>
                                        <a:schemeClr val="accent1"/>
                                      </p:to>
                                    </p:animClr>
                                    <p:set>
                                      <p:cBhvr>
                                        <p:cTn id="44" dur="1000" fill="hold"/>
                                        <p:tgtEl>
                                          <p:spTgt spid="3113"/>
                                        </p:tgtEl>
                                        <p:attrNameLst>
                                          <p:attrName>fill.type</p:attrName>
                                        </p:attrNameLst>
                                      </p:cBhvr>
                                      <p:to>
                                        <p:strVal val="solid"/>
                                      </p:to>
                                    </p:set>
                                    <p:set>
                                      <p:cBhvr>
                                        <p:cTn id="45" dur="1000" fill="hold"/>
                                        <p:tgtEl>
                                          <p:spTgt spid="3113"/>
                                        </p:tgtEl>
                                        <p:attrNameLst>
                                          <p:attrName>fill.on</p:attrName>
                                        </p:attrNameLst>
                                      </p:cBhvr>
                                      <p:to>
                                        <p:strVal val="true"/>
                                      </p:to>
                                    </p:set>
                                  </p:childTnLst>
                                </p:cTn>
                              </p:par>
                              <p:par>
                                <p:cTn id="46" presetID="19" presetClass="emph" presetSubtype="0" fill="hold" grpId="2" nodeType="withEffect">
                                  <p:stCondLst>
                                    <p:cond delay="1400"/>
                                  </p:stCondLst>
                                  <p:childTnLst>
                                    <p:animClr clrSpc="rgb" dir="cw">
                                      <p:cBhvr override="childStyle">
                                        <p:cTn id="47" dur="1000" fill="hold"/>
                                        <p:tgtEl>
                                          <p:spTgt spid="3112"/>
                                        </p:tgtEl>
                                        <p:attrNameLst>
                                          <p:attrName>style.color</p:attrName>
                                        </p:attrNameLst>
                                      </p:cBhvr>
                                      <p:to>
                                        <a:schemeClr val="accent2"/>
                                      </p:to>
                                    </p:animClr>
                                    <p:animClr clrSpc="rgb" dir="cw">
                                      <p:cBhvr>
                                        <p:cTn id="48" dur="1000" fill="hold"/>
                                        <p:tgtEl>
                                          <p:spTgt spid="3112"/>
                                        </p:tgtEl>
                                        <p:attrNameLst>
                                          <p:attrName>fillcolor</p:attrName>
                                        </p:attrNameLst>
                                      </p:cBhvr>
                                      <p:to>
                                        <a:schemeClr val="accent2"/>
                                      </p:to>
                                    </p:animClr>
                                    <p:set>
                                      <p:cBhvr>
                                        <p:cTn id="49" dur="1000" fill="hold"/>
                                        <p:tgtEl>
                                          <p:spTgt spid="3112"/>
                                        </p:tgtEl>
                                        <p:attrNameLst>
                                          <p:attrName>fill.type</p:attrName>
                                        </p:attrNameLst>
                                      </p:cBhvr>
                                      <p:to>
                                        <p:strVal val="solid"/>
                                      </p:to>
                                    </p:set>
                                    <p:set>
                                      <p:cBhvr>
                                        <p:cTn id="50" dur="1000" fill="hold"/>
                                        <p:tgtEl>
                                          <p:spTgt spid="3112"/>
                                        </p:tgtEl>
                                        <p:attrNameLst>
                                          <p:attrName>fill.on</p:attrName>
                                        </p:attrNameLst>
                                      </p:cBhvr>
                                      <p:to>
                                        <p:strVal val="true"/>
                                      </p:to>
                                    </p:set>
                                  </p:childTnLst>
                                </p:cTn>
                              </p:par>
                            </p:childTnLst>
                          </p:cTn>
                        </p:par>
                        <p:par>
                          <p:cTn id="51" fill="hold" nodeType="afterGroup">
                            <p:stCondLst>
                              <p:cond delay="9000"/>
                            </p:stCondLst>
                            <p:childTnLst>
                              <p:par>
                                <p:cTn id="52" presetID="19" presetClass="emph" presetSubtype="0" fill="hold" grpId="3" nodeType="afterEffect">
                                  <p:stCondLst>
                                    <p:cond delay="0"/>
                                  </p:stCondLst>
                                  <p:childTnLst>
                                    <p:animClr clrSpc="rgb" dir="cw">
                                      <p:cBhvr override="childStyle">
                                        <p:cTn id="53" dur="1000" fill="hold"/>
                                        <p:tgtEl>
                                          <p:spTgt spid="3115"/>
                                        </p:tgtEl>
                                        <p:attrNameLst>
                                          <p:attrName>style.color</p:attrName>
                                        </p:attrNameLst>
                                      </p:cBhvr>
                                      <p:to>
                                        <a:schemeClr val="folHlink"/>
                                      </p:to>
                                    </p:animClr>
                                    <p:animClr clrSpc="rgb" dir="cw">
                                      <p:cBhvr>
                                        <p:cTn id="54" dur="1000" fill="hold"/>
                                        <p:tgtEl>
                                          <p:spTgt spid="3115"/>
                                        </p:tgtEl>
                                        <p:attrNameLst>
                                          <p:attrName>fillcolor</p:attrName>
                                        </p:attrNameLst>
                                      </p:cBhvr>
                                      <p:to>
                                        <a:schemeClr val="folHlink"/>
                                      </p:to>
                                    </p:animClr>
                                    <p:set>
                                      <p:cBhvr>
                                        <p:cTn id="55" dur="1000" fill="hold"/>
                                        <p:tgtEl>
                                          <p:spTgt spid="3115"/>
                                        </p:tgtEl>
                                        <p:attrNameLst>
                                          <p:attrName>fill.type</p:attrName>
                                        </p:attrNameLst>
                                      </p:cBhvr>
                                      <p:to>
                                        <p:strVal val="solid"/>
                                      </p:to>
                                    </p:set>
                                    <p:set>
                                      <p:cBhvr>
                                        <p:cTn id="56" dur="1000" fill="hold"/>
                                        <p:tgtEl>
                                          <p:spTgt spid="3115"/>
                                        </p:tgtEl>
                                        <p:attrNameLst>
                                          <p:attrName>fill.on</p:attrName>
                                        </p:attrNameLst>
                                      </p:cBhvr>
                                      <p:to>
                                        <p:strVal val="true"/>
                                      </p:to>
                                    </p:set>
                                  </p:childTnLst>
                                </p:cTn>
                              </p:par>
                              <p:par>
                                <p:cTn id="57" presetID="19" presetClass="emph" presetSubtype="0" fill="hold" grpId="3" nodeType="withEffect">
                                  <p:stCondLst>
                                    <p:cond delay="700"/>
                                  </p:stCondLst>
                                  <p:childTnLst>
                                    <p:animClr clrSpc="rgb" dir="cw">
                                      <p:cBhvr override="childStyle">
                                        <p:cTn id="58" dur="1000" fill="hold"/>
                                        <p:tgtEl>
                                          <p:spTgt spid="3114"/>
                                        </p:tgtEl>
                                        <p:attrNameLst>
                                          <p:attrName>style.color</p:attrName>
                                        </p:attrNameLst>
                                      </p:cBhvr>
                                      <p:to>
                                        <a:schemeClr val="accent1"/>
                                      </p:to>
                                    </p:animClr>
                                    <p:animClr clrSpc="rgb" dir="cw">
                                      <p:cBhvr>
                                        <p:cTn id="59" dur="1000" fill="hold"/>
                                        <p:tgtEl>
                                          <p:spTgt spid="3114"/>
                                        </p:tgtEl>
                                        <p:attrNameLst>
                                          <p:attrName>fillcolor</p:attrName>
                                        </p:attrNameLst>
                                      </p:cBhvr>
                                      <p:to>
                                        <a:schemeClr val="accent1"/>
                                      </p:to>
                                    </p:animClr>
                                    <p:set>
                                      <p:cBhvr>
                                        <p:cTn id="60" dur="1000" fill="hold"/>
                                        <p:tgtEl>
                                          <p:spTgt spid="3114"/>
                                        </p:tgtEl>
                                        <p:attrNameLst>
                                          <p:attrName>fill.type</p:attrName>
                                        </p:attrNameLst>
                                      </p:cBhvr>
                                      <p:to>
                                        <p:strVal val="solid"/>
                                      </p:to>
                                    </p:set>
                                    <p:set>
                                      <p:cBhvr>
                                        <p:cTn id="61" dur="1000" fill="hold"/>
                                        <p:tgtEl>
                                          <p:spTgt spid="3114"/>
                                        </p:tgtEl>
                                        <p:attrNameLst>
                                          <p:attrName>fill.on</p:attrName>
                                        </p:attrNameLst>
                                      </p:cBhvr>
                                      <p:to>
                                        <p:strVal val="true"/>
                                      </p:to>
                                    </p:set>
                                  </p:childTnLst>
                                </p:cTn>
                              </p:par>
                              <p:par>
                                <p:cTn id="62" presetID="19" presetClass="emph" presetSubtype="0" fill="hold" grpId="3" nodeType="withEffect">
                                  <p:stCondLst>
                                    <p:cond delay="0"/>
                                  </p:stCondLst>
                                  <p:childTnLst>
                                    <p:animClr clrSpc="rgb" dir="cw">
                                      <p:cBhvr override="childStyle">
                                        <p:cTn id="63" dur="1000" fill="hold"/>
                                        <p:tgtEl>
                                          <p:spTgt spid="3113"/>
                                        </p:tgtEl>
                                        <p:attrNameLst>
                                          <p:attrName>style.color</p:attrName>
                                        </p:attrNameLst>
                                      </p:cBhvr>
                                      <p:to>
                                        <a:schemeClr val="accent2"/>
                                      </p:to>
                                    </p:animClr>
                                    <p:animClr clrSpc="rgb" dir="cw">
                                      <p:cBhvr>
                                        <p:cTn id="64" dur="1000" fill="hold"/>
                                        <p:tgtEl>
                                          <p:spTgt spid="3113"/>
                                        </p:tgtEl>
                                        <p:attrNameLst>
                                          <p:attrName>fillcolor</p:attrName>
                                        </p:attrNameLst>
                                      </p:cBhvr>
                                      <p:to>
                                        <a:schemeClr val="accent2"/>
                                      </p:to>
                                    </p:animClr>
                                    <p:set>
                                      <p:cBhvr>
                                        <p:cTn id="65" dur="1000" fill="hold"/>
                                        <p:tgtEl>
                                          <p:spTgt spid="3113"/>
                                        </p:tgtEl>
                                        <p:attrNameLst>
                                          <p:attrName>fill.type</p:attrName>
                                        </p:attrNameLst>
                                      </p:cBhvr>
                                      <p:to>
                                        <p:strVal val="solid"/>
                                      </p:to>
                                    </p:set>
                                    <p:set>
                                      <p:cBhvr>
                                        <p:cTn id="66" dur="1000" fill="hold"/>
                                        <p:tgtEl>
                                          <p:spTgt spid="3113"/>
                                        </p:tgtEl>
                                        <p:attrNameLst>
                                          <p:attrName>fill.on</p:attrName>
                                        </p:attrNameLst>
                                      </p:cBhvr>
                                      <p:to>
                                        <p:strVal val="true"/>
                                      </p:to>
                                    </p:set>
                                  </p:childTnLst>
                                </p:cTn>
                              </p:par>
                              <p:par>
                                <p:cTn id="67" presetID="19" presetClass="emph" presetSubtype="0" fill="hold" grpId="3" nodeType="withEffect">
                                  <p:stCondLst>
                                    <p:cond delay="700"/>
                                  </p:stCondLst>
                                  <p:childTnLst>
                                    <p:animClr clrSpc="rgb" dir="cw">
                                      <p:cBhvr override="childStyle">
                                        <p:cTn id="68" dur="1000" fill="hold"/>
                                        <p:tgtEl>
                                          <p:spTgt spid="3112"/>
                                        </p:tgtEl>
                                        <p:attrNameLst>
                                          <p:attrName>style.color</p:attrName>
                                        </p:attrNameLst>
                                      </p:cBhvr>
                                      <p:to>
                                        <a:schemeClr val="hlink"/>
                                      </p:to>
                                    </p:animClr>
                                    <p:animClr clrSpc="rgb" dir="cw">
                                      <p:cBhvr>
                                        <p:cTn id="69" dur="1000" fill="hold"/>
                                        <p:tgtEl>
                                          <p:spTgt spid="3112"/>
                                        </p:tgtEl>
                                        <p:attrNameLst>
                                          <p:attrName>fillcolor</p:attrName>
                                        </p:attrNameLst>
                                      </p:cBhvr>
                                      <p:to>
                                        <a:schemeClr val="hlink"/>
                                      </p:to>
                                    </p:animClr>
                                    <p:set>
                                      <p:cBhvr>
                                        <p:cTn id="70" dur="1000" fill="hold"/>
                                        <p:tgtEl>
                                          <p:spTgt spid="3112"/>
                                        </p:tgtEl>
                                        <p:attrNameLst>
                                          <p:attrName>fill.type</p:attrName>
                                        </p:attrNameLst>
                                      </p:cBhvr>
                                      <p:to>
                                        <p:strVal val="solid"/>
                                      </p:to>
                                    </p:set>
                                    <p:set>
                                      <p:cBhvr>
                                        <p:cTn id="71" dur="1000" fill="hold"/>
                                        <p:tgtEl>
                                          <p:spTgt spid="3112"/>
                                        </p:tgtEl>
                                        <p:attrNameLst>
                                          <p:attrName>fill.on</p:attrName>
                                        </p:attrNameLst>
                                      </p:cBhvr>
                                      <p:to>
                                        <p:strVal val="true"/>
                                      </p:to>
                                    </p:set>
                                  </p:childTnLst>
                                </p:cTn>
                              </p:par>
                              <p:par>
                                <p:cTn id="72" presetID="10" presetClass="entr" presetSubtype="0" fill="hold" nodeType="withEffect">
                                  <p:stCondLst>
                                    <p:cond delay="0"/>
                                  </p:stCondLst>
                                  <p:childTnLst>
                                    <p:set>
                                      <p:cBhvr>
                                        <p:cTn id="73" dur="1" fill="hold">
                                          <p:stCondLst>
                                            <p:cond delay="0"/>
                                          </p:stCondLst>
                                        </p:cTn>
                                        <p:tgtEl>
                                          <p:spTgt spid="3143"/>
                                        </p:tgtEl>
                                        <p:attrNameLst>
                                          <p:attrName>style.visibility</p:attrName>
                                        </p:attrNameLst>
                                      </p:cBhvr>
                                      <p:to>
                                        <p:strVal val="visible"/>
                                      </p:to>
                                    </p:set>
                                    <p:animEffect transition="in" filter="fade">
                                      <p:cBhvr>
                                        <p:cTn id="74" dur="1000"/>
                                        <p:tgtEl>
                                          <p:spTgt spid="3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 grpId="0" animBg="1"/>
      <p:bldP spid="3112" grpId="1" animBg="1"/>
      <p:bldP spid="3112" grpId="2" animBg="1"/>
      <p:bldP spid="3112" grpId="3" animBg="1"/>
      <p:bldP spid="3113" grpId="0" animBg="1"/>
      <p:bldP spid="3113" grpId="1" animBg="1"/>
      <p:bldP spid="3113" grpId="2" animBg="1"/>
      <p:bldP spid="3113" grpId="3" animBg="1"/>
      <p:bldP spid="3114" grpId="0" animBg="1"/>
      <p:bldP spid="3114" grpId="1" animBg="1"/>
      <p:bldP spid="3114" grpId="2" animBg="1"/>
      <p:bldP spid="3114" grpId="3" animBg="1"/>
      <p:bldP spid="3115" grpId="0" animBg="1"/>
      <p:bldP spid="3115" grpId="1" animBg="1"/>
      <p:bldP spid="3115" grpId="2" animBg="1"/>
      <p:bldP spid="3115" grpId="3"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p:txBody>
          <a:bodyPr/>
          <a:lstStyle>
            <a:lvl1pPr>
              <a:defRPr/>
            </a:lvl1pPr>
          </a:lstStyle>
          <a:p>
            <a:endParaRPr lang="id-ID"/>
          </a:p>
        </p:txBody>
      </p:sp>
      <p:sp>
        <p:nvSpPr>
          <p:cNvPr id="6" name="Slide Number Placeholder 5"/>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198548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p:txBody>
          <a:bodyPr/>
          <a:lstStyle>
            <a:lvl1pPr>
              <a:defRPr/>
            </a:lvl1pPr>
          </a:lstStyle>
          <a:p>
            <a:endParaRPr lang="id-ID"/>
          </a:p>
        </p:txBody>
      </p:sp>
      <p:sp>
        <p:nvSpPr>
          <p:cNvPr id="6" name="Slide Number Placeholder 5"/>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3354739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6" name="Footer Placeholder 5"/>
          <p:cNvSpPr>
            <a:spLocks noGrp="1"/>
          </p:cNvSpPr>
          <p:nvPr>
            <p:ph type="ftr" sz="quarter" idx="11"/>
          </p:nvPr>
        </p:nvSpPr>
        <p:spPr/>
        <p:txBody>
          <a:bodyPr/>
          <a:lstStyle>
            <a:lvl1pPr>
              <a:defRPr/>
            </a:lvl1pPr>
          </a:lstStyle>
          <a:p>
            <a:endParaRPr lang="id-ID"/>
          </a:p>
        </p:txBody>
      </p:sp>
      <p:sp>
        <p:nvSpPr>
          <p:cNvPr id="7" name="Slide Number Placeholder 6"/>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216609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8" name="Footer Placeholder 7"/>
          <p:cNvSpPr>
            <a:spLocks noGrp="1"/>
          </p:cNvSpPr>
          <p:nvPr>
            <p:ph type="ftr" sz="quarter" idx="11"/>
          </p:nvPr>
        </p:nvSpPr>
        <p:spPr/>
        <p:txBody>
          <a:bodyPr/>
          <a:lstStyle>
            <a:lvl1pPr>
              <a:defRPr/>
            </a:lvl1pPr>
          </a:lstStyle>
          <a:p>
            <a:endParaRPr lang="id-ID"/>
          </a:p>
        </p:txBody>
      </p:sp>
      <p:sp>
        <p:nvSpPr>
          <p:cNvPr id="9" name="Slide Number Placeholder 8"/>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595938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4" name="Footer Placeholder 3"/>
          <p:cNvSpPr>
            <a:spLocks noGrp="1"/>
          </p:cNvSpPr>
          <p:nvPr>
            <p:ph type="ftr" sz="quarter" idx="11"/>
          </p:nvPr>
        </p:nvSpPr>
        <p:spPr/>
        <p:txBody>
          <a:bodyPr/>
          <a:lstStyle>
            <a:lvl1pPr>
              <a:defRPr/>
            </a:lvl1pPr>
          </a:lstStyle>
          <a:p>
            <a:endParaRPr lang="id-ID"/>
          </a:p>
        </p:txBody>
      </p:sp>
      <p:sp>
        <p:nvSpPr>
          <p:cNvPr id="5" name="Slide Number Placeholder 4"/>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880092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3" name="Footer Placeholder 2"/>
          <p:cNvSpPr>
            <a:spLocks noGrp="1"/>
          </p:cNvSpPr>
          <p:nvPr>
            <p:ph type="ftr" sz="quarter" idx="11"/>
          </p:nvPr>
        </p:nvSpPr>
        <p:spPr/>
        <p:txBody>
          <a:bodyPr/>
          <a:lstStyle>
            <a:lvl1pPr>
              <a:defRPr/>
            </a:lvl1pPr>
          </a:lstStyle>
          <a:p>
            <a:endParaRPr lang="id-ID"/>
          </a:p>
        </p:txBody>
      </p:sp>
      <p:sp>
        <p:nvSpPr>
          <p:cNvPr id="4" name="Slide Number Placeholder 3"/>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409294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6" name="Footer Placeholder 5"/>
          <p:cNvSpPr>
            <a:spLocks noGrp="1"/>
          </p:cNvSpPr>
          <p:nvPr>
            <p:ph type="ftr" sz="quarter" idx="11"/>
          </p:nvPr>
        </p:nvSpPr>
        <p:spPr/>
        <p:txBody>
          <a:bodyPr/>
          <a:lstStyle>
            <a:lvl1pPr>
              <a:defRPr/>
            </a:lvl1pPr>
          </a:lstStyle>
          <a:p>
            <a:endParaRPr lang="id-ID"/>
          </a:p>
        </p:txBody>
      </p:sp>
      <p:sp>
        <p:nvSpPr>
          <p:cNvPr id="7" name="Slide Number Placeholder 6"/>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3650153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6" name="Footer Placeholder 5"/>
          <p:cNvSpPr>
            <a:spLocks noGrp="1"/>
          </p:cNvSpPr>
          <p:nvPr>
            <p:ph type="ftr" sz="quarter" idx="11"/>
          </p:nvPr>
        </p:nvSpPr>
        <p:spPr/>
        <p:txBody>
          <a:bodyPr/>
          <a:lstStyle>
            <a:lvl1pPr>
              <a:defRPr/>
            </a:lvl1pPr>
          </a:lstStyle>
          <a:p>
            <a:endParaRPr lang="id-ID"/>
          </a:p>
        </p:txBody>
      </p:sp>
      <p:sp>
        <p:nvSpPr>
          <p:cNvPr id="7" name="Slide Number Placeholder 6"/>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983751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p:txBody>
          <a:bodyPr/>
          <a:lstStyle>
            <a:lvl1pPr>
              <a:defRPr/>
            </a:lvl1pPr>
          </a:lstStyle>
          <a:p>
            <a:endParaRPr lang="id-ID"/>
          </a:p>
        </p:txBody>
      </p:sp>
      <p:sp>
        <p:nvSpPr>
          <p:cNvPr id="6" name="Slide Number Placeholder 5"/>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3062596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25438"/>
            <a:ext cx="2057400" cy="58007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325438"/>
            <a:ext cx="6019800" cy="58007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p:txBody>
          <a:bodyPr/>
          <a:lstStyle>
            <a:lvl1pPr>
              <a:defRPr/>
            </a:lvl1pPr>
          </a:lstStyle>
          <a:p>
            <a:endParaRPr lang="id-ID"/>
          </a:p>
        </p:txBody>
      </p:sp>
      <p:sp>
        <p:nvSpPr>
          <p:cNvPr id="6" name="Slide Number Placeholder 5"/>
          <p:cNvSpPr>
            <a:spLocks noGrp="1"/>
          </p:cNvSpPr>
          <p:nvPr>
            <p:ph type="sldNum" sz="quarter" idx="12"/>
          </p:nvPr>
        </p:nvSpPr>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3014154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5438"/>
            <a:ext cx="8229600" cy="9271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a:xfrm>
            <a:off x="457200" y="6245225"/>
            <a:ext cx="2133600" cy="476250"/>
          </a:xfrm>
        </p:spPr>
        <p:txBody>
          <a:bodyPr/>
          <a:lstStyle>
            <a:lvl1pPr>
              <a:defRPr/>
            </a:lvl1pPr>
          </a:lstStyle>
          <a:p>
            <a:fld id="{813AD2F5-858F-4EE7-893B-4C022EECC98C}" type="datetimeFigureOut">
              <a:rPr lang="id-ID" smtClean="0"/>
              <a:t>26/12/2018</a:t>
            </a:fld>
            <a:endParaRPr lang="id-ID"/>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id-ID"/>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8470764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5438"/>
            <a:ext cx="8229600" cy="9271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a:xfrm>
            <a:off x="457200" y="6245225"/>
            <a:ext cx="2133600" cy="476250"/>
          </a:xfrm>
        </p:spPr>
        <p:txBody>
          <a:bodyPr/>
          <a:lstStyle>
            <a:lvl1pPr>
              <a:defRPr/>
            </a:lvl1pPr>
          </a:lstStyle>
          <a:p>
            <a:fld id="{813AD2F5-858F-4EE7-893B-4C022EECC98C}" type="datetimeFigureOut">
              <a:rPr lang="id-ID" smtClean="0"/>
              <a:t>26/12/2018</a:t>
            </a:fld>
            <a:endParaRPr lang="id-ID"/>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id-ID"/>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14007833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325438"/>
            <a:ext cx="8229600" cy="927100"/>
          </a:xfrm>
        </p:spPr>
        <p:txBody>
          <a:bodyPr/>
          <a:lstStyle/>
          <a:p>
            <a:r>
              <a:rPr lang="en-US" smtClean="0"/>
              <a:t>Click to edit Master title style</a:t>
            </a:r>
            <a:endParaRPr lang="id-ID"/>
          </a:p>
        </p:txBody>
      </p:sp>
      <p:sp>
        <p:nvSpPr>
          <p:cNvPr id="3" name="Table Placeholder 2"/>
          <p:cNvSpPr>
            <a:spLocks noGrp="1"/>
          </p:cNvSpPr>
          <p:nvPr>
            <p:ph type="tbl" idx="1"/>
          </p:nvPr>
        </p:nvSpPr>
        <p:spPr>
          <a:xfrm>
            <a:off x="457200" y="1600200"/>
            <a:ext cx="8229600" cy="4525963"/>
          </a:xfrm>
        </p:spPr>
        <p:txBody>
          <a:bodyPr/>
          <a:lstStyle/>
          <a:p>
            <a:r>
              <a:rPr lang="en-US" smtClean="0"/>
              <a:t>Click icon to add table</a:t>
            </a:r>
            <a:endParaRPr lang="id-ID"/>
          </a:p>
        </p:txBody>
      </p:sp>
      <p:sp>
        <p:nvSpPr>
          <p:cNvPr id="4" name="Date Placeholder 3"/>
          <p:cNvSpPr>
            <a:spLocks noGrp="1"/>
          </p:cNvSpPr>
          <p:nvPr>
            <p:ph type="dt" sz="half" idx="10"/>
          </p:nvPr>
        </p:nvSpPr>
        <p:spPr>
          <a:xfrm>
            <a:off x="457200" y="6245225"/>
            <a:ext cx="2133600" cy="476250"/>
          </a:xfrm>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id-ID"/>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41413109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325438"/>
            <a:ext cx="8229600" cy="927100"/>
          </a:xfrm>
        </p:spPr>
        <p:txBody>
          <a:bodyPr/>
          <a:lstStyle/>
          <a:p>
            <a:r>
              <a:rPr lang="en-US" smtClean="0"/>
              <a:t>Click to edit Master title style</a:t>
            </a:r>
            <a:endParaRPr lang="id-ID"/>
          </a:p>
        </p:txBody>
      </p:sp>
      <p:sp>
        <p:nvSpPr>
          <p:cNvPr id="3" name="Chart Placeholder 2"/>
          <p:cNvSpPr>
            <a:spLocks noGrp="1"/>
          </p:cNvSpPr>
          <p:nvPr>
            <p:ph type="chart" idx="1"/>
          </p:nvPr>
        </p:nvSpPr>
        <p:spPr>
          <a:xfrm>
            <a:off x="457200" y="1600200"/>
            <a:ext cx="8229600" cy="4525963"/>
          </a:xfrm>
        </p:spPr>
        <p:txBody>
          <a:bodyPr/>
          <a:lstStyle/>
          <a:p>
            <a:r>
              <a:rPr lang="en-US" smtClean="0"/>
              <a:t>Click icon to add chart</a:t>
            </a:r>
            <a:endParaRPr lang="id-ID"/>
          </a:p>
        </p:txBody>
      </p:sp>
      <p:sp>
        <p:nvSpPr>
          <p:cNvPr id="4" name="Date Placeholder 3"/>
          <p:cNvSpPr>
            <a:spLocks noGrp="1"/>
          </p:cNvSpPr>
          <p:nvPr>
            <p:ph type="dt" sz="half" idx="10"/>
          </p:nvPr>
        </p:nvSpPr>
        <p:spPr>
          <a:xfrm>
            <a:off x="457200" y="6245225"/>
            <a:ext cx="2133600" cy="476250"/>
          </a:xfrm>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id-ID"/>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30678406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325438"/>
            <a:ext cx="8229600" cy="927100"/>
          </a:xfrm>
        </p:spPr>
        <p:txBody>
          <a:bodyPr/>
          <a:lstStyle/>
          <a:p>
            <a:r>
              <a:rPr lang="en-US" smtClean="0"/>
              <a:t>Click to edit Master title style</a:t>
            </a:r>
            <a:endParaRPr lang="id-ID"/>
          </a:p>
        </p:txBody>
      </p:sp>
      <p:sp>
        <p:nvSpPr>
          <p:cNvPr id="3" name="SmartArt Placeholder 2"/>
          <p:cNvSpPr>
            <a:spLocks noGrp="1"/>
          </p:cNvSpPr>
          <p:nvPr>
            <p:ph type="dgm" idx="1"/>
          </p:nvPr>
        </p:nvSpPr>
        <p:spPr>
          <a:xfrm>
            <a:off x="457200" y="1600200"/>
            <a:ext cx="8229600" cy="4525963"/>
          </a:xfrm>
        </p:spPr>
        <p:txBody>
          <a:bodyPr/>
          <a:lstStyle/>
          <a:p>
            <a:r>
              <a:rPr lang="en-US" smtClean="0"/>
              <a:t>Click icon to add SmartArt graphic</a:t>
            </a:r>
            <a:endParaRPr lang="id-ID"/>
          </a:p>
        </p:txBody>
      </p:sp>
      <p:sp>
        <p:nvSpPr>
          <p:cNvPr id="4" name="Date Placeholder 3"/>
          <p:cNvSpPr>
            <a:spLocks noGrp="1"/>
          </p:cNvSpPr>
          <p:nvPr>
            <p:ph type="dt" sz="half" idx="10"/>
          </p:nvPr>
        </p:nvSpPr>
        <p:spPr>
          <a:xfrm>
            <a:off x="457200" y="6245225"/>
            <a:ext cx="2133600" cy="476250"/>
          </a:xfrm>
        </p:spPr>
        <p:txBody>
          <a:bodyPr/>
          <a:lstStyle>
            <a:lvl1pPr>
              <a:defRPr/>
            </a:lvl1pPr>
          </a:lstStyle>
          <a:p>
            <a:fld id="{813AD2F5-858F-4EE7-893B-4C022EECC98C}" type="datetimeFigureOut">
              <a:rPr lang="id-ID" smtClean="0"/>
              <a:t>26/12/2018</a:t>
            </a:fld>
            <a:endParaRPr lang="id-ID"/>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endParaRPr lang="id-ID"/>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7EEE43FD-E652-4963-BB28-B8E7115101EC}" type="slidenum">
              <a:rPr lang="id-ID" smtClean="0"/>
              <a:t>‹#›</a:t>
            </a:fld>
            <a:endParaRPr lang="id-ID"/>
          </a:p>
        </p:txBody>
      </p:sp>
    </p:spTree>
    <p:extLst>
      <p:ext uri="{BB962C8B-B14F-4D97-AF65-F5344CB8AC3E}">
        <p14:creationId xmlns:p14="http://schemas.microsoft.com/office/powerpoint/2010/main" val="2772676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31" name="Freeform 7"/>
          <p:cNvSpPr>
            <a:spLocks/>
          </p:cNvSpPr>
          <p:nvPr/>
        </p:nvSpPr>
        <p:spPr bwMode="gray">
          <a:xfrm>
            <a:off x="-9525" y="-9525"/>
            <a:ext cx="9156700" cy="6872288"/>
          </a:xfrm>
          <a:custGeom>
            <a:avLst/>
            <a:gdLst>
              <a:gd name="T0" fmla="*/ 5766 w 5768"/>
              <a:gd name="T1" fmla="*/ 605 h 4329"/>
              <a:gd name="T2" fmla="*/ 5768 w 5768"/>
              <a:gd name="T3" fmla="*/ 4325 h 4329"/>
              <a:gd name="T4" fmla="*/ 1082 w 5768"/>
              <a:gd name="T5" fmla="*/ 4329 h 4329"/>
              <a:gd name="T6" fmla="*/ 13 w 5768"/>
              <a:gd name="T7" fmla="*/ 3351 h 4329"/>
              <a:gd name="T8" fmla="*/ 0 w 5768"/>
              <a:gd name="T9" fmla="*/ 0 h 4329"/>
              <a:gd name="T10" fmla="*/ 2428 w 5768"/>
              <a:gd name="T11" fmla="*/ 7 h 4329"/>
              <a:gd name="T12" fmla="*/ 5766 w 5768"/>
              <a:gd name="T13" fmla="*/ 605 h 4329"/>
            </a:gdLst>
            <a:ahLst/>
            <a:cxnLst>
              <a:cxn ang="0">
                <a:pos x="T0" y="T1"/>
              </a:cxn>
              <a:cxn ang="0">
                <a:pos x="T2" y="T3"/>
              </a:cxn>
              <a:cxn ang="0">
                <a:pos x="T4" y="T5"/>
              </a:cxn>
              <a:cxn ang="0">
                <a:pos x="T6" y="T7"/>
              </a:cxn>
              <a:cxn ang="0">
                <a:pos x="T8" y="T9"/>
              </a:cxn>
              <a:cxn ang="0">
                <a:pos x="T10" y="T11"/>
              </a:cxn>
              <a:cxn ang="0">
                <a:pos x="T12" y="T13"/>
              </a:cxn>
            </a:cxnLst>
            <a:rect l="0" t="0" r="r" b="b"/>
            <a:pathLst>
              <a:path w="5768" h="4329">
                <a:moveTo>
                  <a:pt x="5766" y="605"/>
                </a:moveTo>
                <a:cubicBezTo>
                  <a:pt x="5767" y="2464"/>
                  <a:pt x="5768" y="4325"/>
                  <a:pt x="5768" y="4325"/>
                </a:cubicBezTo>
                <a:lnTo>
                  <a:pt x="1082" y="4329"/>
                </a:lnTo>
                <a:cubicBezTo>
                  <a:pt x="318" y="3809"/>
                  <a:pt x="9" y="3349"/>
                  <a:pt x="13" y="3351"/>
                </a:cubicBezTo>
                <a:lnTo>
                  <a:pt x="0" y="0"/>
                </a:lnTo>
                <a:lnTo>
                  <a:pt x="2428" y="7"/>
                </a:lnTo>
                <a:cubicBezTo>
                  <a:pt x="2428" y="12"/>
                  <a:pt x="3096" y="401"/>
                  <a:pt x="5766" y="605"/>
                </a:cubicBezTo>
                <a:close/>
              </a:path>
            </a:pathLst>
          </a:custGeom>
          <a:gradFill rotWithShape="1">
            <a:gsLst>
              <a:gs pos="0">
                <a:schemeClr val="bg1">
                  <a:gamma/>
                  <a:tint val="3137"/>
                  <a:invGamma/>
                </a:schemeClr>
              </a:gs>
              <a:gs pos="100000">
                <a:schemeClr val="bg1">
                  <a:alpha val="70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033" name="Freeform 9"/>
          <p:cNvSpPr>
            <a:spLocks/>
          </p:cNvSpPr>
          <p:nvPr/>
        </p:nvSpPr>
        <p:spPr bwMode="gray">
          <a:xfrm>
            <a:off x="-4763" y="5500688"/>
            <a:ext cx="1441451" cy="1358900"/>
          </a:xfrm>
          <a:custGeom>
            <a:avLst/>
            <a:gdLst>
              <a:gd name="T0" fmla="*/ 0 w 1089"/>
              <a:gd name="T1" fmla="*/ 0 h 1100"/>
              <a:gd name="T2" fmla="*/ 0 w 1089"/>
              <a:gd name="T3" fmla="*/ 1100 h 1100"/>
              <a:gd name="T4" fmla="*/ 1089 w 1089"/>
              <a:gd name="T5" fmla="*/ 1100 h 1100"/>
              <a:gd name="T6" fmla="*/ 0 w 1089"/>
              <a:gd name="T7" fmla="*/ 0 h 1100"/>
            </a:gdLst>
            <a:ahLst/>
            <a:cxnLst>
              <a:cxn ang="0">
                <a:pos x="T0" y="T1"/>
              </a:cxn>
              <a:cxn ang="0">
                <a:pos x="T2" y="T3"/>
              </a:cxn>
              <a:cxn ang="0">
                <a:pos x="T4" y="T5"/>
              </a:cxn>
              <a:cxn ang="0">
                <a:pos x="T6" y="T7"/>
              </a:cxn>
            </a:cxnLst>
            <a:rect l="0" t="0" r="r" b="b"/>
            <a:pathLst>
              <a:path w="1089" h="1100">
                <a:moveTo>
                  <a:pt x="0" y="0"/>
                </a:moveTo>
                <a:cubicBezTo>
                  <a:pt x="0" y="550"/>
                  <a:pt x="0" y="1100"/>
                  <a:pt x="0" y="1100"/>
                </a:cubicBezTo>
                <a:lnTo>
                  <a:pt x="1089" y="1100"/>
                </a:lnTo>
                <a:cubicBezTo>
                  <a:pt x="1089" y="1100"/>
                  <a:pt x="596" y="865"/>
                  <a:pt x="0" y="0"/>
                </a:cubicBezTo>
                <a:close/>
              </a:path>
            </a:pathLst>
          </a:custGeom>
          <a:solidFill>
            <a:schemeClr val="fo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037" name="Line 13"/>
          <p:cNvSpPr>
            <a:spLocks noChangeShapeType="1"/>
          </p:cNvSpPr>
          <p:nvPr/>
        </p:nvSpPr>
        <p:spPr bwMode="gray">
          <a:xfrm>
            <a:off x="527050" y="0"/>
            <a:ext cx="0" cy="5910263"/>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38" name="Line 14"/>
          <p:cNvSpPr>
            <a:spLocks noChangeShapeType="1"/>
          </p:cNvSpPr>
          <p:nvPr/>
        </p:nvSpPr>
        <p:spPr bwMode="gray">
          <a:xfrm>
            <a:off x="1677988" y="0"/>
            <a:ext cx="0" cy="6832600"/>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39" name="Line 15"/>
          <p:cNvSpPr>
            <a:spLocks noChangeShapeType="1"/>
          </p:cNvSpPr>
          <p:nvPr/>
        </p:nvSpPr>
        <p:spPr bwMode="gray">
          <a:xfrm>
            <a:off x="2830513" y="0"/>
            <a:ext cx="0" cy="686117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0" name="Line 16"/>
          <p:cNvSpPr>
            <a:spLocks noChangeShapeType="1"/>
          </p:cNvSpPr>
          <p:nvPr/>
        </p:nvSpPr>
        <p:spPr bwMode="gray">
          <a:xfrm>
            <a:off x="3983038" y="0"/>
            <a:ext cx="0" cy="6875463"/>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1" name="Line 17"/>
          <p:cNvSpPr>
            <a:spLocks noChangeShapeType="1"/>
          </p:cNvSpPr>
          <p:nvPr/>
        </p:nvSpPr>
        <p:spPr bwMode="gray">
          <a:xfrm>
            <a:off x="5133975" y="388938"/>
            <a:ext cx="0" cy="648652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2" name="Line 18"/>
          <p:cNvSpPr>
            <a:spLocks noChangeShapeType="1"/>
          </p:cNvSpPr>
          <p:nvPr/>
        </p:nvSpPr>
        <p:spPr bwMode="gray">
          <a:xfrm>
            <a:off x="6286500" y="619125"/>
            <a:ext cx="0" cy="6256338"/>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3" name="Line 19"/>
          <p:cNvSpPr>
            <a:spLocks noChangeShapeType="1"/>
          </p:cNvSpPr>
          <p:nvPr/>
        </p:nvSpPr>
        <p:spPr bwMode="gray">
          <a:xfrm>
            <a:off x="7439025" y="773113"/>
            <a:ext cx="0" cy="6102350"/>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4" name="Line 20"/>
          <p:cNvSpPr>
            <a:spLocks noChangeShapeType="1"/>
          </p:cNvSpPr>
          <p:nvPr/>
        </p:nvSpPr>
        <p:spPr bwMode="gray">
          <a:xfrm>
            <a:off x="8591550" y="900113"/>
            <a:ext cx="0" cy="5975350"/>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6" name="Line 22"/>
          <p:cNvSpPr>
            <a:spLocks noChangeShapeType="1"/>
          </p:cNvSpPr>
          <p:nvPr/>
        </p:nvSpPr>
        <p:spPr bwMode="gray">
          <a:xfrm rot="5400000">
            <a:off x="2595563" y="-2176463"/>
            <a:ext cx="0" cy="519112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7" name="Line 23"/>
          <p:cNvSpPr>
            <a:spLocks noChangeShapeType="1"/>
          </p:cNvSpPr>
          <p:nvPr/>
        </p:nvSpPr>
        <p:spPr bwMode="gray">
          <a:xfrm rot="5400000">
            <a:off x="4578350" y="-3036887"/>
            <a:ext cx="0" cy="9156700"/>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8" name="Line 24"/>
          <p:cNvSpPr>
            <a:spLocks noChangeShapeType="1"/>
          </p:cNvSpPr>
          <p:nvPr/>
        </p:nvSpPr>
        <p:spPr bwMode="gray">
          <a:xfrm rot="5400000">
            <a:off x="4578350" y="-1912937"/>
            <a:ext cx="0" cy="9156700"/>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49" name="Line 25"/>
          <p:cNvSpPr>
            <a:spLocks noChangeShapeType="1"/>
          </p:cNvSpPr>
          <p:nvPr/>
        </p:nvSpPr>
        <p:spPr bwMode="gray">
          <a:xfrm rot="5400000">
            <a:off x="4579938" y="-788988"/>
            <a:ext cx="0" cy="915352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50" name="Line 26"/>
          <p:cNvSpPr>
            <a:spLocks noChangeShapeType="1"/>
          </p:cNvSpPr>
          <p:nvPr/>
        </p:nvSpPr>
        <p:spPr bwMode="gray">
          <a:xfrm rot="5400000">
            <a:off x="4579938" y="334962"/>
            <a:ext cx="0" cy="915352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51" name="Line 27"/>
          <p:cNvSpPr>
            <a:spLocks noChangeShapeType="1"/>
          </p:cNvSpPr>
          <p:nvPr/>
        </p:nvSpPr>
        <p:spPr bwMode="gray">
          <a:xfrm rot="5400000">
            <a:off x="4905376" y="1824037"/>
            <a:ext cx="0" cy="8423275"/>
          </a:xfrm>
          <a:prstGeom prst="line">
            <a:avLst/>
          </a:prstGeom>
          <a:noFill/>
          <a:ln w="9525">
            <a:solidFill>
              <a:srgbClr val="FFFFFF">
                <a:alpha val="50000"/>
              </a:srgbClr>
            </a:solidFill>
            <a:round/>
            <a:headEnd/>
            <a:tailEnd/>
          </a:ln>
          <a:effectLst>
            <a:outerShdw dist="17961" dir="2700000" algn="ctr" rotWithShape="0">
              <a:schemeClr val="accent2">
                <a:alpha val="35001"/>
              </a:schemeClr>
            </a:outerShdw>
          </a:effectLst>
          <a:extLst>
            <a:ext uri="{909E8E84-426E-40DD-AFC4-6F175D3DCCD1}">
              <a14:hiddenFill xmlns:a14="http://schemas.microsoft.com/office/drawing/2010/main">
                <a:noFill/>
              </a14:hiddenFill>
            </a:ext>
          </a:extLst>
        </p:spPr>
        <p:txBody>
          <a:bodyPr/>
          <a:lstStyle/>
          <a:p>
            <a:endParaRPr lang="id-ID"/>
          </a:p>
        </p:txBody>
      </p:sp>
      <p:sp>
        <p:nvSpPr>
          <p:cNvPr id="1052" name="Rectangle 28"/>
          <p:cNvSpPr>
            <a:spLocks noChangeArrowheads="1"/>
          </p:cNvSpPr>
          <p:nvPr/>
        </p:nvSpPr>
        <p:spPr bwMode="gray">
          <a:xfrm>
            <a:off x="4005263" y="2692400"/>
            <a:ext cx="1128712" cy="1079500"/>
          </a:xfrm>
          <a:prstGeom prst="rect">
            <a:avLst/>
          </a:prstGeom>
          <a:solidFill>
            <a:srgbClr val="FFFFFF">
              <a:alpha val="25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3" name="Rectangle 29"/>
          <p:cNvSpPr>
            <a:spLocks noChangeArrowheads="1"/>
          </p:cNvSpPr>
          <p:nvPr/>
        </p:nvSpPr>
        <p:spPr bwMode="gray">
          <a:xfrm>
            <a:off x="7459663" y="4937125"/>
            <a:ext cx="1120775" cy="1079500"/>
          </a:xfrm>
          <a:prstGeom prst="rect">
            <a:avLst/>
          </a:prstGeom>
          <a:solidFill>
            <a:srgbClr val="FFFFFF">
              <a:alpha val="3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4" name="Rectangle 30"/>
          <p:cNvSpPr>
            <a:spLocks noChangeArrowheads="1"/>
          </p:cNvSpPr>
          <p:nvPr/>
        </p:nvSpPr>
        <p:spPr bwMode="gray">
          <a:xfrm>
            <a:off x="549275" y="3808413"/>
            <a:ext cx="1128713" cy="1079500"/>
          </a:xfrm>
          <a:prstGeom prst="rect">
            <a:avLst/>
          </a:prstGeom>
          <a:solidFill>
            <a:srgbClr val="FFFFFF">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5" name="Rectangle 31"/>
          <p:cNvSpPr>
            <a:spLocks noChangeArrowheads="1"/>
          </p:cNvSpPr>
          <p:nvPr/>
        </p:nvSpPr>
        <p:spPr bwMode="gray">
          <a:xfrm>
            <a:off x="6307138" y="6064250"/>
            <a:ext cx="1128712" cy="796925"/>
          </a:xfrm>
          <a:prstGeom prst="rect">
            <a:avLst/>
          </a:prstGeom>
          <a:solidFill>
            <a:srgbClr val="FFFFFF">
              <a:alpha val="2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6" name="Rectangle 32"/>
          <p:cNvSpPr>
            <a:spLocks noChangeArrowheads="1"/>
          </p:cNvSpPr>
          <p:nvPr/>
        </p:nvSpPr>
        <p:spPr bwMode="gray">
          <a:xfrm>
            <a:off x="2846388" y="0"/>
            <a:ext cx="1128712" cy="404813"/>
          </a:xfrm>
          <a:prstGeom prst="rect">
            <a:avLst/>
          </a:prstGeom>
          <a:solidFill>
            <a:srgbClr val="FFFFFF">
              <a:alpha val="39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7" name="Rectangle 33"/>
          <p:cNvSpPr>
            <a:spLocks noChangeArrowheads="1"/>
          </p:cNvSpPr>
          <p:nvPr/>
        </p:nvSpPr>
        <p:spPr bwMode="gray">
          <a:xfrm>
            <a:off x="2852738" y="4938713"/>
            <a:ext cx="1120775" cy="1079500"/>
          </a:xfrm>
          <a:prstGeom prst="rect">
            <a:avLst/>
          </a:prstGeom>
          <a:solidFill>
            <a:srgbClr val="FFFFFF">
              <a:alpha val="3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58" name="Rectangle 34"/>
          <p:cNvSpPr>
            <a:spLocks noChangeArrowheads="1"/>
          </p:cNvSpPr>
          <p:nvPr/>
        </p:nvSpPr>
        <p:spPr bwMode="gray">
          <a:xfrm>
            <a:off x="6300788" y="1566863"/>
            <a:ext cx="1120775" cy="1079500"/>
          </a:xfrm>
          <a:prstGeom prst="rect">
            <a:avLst/>
          </a:prstGeom>
          <a:solidFill>
            <a:srgbClr val="FFFFFF">
              <a:alpha val="3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1027" name="Rectangle 3"/>
          <p:cNvSpPr>
            <a:spLocks noGrp="1" noChangeArrowheads="1"/>
          </p:cNvSpPr>
          <p:nvPr>
            <p:ph type="body" idx="1"/>
          </p:nvPr>
        </p:nvSpPr>
        <p:spPr bwMode="gray">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gray">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fld id="{813AD2F5-858F-4EE7-893B-4C022EECC98C}" type="datetimeFigureOut">
              <a:rPr lang="id-ID" smtClean="0"/>
              <a:t>26/12/2018</a:t>
            </a:fld>
            <a:endParaRPr lang="id-ID"/>
          </a:p>
        </p:txBody>
      </p:sp>
      <p:sp>
        <p:nvSpPr>
          <p:cNvPr id="1029" name="Rectangle 5"/>
          <p:cNvSpPr>
            <a:spLocks noGrp="1" noChangeArrowheads="1"/>
          </p:cNvSpPr>
          <p:nvPr>
            <p:ph type="ftr" sz="quarter" idx="3"/>
          </p:nvPr>
        </p:nvSpPr>
        <p:spPr bwMode="gray">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id-ID"/>
          </a:p>
        </p:txBody>
      </p:sp>
      <p:sp>
        <p:nvSpPr>
          <p:cNvPr id="1030" name="Rectangle 6"/>
          <p:cNvSpPr>
            <a:spLocks noGrp="1" noChangeArrowheads="1"/>
          </p:cNvSpPr>
          <p:nvPr>
            <p:ph type="sldNum" sz="quarter" idx="4"/>
          </p:nvPr>
        </p:nvSpPr>
        <p:spPr bwMode="gray">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EEE43FD-E652-4963-BB28-B8E7115101EC}" type="slidenum">
              <a:rPr lang="id-ID" smtClean="0"/>
              <a:t>‹#›</a:t>
            </a:fld>
            <a:endParaRPr lang="id-ID"/>
          </a:p>
        </p:txBody>
      </p:sp>
      <p:sp>
        <p:nvSpPr>
          <p:cNvPr id="1060" name="Freeform 36"/>
          <p:cNvSpPr>
            <a:spLocks/>
          </p:cNvSpPr>
          <p:nvPr/>
        </p:nvSpPr>
        <p:spPr bwMode="gray">
          <a:xfrm>
            <a:off x="4041775" y="0"/>
            <a:ext cx="5105400" cy="739775"/>
          </a:xfrm>
          <a:custGeom>
            <a:avLst/>
            <a:gdLst>
              <a:gd name="T0" fmla="*/ 3130 w 3130"/>
              <a:gd name="T1" fmla="*/ 453 h 453"/>
              <a:gd name="T2" fmla="*/ 3130 w 3130"/>
              <a:gd name="T3" fmla="*/ 0 h 453"/>
              <a:gd name="T4" fmla="*/ 0 w 3130"/>
              <a:gd name="T5" fmla="*/ 0 h 453"/>
              <a:gd name="T6" fmla="*/ 3130 w 3130"/>
              <a:gd name="T7" fmla="*/ 453 h 453"/>
            </a:gdLst>
            <a:ahLst/>
            <a:cxnLst>
              <a:cxn ang="0">
                <a:pos x="T0" y="T1"/>
              </a:cxn>
              <a:cxn ang="0">
                <a:pos x="T2" y="T3"/>
              </a:cxn>
              <a:cxn ang="0">
                <a:pos x="T4" y="T5"/>
              </a:cxn>
              <a:cxn ang="0">
                <a:pos x="T6" y="T7"/>
              </a:cxn>
            </a:cxnLst>
            <a:rect l="0" t="0" r="r" b="b"/>
            <a:pathLst>
              <a:path w="3130" h="453">
                <a:moveTo>
                  <a:pt x="3130" y="453"/>
                </a:moveTo>
                <a:cubicBezTo>
                  <a:pt x="3130" y="226"/>
                  <a:pt x="3130" y="0"/>
                  <a:pt x="3130" y="0"/>
                </a:cubicBezTo>
                <a:lnTo>
                  <a:pt x="0" y="0"/>
                </a:lnTo>
                <a:cubicBezTo>
                  <a:pt x="0" y="0"/>
                  <a:pt x="1298" y="389"/>
                  <a:pt x="3130" y="453"/>
                </a:cubicBezTo>
                <a:close/>
              </a:path>
            </a:pathLst>
          </a:custGeom>
          <a:solidFill>
            <a:schemeClr val="hlink"/>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id-ID"/>
          </a:p>
        </p:txBody>
      </p:sp>
      <p:sp>
        <p:nvSpPr>
          <p:cNvPr id="1026" name="Rectangle 2"/>
          <p:cNvSpPr>
            <a:spLocks noGrp="1" noChangeArrowheads="1"/>
          </p:cNvSpPr>
          <p:nvPr>
            <p:ph type="title"/>
          </p:nvPr>
        </p:nvSpPr>
        <p:spPr bwMode="black">
          <a:xfrm>
            <a:off x="457200" y="325438"/>
            <a:ext cx="8229600" cy="927100"/>
          </a:xfrm>
          <a:prstGeom prst="rect">
            <a:avLst/>
          </a:prstGeom>
          <a:noFill/>
          <a:ln>
            <a:noFill/>
          </a:ln>
          <a:effectLst>
            <a:outerShdw dist="35921" dir="2700000" algn="ctr" rotWithShape="0">
              <a:srgbClr val="FFFF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pic>
        <p:nvPicPr>
          <p:cNvPr id="1061" name="Picture 37" descr="water"/>
          <p:cNvPicPr>
            <a:picLocks noChangeAspect="1" noChangeArrowheads="1"/>
          </p:cNvPicPr>
          <p:nvPr/>
        </p:nvPicPr>
        <p:blipFill>
          <a:blip r:embed="rId18">
            <a:extLst>
              <a:ext uri="{28A0092B-C50C-407E-A947-70E740481C1C}">
                <a14:useLocalDpi xmlns:a14="http://schemas.microsoft.com/office/drawing/2010/main" val="0"/>
              </a:ext>
            </a:extLst>
          </a:blip>
          <a:srcRect l="22409" t="16374" b="27486"/>
          <a:stretch>
            <a:fillRect/>
          </a:stretch>
        </p:blipFill>
        <p:spPr bwMode="gray">
          <a:xfrm rot="786797">
            <a:off x="6629400" y="-381000"/>
            <a:ext cx="2417763" cy="1995488"/>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3"/>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gray">
          <a:xfrm rot="20740733" flipH="1">
            <a:off x="49213" y="5726113"/>
            <a:ext cx="1223962" cy="13716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ppt_x</p:attrName>
                                        </p:attrNameLst>
                                      </p:cBhvr>
                                      <p:tavLst>
                                        <p:tav tm="0">
                                          <p:val>
                                            <p:strVal val="#ppt_x-.2"/>
                                          </p:val>
                                        </p:tav>
                                        <p:tav tm="100000">
                                          <p:val>
                                            <p:strVal val="#ppt_x"/>
                                          </p:val>
                                        </p:tav>
                                      </p:tavLst>
                                    </p:anim>
                                    <p:anim calcmode="lin" valueType="num">
                                      <p:cBhvr>
                                        <p:cTn id="8" dur="5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500"/>
                                        <p:tgtEl>
                                          <p:spTgt spid="1026"/>
                                        </p:tgtEl>
                                      </p:cBhvr>
                                    </p:animEffect>
                                  </p:childTnLst>
                                </p:cTn>
                              </p:par>
                            </p:childTnLst>
                          </p:cTn>
                        </p:par>
                        <p:par>
                          <p:cTn id="10" fill="hold" nodeType="afterGroup">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60"/>
                                        </p:tgtEl>
                                        <p:attrNameLst>
                                          <p:attrName>style.visibility</p:attrName>
                                        </p:attrNameLst>
                                      </p:cBhvr>
                                      <p:to>
                                        <p:strVal val="visible"/>
                                      </p:to>
                                    </p:set>
                                    <p:animEffect transition="in" filter="fade">
                                      <p:cBhvr>
                                        <p:cTn id="13" dur="1000"/>
                                        <p:tgtEl>
                                          <p:spTgt spid="1060"/>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033"/>
                                        </p:tgtEl>
                                        <p:attrNameLst>
                                          <p:attrName>style.visibility</p:attrName>
                                        </p:attrNameLst>
                                      </p:cBhvr>
                                      <p:to>
                                        <p:strVal val="visible"/>
                                      </p:to>
                                    </p:set>
                                    <p:animEffect transition="in" filter="fade">
                                      <p:cBhvr>
                                        <p:cTn id="16" dur="1000"/>
                                        <p:tgtEl>
                                          <p:spTgt spid="1033"/>
                                        </p:tgtEl>
                                      </p:cBhvr>
                                    </p:animEffect>
                                  </p:childTnLst>
                                </p:cTn>
                              </p:par>
                            </p:childTnLst>
                          </p:cTn>
                        </p:par>
                        <p:par>
                          <p:cTn id="17" fill="hold" nodeType="afterGroup">
                            <p:stCondLst>
                              <p:cond delay="2000"/>
                            </p:stCondLst>
                            <p:childTnLst>
                              <p:par>
                                <p:cTn id="18" presetID="1" presetClass="emph" presetSubtype="2" fill="hold" nodeType="afterEffect">
                                  <p:stCondLst>
                                    <p:cond delay="0"/>
                                  </p:stCondLst>
                                  <p:childTnLst>
                                    <p:animClr clrSpc="rgb" dir="cw">
                                      <p:cBhvr>
                                        <p:cTn id="19" dur="1000" fill="hold"/>
                                        <p:tgtEl>
                                          <p:spTgt spid="1060"/>
                                        </p:tgtEl>
                                        <p:attrNameLst>
                                          <p:attrName>fillcolor</p:attrName>
                                        </p:attrNameLst>
                                      </p:cBhvr>
                                      <p:to>
                                        <a:schemeClr val="folHlink"/>
                                      </p:to>
                                    </p:animClr>
                                    <p:set>
                                      <p:cBhvr>
                                        <p:cTn id="20" dur="1000" fill="hold"/>
                                        <p:tgtEl>
                                          <p:spTgt spid="1060"/>
                                        </p:tgtEl>
                                        <p:attrNameLst>
                                          <p:attrName>fill.type</p:attrName>
                                        </p:attrNameLst>
                                      </p:cBhvr>
                                      <p:to>
                                        <p:strVal val="solid"/>
                                      </p:to>
                                    </p:set>
                                    <p:set>
                                      <p:cBhvr>
                                        <p:cTn id="21" dur="1000" fill="hold"/>
                                        <p:tgtEl>
                                          <p:spTgt spid="1060"/>
                                        </p:tgtEl>
                                        <p:attrNameLst>
                                          <p:attrName>fill.on</p:attrName>
                                        </p:attrNameLst>
                                      </p:cBhvr>
                                      <p:to>
                                        <p:strVal val="true"/>
                                      </p:to>
                                    </p:set>
                                  </p:childTnLst>
                                </p:cTn>
                              </p:par>
                              <p:par>
                                <p:cTn id="22" presetID="1" presetClass="emph" presetSubtype="2" fill="hold" nodeType="withEffect">
                                  <p:stCondLst>
                                    <p:cond delay="700"/>
                                  </p:stCondLst>
                                  <p:childTnLst>
                                    <p:animClr clrSpc="rgb" dir="cw">
                                      <p:cBhvr>
                                        <p:cTn id="23" dur="1000" fill="hold"/>
                                        <p:tgtEl>
                                          <p:spTgt spid="1033"/>
                                        </p:tgtEl>
                                        <p:attrNameLst>
                                          <p:attrName>fillcolor</p:attrName>
                                        </p:attrNameLst>
                                      </p:cBhvr>
                                      <p:to>
                                        <a:schemeClr val="accent1"/>
                                      </p:to>
                                    </p:animClr>
                                    <p:set>
                                      <p:cBhvr>
                                        <p:cTn id="24" dur="1000" fill="hold"/>
                                        <p:tgtEl>
                                          <p:spTgt spid="1033"/>
                                        </p:tgtEl>
                                        <p:attrNameLst>
                                          <p:attrName>fill.type</p:attrName>
                                        </p:attrNameLst>
                                      </p:cBhvr>
                                      <p:to>
                                        <p:strVal val="solid"/>
                                      </p:to>
                                    </p:set>
                                    <p:set>
                                      <p:cBhvr>
                                        <p:cTn id="25" dur="1000" fill="hold"/>
                                        <p:tgtEl>
                                          <p:spTgt spid="103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1060" grpId="0" animBg="1"/>
      <p:bldP spid="1026" grpId="0"/>
    </p:bldLst>
  </p:timing>
  <p:txStyles>
    <p:titleStyle>
      <a:lvl1pPr algn="l" rtl="0" eaLnBrk="1" fontAlgn="base" hangingPunct="1">
        <a:spcBef>
          <a:spcPct val="0"/>
        </a:spcBef>
        <a:spcAft>
          <a:spcPct val="0"/>
        </a:spcAft>
        <a:defRPr sz="4400" b="1">
          <a:solidFill>
            <a:schemeClr val="tx2"/>
          </a:solidFill>
          <a:latin typeface="+mj-lt"/>
          <a:ea typeface="+mj-ea"/>
          <a:cs typeface="+mj-cs"/>
        </a:defRPr>
      </a:lvl1pPr>
      <a:lvl2pPr algn="l" rtl="0" eaLnBrk="1" fontAlgn="base" hangingPunct="1">
        <a:spcBef>
          <a:spcPct val="0"/>
        </a:spcBef>
        <a:spcAft>
          <a:spcPct val="0"/>
        </a:spcAft>
        <a:defRPr sz="4400" b="1">
          <a:solidFill>
            <a:schemeClr val="tx2"/>
          </a:solidFill>
          <a:latin typeface="Arial" charset="0"/>
        </a:defRPr>
      </a:lvl2pPr>
      <a:lvl3pPr algn="l" rtl="0" eaLnBrk="1" fontAlgn="base" hangingPunct="1">
        <a:spcBef>
          <a:spcPct val="0"/>
        </a:spcBef>
        <a:spcAft>
          <a:spcPct val="0"/>
        </a:spcAft>
        <a:defRPr sz="4400" b="1">
          <a:solidFill>
            <a:schemeClr val="tx2"/>
          </a:solidFill>
          <a:latin typeface="Arial" charset="0"/>
        </a:defRPr>
      </a:lvl3pPr>
      <a:lvl4pPr algn="l" rtl="0" eaLnBrk="1" fontAlgn="base" hangingPunct="1">
        <a:spcBef>
          <a:spcPct val="0"/>
        </a:spcBef>
        <a:spcAft>
          <a:spcPct val="0"/>
        </a:spcAft>
        <a:defRPr sz="4400" b="1">
          <a:solidFill>
            <a:schemeClr val="tx2"/>
          </a:solidFill>
          <a:latin typeface="Arial" charset="0"/>
        </a:defRPr>
      </a:lvl4pPr>
      <a:lvl5pPr algn="l" rtl="0" eaLnBrk="1" fontAlgn="base" hangingPunct="1">
        <a:spcBef>
          <a:spcPct val="0"/>
        </a:spcBef>
        <a:spcAft>
          <a:spcPct val="0"/>
        </a:spcAft>
        <a:defRPr sz="4400" b="1">
          <a:solidFill>
            <a:schemeClr val="tx2"/>
          </a:solidFill>
          <a:latin typeface="Arial" charset="0"/>
        </a:defRPr>
      </a:lvl5pPr>
      <a:lvl6pPr marL="457200" algn="l" rtl="0" eaLnBrk="1" fontAlgn="base" hangingPunct="1">
        <a:spcBef>
          <a:spcPct val="0"/>
        </a:spcBef>
        <a:spcAft>
          <a:spcPct val="0"/>
        </a:spcAft>
        <a:defRPr sz="4400" b="1">
          <a:solidFill>
            <a:schemeClr val="tx2"/>
          </a:solidFill>
          <a:latin typeface="Arial" charset="0"/>
        </a:defRPr>
      </a:lvl6pPr>
      <a:lvl7pPr marL="914400" algn="l" rtl="0" eaLnBrk="1" fontAlgn="base" hangingPunct="1">
        <a:spcBef>
          <a:spcPct val="0"/>
        </a:spcBef>
        <a:spcAft>
          <a:spcPct val="0"/>
        </a:spcAft>
        <a:defRPr sz="4400" b="1">
          <a:solidFill>
            <a:schemeClr val="tx2"/>
          </a:solidFill>
          <a:latin typeface="Arial" charset="0"/>
        </a:defRPr>
      </a:lvl7pPr>
      <a:lvl8pPr marL="1371600" algn="l" rtl="0" eaLnBrk="1" fontAlgn="base" hangingPunct="1">
        <a:spcBef>
          <a:spcPct val="0"/>
        </a:spcBef>
        <a:spcAft>
          <a:spcPct val="0"/>
        </a:spcAft>
        <a:defRPr sz="4400" b="1">
          <a:solidFill>
            <a:schemeClr val="tx2"/>
          </a:solidFill>
          <a:latin typeface="Arial" charset="0"/>
        </a:defRPr>
      </a:lvl8pPr>
      <a:lvl9pPr marL="1828800" algn="l" rtl="0" eaLnBrk="1" fontAlgn="base" hangingPunct="1">
        <a:spcBef>
          <a:spcPct val="0"/>
        </a:spcBef>
        <a:spcAft>
          <a:spcPct val="0"/>
        </a:spcAft>
        <a:defRPr sz="4400" b="1">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png"/><Relationship Id="rId2" Type="http://schemas.openxmlformats.org/officeDocument/2006/relationships/image" Target="../media/image15.jpg"/><Relationship Id="rId1" Type="http://schemas.openxmlformats.org/officeDocument/2006/relationships/slideLayout" Target="../slideLayouts/slideLayout6.xml"/><Relationship Id="rId6" Type="http://schemas.openxmlformats.org/officeDocument/2006/relationships/image" Target="../media/image19.jpg"/><Relationship Id="rId5" Type="http://schemas.openxmlformats.org/officeDocument/2006/relationships/image" Target="../media/image18.jpeg"/><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868144" y="3789040"/>
            <a:ext cx="3456384" cy="1800200"/>
          </a:xfrm>
        </p:spPr>
        <p:txBody>
          <a:bodyPr/>
          <a:lstStyle/>
          <a:p>
            <a:r>
              <a:rPr lang="id-ID" sz="1800" dirty="0" smtClean="0">
                <a:latin typeface="+mj-lt"/>
              </a:rPr>
              <a:t>Disusun Oleh :</a:t>
            </a:r>
          </a:p>
          <a:p>
            <a:pPr marL="342900" indent="-342900">
              <a:buFont typeface="+mj-lt"/>
              <a:buAutoNum type="arabicPeriod"/>
            </a:pPr>
            <a:r>
              <a:rPr lang="id-ID" sz="1800" dirty="0" smtClean="0">
                <a:latin typeface="+mj-lt"/>
              </a:rPr>
              <a:t>Marcella B. P 	(17690006)</a:t>
            </a:r>
          </a:p>
          <a:p>
            <a:pPr marL="342900" indent="-342900">
              <a:buFont typeface="+mj-lt"/>
              <a:buAutoNum type="arabicPeriod"/>
            </a:pPr>
            <a:r>
              <a:rPr lang="id-ID" sz="1800" dirty="0">
                <a:latin typeface="+mj-lt"/>
              </a:rPr>
              <a:t>Nayla M</a:t>
            </a:r>
            <a:r>
              <a:rPr lang="id-ID" sz="1800" dirty="0" smtClean="0">
                <a:latin typeface="+mj-lt"/>
              </a:rPr>
              <a:t>. A </a:t>
            </a:r>
            <a:r>
              <a:rPr lang="id-ID" sz="1800" dirty="0">
                <a:latin typeface="+mj-lt"/>
              </a:rPr>
              <a:t>	(</a:t>
            </a:r>
            <a:r>
              <a:rPr lang="id-ID" sz="1800" dirty="0" smtClean="0">
                <a:latin typeface="+mj-lt"/>
              </a:rPr>
              <a:t>17690021)</a:t>
            </a:r>
          </a:p>
          <a:p>
            <a:pPr marL="342900" indent="-342900">
              <a:buFont typeface="+mj-lt"/>
              <a:buAutoNum type="arabicPeriod"/>
            </a:pPr>
            <a:r>
              <a:rPr lang="id-ID" sz="1800" smtClean="0">
                <a:latin typeface="+mj-lt"/>
              </a:rPr>
              <a:t>Meilia W </a:t>
            </a:r>
            <a:r>
              <a:rPr lang="id-ID" sz="1800" dirty="0">
                <a:latin typeface="+mj-lt"/>
              </a:rPr>
              <a:t>	(</a:t>
            </a:r>
            <a:r>
              <a:rPr lang="id-ID" sz="1800" dirty="0" smtClean="0">
                <a:latin typeface="+mj-lt"/>
              </a:rPr>
              <a:t>17690019)</a:t>
            </a:r>
          </a:p>
          <a:p>
            <a:endParaRPr lang="id-ID" sz="1800" dirty="0">
              <a:latin typeface="+mj-lt"/>
            </a:endParaRPr>
          </a:p>
        </p:txBody>
      </p:sp>
      <p:sp>
        <p:nvSpPr>
          <p:cNvPr id="2" name="Title 1"/>
          <p:cNvSpPr>
            <a:spLocks noGrp="1"/>
          </p:cNvSpPr>
          <p:nvPr>
            <p:ph type="ctrTitle"/>
          </p:nvPr>
        </p:nvSpPr>
        <p:spPr>
          <a:xfrm>
            <a:off x="0" y="548680"/>
            <a:ext cx="5328592" cy="4824536"/>
          </a:xfrm>
        </p:spPr>
        <p:txBody>
          <a:bodyPr/>
          <a:lstStyle/>
          <a:p>
            <a:r>
              <a:rPr lang="id-ID" dirty="0" smtClean="0"/>
              <a:t>ILMU PENGETAHUAN BAHAN  “UDANG”</a:t>
            </a:r>
            <a:endParaRPr lang="id-ID" dirty="0"/>
          </a:p>
        </p:txBody>
      </p:sp>
      <p:pic>
        <p:nvPicPr>
          <p:cNvPr id="4"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54010"/>
            <a:ext cx="3046936" cy="2132855"/>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5"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972" y="1012418"/>
            <a:ext cx="2460003" cy="1722002"/>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9291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Jenis – Jenis Udang </a:t>
            </a:r>
            <a:endParaRPr lang="id-ID" sz="36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6181" y="1600200"/>
            <a:ext cx="5931637" cy="4525963"/>
          </a:xfrm>
        </p:spPr>
      </p:pic>
    </p:spTree>
    <p:extLst>
      <p:ext uri="{BB962C8B-B14F-4D97-AF65-F5344CB8AC3E}">
        <p14:creationId xmlns:p14="http://schemas.microsoft.com/office/powerpoint/2010/main" val="35055537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Manfaat Mengkonsumsi Udang </a:t>
            </a:r>
            <a:endParaRPr lang="id-ID" sz="3600" dirty="0"/>
          </a:p>
        </p:txBody>
      </p:sp>
      <p:pic>
        <p:nvPicPr>
          <p:cNvPr id="1028" name="Picture 4"/>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99454" l="0" r="99273"/>
                    </a14:imgEffect>
                  </a14:imgLayer>
                </a14:imgProps>
              </a:ext>
              <a:ext uri="{28A0092B-C50C-407E-A947-70E740481C1C}">
                <a14:useLocalDpi xmlns:a14="http://schemas.microsoft.com/office/drawing/2010/main" val="0"/>
              </a:ext>
            </a:extLst>
          </a:blip>
          <a:srcRect/>
          <a:stretch>
            <a:fillRect/>
          </a:stretch>
        </p:blipFill>
        <p:spPr bwMode="auto">
          <a:xfrm rot="1188039">
            <a:off x="5442456" y="2374850"/>
            <a:ext cx="3540535" cy="23560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467544" y="1484784"/>
            <a:ext cx="8229600" cy="4857403"/>
          </a:xfrm>
        </p:spPr>
        <p:txBody>
          <a:bodyPr/>
          <a:lstStyle/>
          <a:p>
            <a:r>
              <a:rPr lang="id-ID" sz="2400" dirty="0" smtClean="0"/>
              <a:t>Mencegah kanker</a:t>
            </a:r>
          </a:p>
          <a:p>
            <a:r>
              <a:rPr lang="id-ID" sz="2400" dirty="0" smtClean="0"/>
              <a:t>Mencegah anemia</a:t>
            </a:r>
          </a:p>
          <a:p>
            <a:r>
              <a:rPr lang="id-ID" sz="2400" dirty="0" smtClean="0"/>
              <a:t>Menjaga kesehatan otak</a:t>
            </a:r>
          </a:p>
          <a:p>
            <a:r>
              <a:rPr lang="id-ID" sz="2400" dirty="0" smtClean="0"/>
              <a:t>Membantu menguatkan tulang</a:t>
            </a:r>
          </a:p>
          <a:p>
            <a:r>
              <a:rPr lang="id-ID" sz="2400" dirty="0" smtClean="0"/>
              <a:t>Menyehatkan saluran prostat </a:t>
            </a:r>
          </a:p>
          <a:p>
            <a:r>
              <a:rPr lang="id-ID" sz="2400" dirty="0" smtClean="0"/>
              <a:t>Mengurangi resiko depresi</a:t>
            </a:r>
          </a:p>
          <a:p>
            <a:r>
              <a:rPr lang="id-ID" sz="2400" dirty="0" smtClean="0"/>
              <a:t>Meningkatkan serotin tubuh</a:t>
            </a:r>
          </a:p>
          <a:p>
            <a:r>
              <a:rPr lang="id-ID" sz="2400" dirty="0" smtClean="0"/>
              <a:t>Menstabilkan kandungan gula dalam darah</a:t>
            </a:r>
          </a:p>
          <a:p>
            <a:r>
              <a:rPr lang="id-ID" sz="2400" dirty="0" smtClean="0"/>
              <a:t>Membantu regenerasi sel-sel tubuh</a:t>
            </a:r>
          </a:p>
          <a:p>
            <a:r>
              <a:rPr lang="id-ID" sz="2400" dirty="0" smtClean="0"/>
              <a:t>Melindungi kesehatan kulit, rambut serta kuku</a:t>
            </a:r>
            <a:endParaRPr lang="id-ID" sz="2400" dirty="0"/>
          </a:p>
        </p:txBody>
      </p:sp>
    </p:spTree>
    <p:extLst>
      <p:ext uri="{BB962C8B-B14F-4D97-AF65-F5344CB8AC3E}">
        <p14:creationId xmlns:p14="http://schemas.microsoft.com/office/powerpoint/2010/main" val="36913848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Anatomi Fisiologi</a:t>
            </a:r>
            <a:endParaRPr lang="id-ID" sz="3600"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3648" y="2204864"/>
            <a:ext cx="6381750" cy="2924175"/>
          </a:xfrm>
        </p:spPr>
      </p:pic>
    </p:spTree>
    <p:extLst>
      <p:ext uri="{BB962C8B-B14F-4D97-AF65-F5344CB8AC3E}">
        <p14:creationId xmlns:p14="http://schemas.microsoft.com/office/powerpoint/2010/main" val="23009837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638" y="764704"/>
            <a:ext cx="9144001" cy="5786199"/>
          </a:xfrm>
          <a:prstGeom prst="rect">
            <a:avLst/>
          </a:prstGeom>
          <a:noFill/>
        </p:spPr>
        <p:txBody>
          <a:bodyPr wrap="square" rtlCol="0">
            <a:spAutoFit/>
          </a:bodyPr>
          <a:lstStyle/>
          <a:p>
            <a:pPr algn="just"/>
            <a:r>
              <a:rPr lang="id-ID" sz="1600" dirty="0" smtClean="0"/>
              <a:t>Anatomi tubuh udang dibagi menjadi 2 yaitu </a:t>
            </a:r>
          </a:p>
          <a:p>
            <a:pPr algn="just"/>
            <a:endParaRPr lang="id-ID" sz="1600" dirty="0" smtClean="0"/>
          </a:p>
          <a:p>
            <a:pPr marL="342900" indent="-342900" algn="just">
              <a:buFont typeface="+mj-lt"/>
              <a:buAutoNum type="arabicPeriod"/>
            </a:pPr>
            <a:r>
              <a:rPr lang="id-ID" sz="1600" b="1" dirty="0">
                <a:cs typeface="Arial" pitchFamily="34" charset="0"/>
              </a:rPr>
              <a:t>Sefalotoraks / cephalothorax (kepala dan dada menjadi </a:t>
            </a:r>
            <a:r>
              <a:rPr lang="id-ID" sz="1600" b="1" dirty="0" smtClean="0">
                <a:cs typeface="Arial" pitchFamily="34" charset="0"/>
              </a:rPr>
              <a:t>satu)</a:t>
            </a:r>
            <a:r>
              <a:rPr lang="id-ID" sz="1600" dirty="0" smtClean="0">
                <a:cs typeface="Arial" pitchFamily="34" charset="0"/>
              </a:rPr>
              <a:t>	                                 Sebagian </a:t>
            </a:r>
            <a:r>
              <a:rPr lang="id-ID" sz="1600" dirty="0">
                <a:cs typeface="Arial" pitchFamily="34" charset="0"/>
              </a:rPr>
              <a:t>besar </a:t>
            </a:r>
            <a:r>
              <a:rPr lang="id-ID" sz="1600" dirty="0" smtClean="0">
                <a:cs typeface="Arial" pitchFamily="34" charset="0"/>
              </a:rPr>
              <a:t>organ </a:t>
            </a:r>
            <a:r>
              <a:rPr lang="id-ID" sz="1600" dirty="0">
                <a:cs typeface="Arial" pitchFamily="34" charset="0"/>
              </a:rPr>
              <a:t>pada udang berada dipangkal </a:t>
            </a:r>
            <a:r>
              <a:rPr lang="id-ID" sz="1600" dirty="0" smtClean="0">
                <a:cs typeface="Arial" pitchFamily="34" charset="0"/>
              </a:rPr>
              <a:t>cephalothorax. Cephalothorax </a:t>
            </a:r>
            <a:r>
              <a:rPr lang="id-ID" sz="1600" dirty="0">
                <a:cs typeface="Arial" pitchFamily="34" charset="0"/>
              </a:rPr>
              <a:t>terbungkus oleh karapas. Pada bagian kepala terdapat beberapa alat mulut yaitu </a:t>
            </a:r>
            <a:r>
              <a:rPr lang="id-ID" sz="1600" dirty="0" smtClean="0">
                <a:cs typeface="Arial" pitchFamily="34" charset="0"/>
              </a:rPr>
              <a:t>:</a:t>
            </a:r>
          </a:p>
          <a:p>
            <a:pPr algn="just"/>
            <a:r>
              <a:rPr lang="id-ID" sz="1600" dirty="0">
                <a:cs typeface="Arial" pitchFamily="34" charset="0"/>
              </a:rPr>
              <a:t> </a:t>
            </a:r>
            <a:r>
              <a:rPr lang="id-ID" sz="1600" dirty="0" smtClean="0">
                <a:cs typeface="Arial" pitchFamily="34" charset="0"/>
              </a:rPr>
              <a:t>      - antenna → seperti tentakel, indra yang berfungsi mendeteksi predator</a:t>
            </a:r>
          </a:p>
          <a:p>
            <a:pPr algn="just"/>
            <a:r>
              <a:rPr lang="id-ID" sz="1600" dirty="0" smtClean="0">
                <a:cs typeface="Arial" pitchFamily="34" charset="0"/>
              </a:rPr>
              <a:t>       - antennula → sebagai kemoreseptor</a:t>
            </a:r>
          </a:p>
          <a:p>
            <a:pPr algn="just"/>
            <a:r>
              <a:rPr lang="id-ID" sz="1600" dirty="0" smtClean="0">
                <a:cs typeface="Arial" pitchFamily="34" charset="0"/>
              </a:rPr>
              <a:t>       - maksilla → berfungsi untuk mengunyah atau mengahancurkan makanan</a:t>
            </a:r>
          </a:p>
          <a:p>
            <a:pPr algn="just"/>
            <a:r>
              <a:rPr lang="id-ID" sz="1600" dirty="0" smtClean="0">
                <a:cs typeface="Arial" pitchFamily="34" charset="0"/>
              </a:rPr>
              <a:t>       - maksilliped → untuk menyaring makanan dan menghantarkan makanan ke mulut </a:t>
            </a:r>
          </a:p>
          <a:p>
            <a:pPr algn="just"/>
            <a:r>
              <a:rPr lang="id-ID" sz="1600" dirty="0" smtClean="0">
                <a:cs typeface="Arial" pitchFamily="34" charset="0"/>
              </a:rPr>
              <a:t>       - compound eye → berfungsi membedakan gelap terang dan mengamati gerakan</a:t>
            </a:r>
          </a:p>
          <a:p>
            <a:pPr algn="just"/>
            <a:r>
              <a:rPr lang="id-ID" sz="1600" dirty="0" smtClean="0">
                <a:cs typeface="Arial" pitchFamily="34" charset="0"/>
              </a:rPr>
              <a:t>       - rostrum → sebagai alat untuk menyerang musuhnya</a:t>
            </a:r>
            <a:endParaRPr lang="id-ID" sz="1600" dirty="0">
              <a:cs typeface="Arial" pitchFamily="34" charset="0"/>
            </a:endParaRPr>
          </a:p>
          <a:p>
            <a:pPr algn="just"/>
            <a:r>
              <a:rPr lang="id-ID" sz="1600" dirty="0">
                <a:cs typeface="Arial" pitchFamily="34" charset="0"/>
              </a:rPr>
              <a:t> </a:t>
            </a:r>
            <a:r>
              <a:rPr lang="id-ID" sz="1600" dirty="0" smtClean="0">
                <a:cs typeface="Arial" pitchFamily="34" charset="0"/>
              </a:rPr>
              <a:t>      - </a:t>
            </a:r>
            <a:r>
              <a:rPr lang="id-ID" sz="1600" dirty="0">
                <a:cs typeface="Arial" pitchFamily="34" charset="0"/>
              </a:rPr>
              <a:t>p</a:t>
            </a:r>
            <a:r>
              <a:rPr lang="id-ID" sz="1600" dirty="0" smtClean="0">
                <a:cs typeface="Arial" pitchFamily="34" charset="0"/>
              </a:rPr>
              <a:t>eriopod (kaki jalan) → berjumlah 5 pasang dan erfungsi </a:t>
            </a:r>
            <a:r>
              <a:rPr lang="id-ID" sz="1600" dirty="0">
                <a:cs typeface="Arial" pitchFamily="34" charset="0"/>
              </a:rPr>
              <a:t>untuk berjalan berpindah </a:t>
            </a:r>
            <a:r>
              <a:rPr lang="id-ID" sz="1600" dirty="0" smtClean="0">
                <a:cs typeface="Arial" pitchFamily="34" charset="0"/>
              </a:rPr>
              <a:t>tempat</a:t>
            </a:r>
          </a:p>
          <a:p>
            <a:pPr marL="342900" indent="-342900" algn="just">
              <a:buFont typeface="+mj-lt"/>
              <a:buAutoNum type="arabicPeriod" startAt="2"/>
            </a:pPr>
            <a:r>
              <a:rPr lang="id-ID" sz="1600" b="1" dirty="0" smtClean="0">
                <a:cs typeface="Arial" pitchFamily="34" charset="0"/>
              </a:rPr>
              <a:t>Abdomen </a:t>
            </a:r>
            <a:r>
              <a:rPr lang="id-ID" sz="1600" b="1" dirty="0">
                <a:cs typeface="Arial" pitchFamily="34" charset="0"/>
              </a:rPr>
              <a:t>(</a:t>
            </a:r>
            <a:r>
              <a:rPr lang="id-ID" sz="1600" b="1" dirty="0" smtClean="0">
                <a:cs typeface="Arial" pitchFamily="34" charset="0"/>
              </a:rPr>
              <a:t>perut)</a:t>
            </a:r>
            <a:r>
              <a:rPr lang="id-ID" sz="1600" dirty="0" smtClean="0">
                <a:cs typeface="Arial" pitchFamily="34" charset="0"/>
              </a:rPr>
              <a:t>						                                   Sebagian besar otot terdapat di bagian tubuh hingga ekor berupa segmen-segmen (6 segmen). Segmen 1-3 disebut dengan tergum sedangkan segmen 4-6 disebut pleuron. Bagian anterior (ujung depan) tubuh besar dan lebih besar sedangkan posterior (ujung belakang) nya sempit. Otot abdomen berupa otot lurik yang berfungsi membantu pergerakan udang. Segmen terakhir udang tersambung dengan bagian ekor kipas yang dibentuk oleh uropod dan telson. Ekor ini berfungsi sebagai pengontrol arah saat berenang. Alat gerak berupa kaki renang / pleopod (satu pasang antar ruas pada abdomen) dan berfungsi untuk berenang, kemoreseptor, merangkak atau menempel di dasar perairan.</a:t>
            </a:r>
          </a:p>
          <a:p>
            <a:endParaRPr lang="id-ID" sz="1600" dirty="0">
              <a:cs typeface="Arial" pitchFamily="34" charset="0"/>
            </a:endParaRPr>
          </a:p>
          <a:p>
            <a:pPr marL="342900" indent="-342900">
              <a:buFont typeface="+mj-lt"/>
              <a:buAutoNum type="arabicPeriod" startAt="2"/>
            </a:pPr>
            <a:endParaRPr lang="id-ID" dirty="0"/>
          </a:p>
        </p:txBody>
      </p:sp>
    </p:spTree>
    <p:extLst>
      <p:ext uri="{BB962C8B-B14F-4D97-AF65-F5344CB8AC3E}">
        <p14:creationId xmlns:p14="http://schemas.microsoft.com/office/powerpoint/2010/main" val="16258818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Pembenihan Udang  </a:t>
            </a:r>
            <a:endParaRPr lang="id-ID" sz="36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6890" y="4222913"/>
            <a:ext cx="4384949" cy="2635087"/>
          </a:xfrm>
          <a:prstGeom prst="rect">
            <a:avLst/>
          </a:prstGeom>
          <a:noFill/>
          <a:ln>
            <a:noFill/>
          </a:ln>
          <a:effectLst>
            <a:outerShdw dist="35921" dir="2700000" algn="ctr" rotWithShape="0">
              <a:schemeClr val="bg2"/>
            </a:outerShdw>
            <a:softEdge rad="317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467544" y="1412776"/>
            <a:ext cx="8229600" cy="4997152"/>
          </a:xfrm>
        </p:spPr>
        <p:txBody>
          <a:bodyPr/>
          <a:lstStyle/>
          <a:p>
            <a:pPr algn="just"/>
            <a:r>
              <a:rPr lang="id-ID" sz="1800" dirty="0" smtClean="0"/>
              <a:t>Pembenihan udang dapat dilakukan dengan menggunakan sistem air jernih (clear water system)</a:t>
            </a:r>
          </a:p>
          <a:p>
            <a:pPr algn="just"/>
            <a:r>
              <a:rPr lang="id-ID" sz="1800" dirty="0" smtClean="0"/>
              <a:t>Proses pemijahan udang secara indoor adalah teknik yang paling sederhana. Teknik ini sederhana dalam operasional harian dan manajemen induk hatchery relatif mudah.</a:t>
            </a:r>
          </a:p>
          <a:p>
            <a:pPr algn="just"/>
            <a:r>
              <a:rPr lang="id-ID" sz="1800" dirty="0" smtClean="0"/>
              <a:t>Induk dipijahkan dalam bak terkontrol dan dilakukan seleksi induk yang telah membawa telur.</a:t>
            </a:r>
          </a:p>
          <a:p>
            <a:pPr algn="just"/>
            <a:r>
              <a:rPr lang="id-ID" sz="1800" dirty="0" smtClean="0"/>
              <a:t>Penetasan telur dilakukan dalam bak </a:t>
            </a:r>
            <a:r>
              <a:rPr lang="id-ID" sz="1800" i="1" dirty="0" smtClean="0"/>
              <a:t>conical</a:t>
            </a:r>
            <a:r>
              <a:rPr lang="id-ID" sz="1800" dirty="0" smtClean="0"/>
              <a:t>. Larva yang telah mencapai post larva dengan waktu 35-45 hari dapat diadaptasikan ke dalam air pemeliharaan sampai 0-5 ppt untuk dilakukan pentokolan atau tebar di kolam atau tambak</a:t>
            </a:r>
          </a:p>
        </p:txBody>
      </p:sp>
    </p:spTree>
    <p:extLst>
      <p:ext uri="{BB962C8B-B14F-4D97-AF65-F5344CB8AC3E}">
        <p14:creationId xmlns:p14="http://schemas.microsoft.com/office/powerpoint/2010/main" val="2252021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Sifat Fisik</a:t>
            </a:r>
            <a:endParaRPr lang="id-ID" sz="3600" dirty="0"/>
          </a:p>
        </p:txBody>
      </p:sp>
      <p:sp>
        <p:nvSpPr>
          <p:cNvPr id="3" name="Content Placeholder 2"/>
          <p:cNvSpPr>
            <a:spLocks noGrp="1"/>
          </p:cNvSpPr>
          <p:nvPr>
            <p:ph idx="1"/>
          </p:nvPr>
        </p:nvSpPr>
        <p:spPr/>
        <p:txBody>
          <a:bodyPr/>
          <a:lstStyle/>
          <a:p>
            <a:pPr marL="0" indent="0" algn="just">
              <a:buNone/>
            </a:pPr>
            <a:r>
              <a:rPr lang="id-ID" sz="2400" dirty="0"/>
              <a:t>Udang mempunyai aroma yang </a:t>
            </a:r>
            <a:r>
              <a:rPr lang="id-ID" sz="2400" dirty="0" smtClean="0"/>
              <a:t>spesifik</a:t>
            </a:r>
            <a:r>
              <a:rPr lang="id-ID" sz="2400" dirty="0"/>
              <a:t>, tekstur dagingnya keras, </a:t>
            </a:r>
            <a:r>
              <a:rPr lang="id-ID" sz="2400" dirty="0" smtClean="0"/>
              <a:t>tidak mempunyai </a:t>
            </a:r>
            <a:r>
              <a:rPr lang="id-ID" sz="2400" dirty="0"/>
              <a:t>vena dan arteri serta nilai gizinya </a:t>
            </a:r>
            <a:r>
              <a:rPr lang="id-ID" sz="2400" dirty="0" smtClean="0"/>
              <a:t>tinggi. </a:t>
            </a:r>
            <a:r>
              <a:rPr lang="id-ID" sz="2400" dirty="0"/>
              <a:t>Bagian kepala beratnya  lebih kurang 36-49% dari total keseluruhan berat badan, daging 24-41% dan kulit  17-23</a:t>
            </a:r>
            <a:r>
              <a:rPr lang="id-ID" sz="2400" dirty="0" smtClean="0"/>
              <a:t>%.</a:t>
            </a:r>
          </a:p>
        </p:txBody>
      </p:sp>
      <p:pic>
        <p:nvPicPr>
          <p:cNvPr id="2050"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7424"/>
            <a:ext cx="3046936" cy="2132855"/>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2051" name="Picture 3" descr="C:\Users\user\Downloads\klasifikasi udang wind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3501008"/>
            <a:ext cx="3810000" cy="278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626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Komposisi Kimia</a:t>
            </a:r>
            <a:endParaRPr lang="id-ID" sz="3600" dirty="0"/>
          </a:p>
        </p:txBody>
      </p:sp>
      <p:pic>
        <p:nvPicPr>
          <p:cNvPr id="4" name="Content Placeholder 3"/>
          <p:cNvPicPr>
            <a:picLocks noGrp="1"/>
          </p:cNvPicPr>
          <p:nvPr>
            <p:ph idx="1"/>
          </p:nvPr>
        </p:nvPicPr>
        <p:blipFill rotWithShape="1">
          <a:blip r:embed="rId2"/>
          <a:srcRect l="16622" t="40290" r="45899" b="23478"/>
          <a:stretch/>
        </p:blipFill>
        <p:spPr bwMode="auto">
          <a:xfrm>
            <a:off x="3635896" y="3645024"/>
            <a:ext cx="4876449" cy="2650443"/>
          </a:xfrm>
          <a:prstGeom prst="rect">
            <a:avLst/>
          </a:prstGeom>
          <a:ln>
            <a:noFill/>
          </a:ln>
          <a:extLst>
            <a:ext uri="{53640926-AAD7-44D8-BBD7-CCE9431645EC}">
              <a14:shadowObscured xmlns:a14="http://schemas.microsoft.com/office/drawing/2010/main"/>
            </a:ext>
          </a:extLst>
        </p:spPr>
      </p:pic>
      <p:pic>
        <p:nvPicPr>
          <p:cNvPr id="5" name="Picture 2" descr="C:\Users\user\Downloads\vanname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387424"/>
            <a:ext cx="3046936" cy="2132855"/>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87624" y="1572041"/>
            <a:ext cx="5040560" cy="2585323"/>
          </a:xfrm>
          <a:prstGeom prst="rect">
            <a:avLst/>
          </a:prstGeom>
          <a:noFill/>
        </p:spPr>
        <p:txBody>
          <a:bodyPr wrap="square" rtlCol="0">
            <a:spAutoFit/>
          </a:bodyPr>
          <a:lstStyle/>
          <a:p>
            <a:pPr algn="just"/>
            <a:r>
              <a:rPr lang="id-ID" dirty="0" smtClean="0"/>
              <a:t>Dimana daging udang segar mengandung protein : 18-22%, lemak 0,7-2,3% dan kadar airnya 71,5-79,6%. Selain itu mengandung vitamin B12, niasin, asam pantotenat, piridoksin dan riboflavin. Daging udang juga merupakan sumber mineral karena mengandung garam-garam kalsium, fosfor, tembaga, mangan, zat besi, iodin dan zink.</a:t>
            </a:r>
          </a:p>
          <a:p>
            <a:endParaRPr lang="id-ID" dirty="0"/>
          </a:p>
        </p:txBody>
      </p:sp>
    </p:spTree>
    <p:extLst>
      <p:ext uri="{BB962C8B-B14F-4D97-AF65-F5344CB8AC3E}">
        <p14:creationId xmlns:p14="http://schemas.microsoft.com/office/powerpoint/2010/main" val="15327226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32656"/>
            <a:ext cx="8229600" cy="927100"/>
          </a:xfrm>
        </p:spPr>
        <p:txBody>
          <a:bodyPr/>
          <a:lstStyle/>
          <a:p>
            <a:r>
              <a:rPr lang="id-ID" sz="3200" dirty="0" smtClean="0"/>
              <a:t>Persyaratan Mutu Udang Segar</a:t>
            </a:r>
            <a:endParaRPr lang="id-ID" sz="3200" dirty="0"/>
          </a:p>
        </p:txBody>
      </p:sp>
      <p:sp>
        <p:nvSpPr>
          <p:cNvPr id="5" name="Content Placeholder 4"/>
          <p:cNvSpPr>
            <a:spLocks noGrp="1"/>
          </p:cNvSpPr>
          <p:nvPr>
            <p:ph idx="1"/>
          </p:nvPr>
        </p:nvSpPr>
        <p:spPr/>
        <p:txBody>
          <a:bodyPr/>
          <a:lstStyle/>
          <a:p>
            <a:pPr marL="0" indent="0" algn="ctr">
              <a:buNone/>
            </a:pPr>
            <a:r>
              <a:rPr lang="id-ID" sz="1800" b="1" dirty="0"/>
              <a:t>Ciri-ciri Udang segar :</a:t>
            </a:r>
            <a:r>
              <a:rPr lang="id-ID" sz="1800" dirty="0"/>
              <a:t> </a:t>
            </a:r>
            <a:br>
              <a:rPr lang="id-ID" sz="1800" dirty="0"/>
            </a:br>
            <a:r>
              <a:rPr lang="id-ID" sz="1800" dirty="0" smtClean="0"/>
              <a:t>SNI </a:t>
            </a:r>
            <a:r>
              <a:rPr lang="id-ID" sz="1800" dirty="0"/>
              <a:t>udang segar : </a:t>
            </a:r>
            <a:r>
              <a:rPr lang="id-ID" sz="1800" dirty="0" smtClean="0"/>
              <a:t>01-2728.2-2006</a:t>
            </a:r>
          </a:p>
          <a:p>
            <a:pPr marL="0" indent="0">
              <a:buNone/>
            </a:pPr>
            <a:endParaRPr lang="id-ID" dirty="0"/>
          </a:p>
        </p:txBody>
      </p:sp>
      <p:graphicFrame>
        <p:nvGraphicFramePr>
          <p:cNvPr id="6" name="Table 5"/>
          <p:cNvGraphicFramePr>
            <a:graphicFrameLocks noGrp="1"/>
          </p:cNvGraphicFramePr>
          <p:nvPr>
            <p:extLst>
              <p:ext uri="{D42A27DB-BD31-4B8C-83A1-F6EECF244321}">
                <p14:modId xmlns:p14="http://schemas.microsoft.com/office/powerpoint/2010/main" val="2553454167"/>
              </p:ext>
            </p:extLst>
          </p:nvPr>
        </p:nvGraphicFramePr>
        <p:xfrm>
          <a:off x="611560" y="2348879"/>
          <a:ext cx="3960440" cy="3600402"/>
        </p:xfrm>
        <a:graphic>
          <a:graphicData uri="http://schemas.openxmlformats.org/drawingml/2006/table">
            <a:tbl>
              <a:tblPr firstRow="1" bandRow="1"/>
              <a:tblGrid>
                <a:gridCol w="3960440"/>
              </a:tblGrid>
              <a:tr h="454502">
                <a:tc>
                  <a:txBody>
                    <a:bodyPr/>
                    <a:lstStyle/>
                    <a:p>
                      <a:pPr algn="ctr">
                        <a:spcAft>
                          <a:spcPts val="0"/>
                        </a:spcAft>
                      </a:pPr>
                      <a:r>
                        <a:rPr lang="id-ID" sz="1600" b="1" dirty="0">
                          <a:effectLst/>
                          <a:latin typeface="Academy Engraved LET"/>
                        </a:rPr>
                        <a:t>Kondisi</a:t>
                      </a:r>
                      <a:endParaRPr lang="id-ID" sz="1600" dirty="0">
                        <a:effectLst/>
                      </a:endParaRPr>
                    </a:p>
                  </a:txBody>
                  <a:tcPr marL="81488" marR="81488" marT="40744" marB="407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4F81BD"/>
                    </a:solidFill>
                  </a:tcPr>
                </a:tc>
              </a:tr>
              <a:tr h="925369">
                <a:tc>
                  <a:txBody>
                    <a:bodyPr/>
                    <a:lstStyle/>
                    <a:p>
                      <a:pPr>
                        <a:spcAft>
                          <a:spcPts val="0"/>
                        </a:spcAft>
                      </a:pPr>
                      <a:r>
                        <a:rPr lang="id-ID" sz="1600" dirty="0">
                          <a:effectLst/>
                          <a:latin typeface="Academy Engraved LET"/>
                        </a:rPr>
                        <a:t>Warna udang segar berwarna jernih dan tidak terdapat bintik-bintik hitam.</a:t>
                      </a:r>
                      <a:endParaRPr lang="id-ID" sz="1600" dirty="0">
                        <a:effectLst/>
                      </a:endParaRPr>
                    </a:p>
                  </a:txBody>
                  <a:tcPr marL="81488" marR="81488" marT="40744" marB="407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D8E8"/>
                    </a:solidFill>
                  </a:tcPr>
                </a:tc>
              </a:tr>
              <a:tr h="925369">
                <a:tc>
                  <a:txBody>
                    <a:bodyPr/>
                    <a:lstStyle/>
                    <a:p>
                      <a:pPr>
                        <a:spcAft>
                          <a:spcPts val="0"/>
                        </a:spcAft>
                      </a:pPr>
                      <a:r>
                        <a:rPr lang="id-ID" sz="1600" dirty="0">
                          <a:effectLst/>
                          <a:latin typeface="Academy Engraved LET"/>
                        </a:rPr>
                        <a:t>Udang segar terlihat kekar, bila ditekan, daging udang segar terasa keras.</a:t>
                      </a:r>
                      <a:endParaRPr lang="id-ID" sz="1600" dirty="0">
                        <a:effectLst/>
                      </a:endParaRPr>
                    </a:p>
                  </a:txBody>
                  <a:tcPr marL="81488" marR="81488" marT="40744" marB="407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DF4"/>
                    </a:solidFill>
                  </a:tcPr>
                </a:tc>
              </a:tr>
              <a:tr h="647581">
                <a:tc>
                  <a:txBody>
                    <a:bodyPr/>
                    <a:lstStyle/>
                    <a:p>
                      <a:pPr>
                        <a:spcAft>
                          <a:spcPts val="0"/>
                        </a:spcAft>
                      </a:pPr>
                      <a:r>
                        <a:rPr lang="id-ID" sz="1600">
                          <a:effectLst/>
                          <a:latin typeface="Academy Engraved LET"/>
                        </a:rPr>
                        <a:t>Kaki dan kulit serta kepalanya tidak mudah lepas.</a:t>
                      </a:r>
                      <a:endParaRPr lang="id-ID" sz="1600">
                        <a:effectLst/>
                      </a:endParaRPr>
                    </a:p>
                  </a:txBody>
                  <a:tcPr marL="81488" marR="81488" marT="40744" marB="407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D8E8"/>
                    </a:solidFill>
                  </a:tcPr>
                </a:tc>
              </a:tr>
              <a:tr h="647581">
                <a:tc>
                  <a:txBody>
                    <a:bodyPr/>
                    <a:lstStyle/>
                    <a:p>
                      <a:pPr>
                        <a:spcAft>
                          <a:spcPts val="0"/>
                        </a:spcAft>
                      </a:pPr>
                      <a:r>
                        <a:rPr lang="id-ID" sz="1600" dirty="0">
                          <a:effectLst/>
                          <a:latin typeface="Academy Engraved LET"/>
                        </a:rPr>
                        <a:t>Bau udang segar khas amis udang tidak berbau busuk.</a:t>
                      </a:r>
                      <a:endParaRPr lang="id-ID" sz="1600" dirty="0">
                        <a:effectLst/>
                      </a:endParaRPr>
                    </a:p>
                  </a:txBody>
                  <a:tcPr marL="81488" marR="81488" marT="40744" marB="40744">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DF4"/>
                    </a:solidFill>
                  </a:tcPr>
                </a:tc>
              </a:tr>
            </a:tbl>
          </a:graphicData>
        </a:graphic>
      </p:graphicFrame>
      <p:pic>
        <p:nvPicPr>
          <p:cNvPr id="7"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7424"/>
            <a:ext cx="3046936" cy="2132855"/>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1025" name="Picture 1" descr="C:\Users\user\Downloads\3935f6b3-5948-4feb-98aa-3ab5dd99a2b2_169.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2341999"/>
            <a:ext cx="3983040" cy="3607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6704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200" dirty="0" smtClean="0"/>
              <a:t>Penanganan Udang Segar</a:t>
            </a:r>
            <a:endParaRPr lang="id-ID" sz="3200" dirty="0"/>
          </a:p>
        </p:txBody>
      </p:sp>
      <p:sp>
        <p:nvSpPr>
          <p:cNvPr id="3" name="Content Placeholder 2"/>
          <p:cNvSpPr>
            <a:spLocks noGrp="1"/>
          </p:cNvSpPr>
          <p:nvPr>
            <p:ph idx="1"/>
          </p:nvPr>
        </p:nvSpPr>
        <p:spPr>
          <a:xfrm>
            <a:off x="755576" y="1556792"/>
            <a:ext cx="7488832" cy="4092700"/>
          </a:xfrm>
        </p:spPr>
        <p:txBody>
          <a:bodyPr/>
          <a:lstStyle/>
          <a:p>
            <a:pPr algn="just">
              <a:buFont typeface="Wingdings" pitchFamily="2" charset="2"/>
              <a:buChar char="v"/>
            </a:pPr>
            <a:r>
              <a:rPr lang="fi-FI" sz="1800" dirty="0"/>
              <a:t>Udang merupakan salah satu produk perikanan yang mudah busuk atau rusak oleh karena itu proses penanganan udang perlu dilakukan lebih cepat agar memperoleh harga jual yang tinggi. Harga udang akan merosot tajam apabila mutunya terlihat mundur (Soeseno 1983). </a:t>
            </a:r>
            <a:endParaRPr lang="id-ID" sz="1800" dirty="0" smtClean="0"/>
          </a:p>
          <a:p>
            <a:pPr algn="just">
              <a:buFont typeface="Wingdings" pitchFamily="2" charset="2"/>
              <a:buChar char="v"/>
            </a:pPr>
            <a:r>
              <a:rPr lang="fi-FI" sz="1800" dirty="0" smtClean="0"/>
              <a:t>Untuk </a:t>
            </a:r>
            <a:r>
              <a:rPr lang="fi-FI" sz="1800" dirty="0"/>
              <a:t>mencegah kemunduran mutu, penangkapan udang harus dilakukan pada waktu malam atau subuh, ketika suhu udara relatif masih rendah, dan udang hasil tangkapan yang sudah diangkat dari air tidak terkena cahaya matahari langsung (Soeseno 1983).</a:t>
            </a:r>
            <a:endParaRPr lang="id-ID" sz="1800" dirty="0"/>
          </a:p>
        </p:txBody>
      </p:sp>
      <p:pic>
        <p:nvPicPr>
          <p:cNvPr id="4"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387424"/>
            <a:ext cx="3046936" cy="2132855"/>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3074" name="Picture 2" descr="C:\Users\user\Downloads\wind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2" y="3504711"/>
            <a:ext cx="4499992" cy="3374994"/>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3075" name="Picture 3" descr="C:\Users\user\Downloads\udang.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4076058"/>
            <a:ext cx="3810000" cy="2571750"/>
          </a:xfrm>
          <a:prstGeom prst="rect">
            <a:avLst/>
          </a:prstGeom>
          <a:ln>
            <a:noFill/>
          </a:ln>
          <a:effectLst>
            <a:outerShdw blurRad="190500" algn="tl" rotWithShape="0">
              <a:srgbClr val="000000">
                <a:alpha val="70000"/>
              </a:srgbClr>
            </a:outerShdw>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8536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2800" dirty="0" smtClean="0"/>
              <a:t>Penanganan Udang Pasca Panen</a:t>
            </a:r>
            <a:endParaRPr lang="id-ID" sz="2800" dirty="0"/>
          </a:p>
        </p:txBody>
      </p:sp>
      <p:sp>
        <p:nvSpPr>
          <p:cNvPr id="3" name="Content Placeholder 2"/>
          <p:cNvSpPr>
            <a:spLocks noGrp="1"/>
          </p:cNvSpPr>
          <p:nvPr>
            <p:ph idx="1"/>
          </p:nvPr>
        </p:nvSpPr>
        <p:spPr>
          <a:xfrm>
            <a:off x="395536" y="1523724"/>
            <a:ext cx="8229600" cy="4525963"/>
          </a:xfrm>
        </p:spPr>
        <p:txBody>
          <a:bodyPr/>
          <a:lstStyle/>
          <a:p>
            <a:pPr marL="0" indent="0" algn="just">
              <a:buNone/>
            </a:pPr>
            <a:r>
              <a:rPr lang="id-ID" sz="1400" dirty="0" smtClean="0"/>
              <a:t>Penanganan </a:t>
            </a:r>
            <a:r>
              <a:rPr lang="id-ID" sz="1400" dirty="0"/>
              <a:t>pascapanen udang melalui beberapa tahapan sebagai </a:t>
            </a:r>
            <a:r>
              <a:rPr lang="id-ID" sz="1400" dirty="0" smtClean="0"/>
              <a:t>berikut:</a:t>
            </a:r>
          </a:p>
          <a:p>
            <a:pPr algn="just"/>
            <a:r>
              <a:rPr lang="id-ID" sz="1400" b="1" dirty="0" smtClean="0"/>
              <a:t>Pembersihan</a:t>
            </a:r>
            <a:r>
              <a:rPr lang="id-ID" sz="1400" dirty="0" smtClean="0"/>
              <a:t>, dilakukan ketika udang hasil panen dikumpulkan dalam keranjang berlubang</a:t>
            </a:r>
          </a:p>
          <a:p>
            <a:pPr algn="just"/>
            <a:r>
              <a:rPr lang="id-ID" sz="1400" b="1" dirty="0" smtClean="0"/>
              <a:t>Pendinginan</a:t>
            </a:r>
            <a:r>
              <a:rPr lang="id-ID" sz="1400" dirty="0" smtClean="0"/>
              <a:t>, dilakukan dengan memberi es di dalam wadah plastik atau tray  yang tidak berlubang dengan ukuran minimum 15 kg.</a:t>
            </a:r>
          </a:p>
          <a:p>
            <a:pPr algn="just"/>
            <a:r>
              <a:rPr lang="id-ID" sz="1400" b="1" dirty="0" smtClean="0"/>
              <a:t>Transportasi</a:t>
            </a:r>
            <a:r>
              <a:rPr lang="id-ID" sz="1400" dirty="0"/>
              <a:t>, udang yang sudah diberi es dapat dikirim ke tempat pengolahan dengan boks berinsulasi (boks berpendingin dan kedap udara) kemudian dinaikkan ke truk berinsulasi. </a:t>
            </a:r>
            <a:endParaRPr lang="id-ID" sz="1400" dirty="0" smtClean="0"/>
          </a:p>
          <a:p>
            <a:pPr algn="just"/>
            <a:r>
              <a:rPr lang="id-ID" sz="1400" b="1" dirty="0" smtClean="0"/>
              <a:t>Pembuangan </a:t>
            </a:r>
            <a:r>
              <a:rPr lang="id-ID" sz="1400" b="1" dirty="0"/>
              <a:t>kepala (deheading)</a:t>
            </a:r>
            <a:r>
              <a:rPr lang="id-ID" sz="1400" dirty="0"/>
              <a:t>, kepala udang harus segera dipotong karena 75% bakteri terdapat di kepala udang. Pembuangan kepala dilakukandengan </a:t>
            </a:r>
            <a:r>
              <a:rPr lang="id-ID" sz="1400" dirty="0" smtClean="0"/>
              <a:t>tangan.</a:t>
            </a:r>
          </a:p>
          <a:p>
            <a:pPr algn="just"/>
            <a:r>
              <a:rPr lang="id-ID" sz="1400" b="1" dirty="0" smtClean="0"/>
              <a:t>Pencucian</a:t>
            </a:r>
            <a:r>
              <a:rPr lang="id-ID" sz="1400" dirty="0"/>
              <a:t>, udang yang telah dipotong kepalanya dimasukkan kedalam wadah plastik fiber. Di dalam wadah ini udang dicuci kembali dengan cara merendamnya ke dalam wadah yang berisi air bersih yang terus mengalir. </a:t>
            </a:r>
            <a:endParaRPr lang="id-ID" sz="1400" dirty="0" smtClean="0"/>
          </a:p>
          <a:p>
            <a:pPr algn="just"/>
            <a:r>
              <a:rPr lang="id-ID" sz="1400" b="1" dirty="0" smtClean="0"/>
              <a:t>Pembekuan</a:t>
            </a:r>
            <a:r>
              <a:rPr lang="id-ID" sz="1400" dirty="0" smtClean="0"/>
              <a:t>, udang yang sudah dikemas kemudian dibekukan. Metode pembekun yang digunakan ada dua, yakni pembekuan cepat dan pembekuan lambat</a:t>
            </a:r>
          </a:p>
          <a:p>
            <a:pPr algn="just"/>
            <a:r>
              <a:rPr lang="id-ID" sz="1400" b="1" dirty="0" smtClean="0"/>
              <a:t>Penyimpanan</a:t>
            </a:r>
            <a:r>
              <a:rPr lang="id-ID" sz="1400" dirty="0" smtClean="0"/>
              <a:t>, udang hasil pembekuan dibilas dengan mencelupkannya selama beberapa detik ke dalam air dingin kemudian memasukkannya ke dalam kantong plastik dan inner carton. Selanjutnya, udang yang ada di dalam inner carton dimasukkan ke dalam master carton (berisi enam inner carton) kemudian diikat erat dan dimasukkan ke dalam cold storage dan siap dikirim (diekspor). Suhu penyimpanan berkisar antara -20</a:t>
            </a:r>
            <a:r>
              <a:rPr lang="id-ID" sz="1400" baseline="30000" dirty="0" smtClean="0"/>
              <a:t>O</a:t>
            </a:r>
            <a:r>
              <a:rPr lang="id-ID" sz="1400" dirty="0" smtClean="0"/>
              <a:t>C sampai -22</a:t>
            </a:r>
            <a:r>
              <a:rPr lang="id-ID" sz="1400" baseline="30000" dirty="0" smtClean="0"/>
              <a:t>o</a:t>
            </a:r>
            <a:r>
              <a:rPr lang="id-ID" sz="1400" dirty="0" smtClean="0"/>
              <a:t>C</a:t>
            </a:r>
          </a:p>
          <a:p>
            <a:pPr marL="0" indent="0" algn="just">
              <a:buNone/>
            </a:pPr>
            <a:endParaRPr lang="id-ID" sz="1050" dirty="0"/>
          </a:p>
        </p:txBody>
      </p:sp>
      <p:pic>
        <p:nvPicPr>
          <p:cNvPr id="4" name="Picture 2" descr="C:\Users\user\Downloads\vanname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387423"/>
            <a:ext cx="2902920" cy="2032044"/>
          </a:xfrm>
          <a:prstGeom prst="rect">
            <a:avLst/>
          </a:prstGeom>
          <a:ln>
            <a:noFill/>
          </a:ln>
          <a:effectLst>
            <a:softEdge rad="635000"/>
          </a:effectLst>
          <a:extLst>
            <a:ext uri="{909E8E84-426E-40DD-AFC4-6F175D3DCCD1}">
              <a14:hiddenFill xmlns:a14="http://schemas.microsoft.com/office/drawing/2010/main">
                <a:solidFill>
                  <a:srgbClr val="FFFFFF"/>
                </a:solidFill>
              </a14:hiddenFill>
            </a:ext>
          </a:extLst>
        </p:spPr>
      </p:pic>
      <p:pic>
        <p:nvPicPr>
          <p:cNvPr id="4098" name="Picture 2" descr="C:\Users\user\Downloads\Udang-Indonesia-Kemenper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7821" y="4797150"/>
            <a:ext cx="4019550" cy="2505075"/>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86560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3600" dirty="0" smtClean="0"/>
              <a:t>Kerusakan Udang </a:t>
            </a:r>
            <a:endParaRPr lang="id-ID" sz="3600" dirty="0"/>
          </a:p>
        </p:txBody>
      </p:sp>
      <p:sp>
        <p:nvSpPr>
          <p:cNvPr id="3" name="Content Placeholder 2"/>
          <p:cNvSpPr>
            <a:spLocks noGrp="1"/>
          </p:cNvSpPr>
          <p:nvPr>
            <p:ph idx="1"/>
          </p:nvPr>
        </p:nvSpPr>
        <p:spPr>
          <a:xfrm>
            <a:off x="881017" y="1412776"/>
            <a:ext cx="7643192" cy="4525963"/>
          </a:xfrm>
        </p:spPr>
        <p:txBody>
          <a:bodyPr/>
          <a:lstStyle/>
          <a:p>
            <a:pPr marL="0" indent="0" algn="just">
              <a:buNone/>
            </a:pPr>
            <a:r>
              <a:rPr lang="id-ID" sz="2400" dirty="0" smtClean="0"/>
              <a:t>Kerusakan pada udang meliputi kerusakan fisik yaitu kaki dan punggung yang patah, kulit punggung mengelupas, ekor gripis, ganti kulit (moulting)  dan kulit lembek, ruang antara badan dan kepala merenggang (teklek). Kerusakan kimiawi karena adanya aktivitas enzim polifenolase yang menyebabkan </a:t>
            </a:r>
            <a:r>
              <a:rPr lang="id-ID" sz="2400" i="1" dirty="0" smtClean="0"/>
              <a:t>black spot</a:t>
            </a:r>
            <a:r>
              <a:rPr lang="id-ID" sz="2400" dirty="0" smtClean="0"/>
              <a:t> dan kerusakan mikrobiologis yang disebabkan oleh mikroorganisme seperti </a:t>
            </a:r>
            <a:r>
              <a:rPr lang="id-ID" sz="2400" i="1" dirty="0" smtClean="0"/>
              <a:t>Salmonella sp, Escherichia coli, Staphylococcus aureus, </a:t>
            </a:r>
            <a:r>
              <a:rPr lang="id-ID" sz="2400" dirty="0" smtClean="0"/>
              <a:t>dan sebagainya </a:t>
            </a:r>
            <a:endParaRPr lang="id-ID" sz="2400" dirty="0"/>
          </a:p>
        </p:txBody>
      </p:sp>
    </p:spTree>
    <p:extLst>
      <p:ext uri="{BB962C8B-B14F-4D97-AF65-F5344CB8AC3E}">
        <p14:creationId xmlns:p14="http://schemas.microsoft.com/office/powerpoint/2010/main" val="27422522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id-ID" sz="3600" dirty="0" smtClean="0"/>
              <a:t>Pengawetan </a:t>
            </a:r>
            <a:endParaRPr lang="id-ID" sz="36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662" y="3884329"/>
            <a:ext cx="5280338" cy="30003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ontent Placeholder 3"/>
          <p:cNvSpPr>
            <a:spLocks noGrp="1"/>
          </p:cNvSpPr>
          <p:nvPr>
            <p:ph idx="1"/>
          </p:nvPr>
        </p:nvSpPr>
        <p:spPr>
          <a:xfrm>
            <a:off x="457200" y="1340768"/>
            <a:ext cx="8229600" cy="4785395"/>
          </a:xfrm>
        </p:spPr>
        <p:txBody>
          <a:bodyPr/>
          <a:lstStyle/>
          <a:p>
            <a:pPr marL="0" indent="0" algn="just">
              <a:buNone/>
            </a:pPr>
            <a:r>
              <a:rPr lang="id-ID" sz="2400" dirty="0" smtClean="0"/>
              <a:t>Proses pembekuan udang merupakan salah satu cara pengawetan makanan karena dengan menurunkan suhu maka pertumbuhan mikroorganisme dapat terhambat, mencegah reaksi kimia dan aktivitas enzim. Tujuan pembekuan udang adalah mempertahankan sifat-sifat mutu tinggi pada udang dengan teknik penarikan panas secara efektif dari udang agar suhu udang turun sampai suhu rendah yang stabil </a:t>
            </a:r>
          </a:p>
          <a:p>
            <a:pPr marL="0" indent="0" algn="just">
              <a:buNone/>
            </a:pPr>
            <a:r>
              <a:rPr lang="id-ID" sz="2400" dirty="0" smtClean="0"/>
              <a:t>dan mengawetkan </a:t>
            </a:r>
          </a:p>
          <a:p>
            <a:pPr marL="0" indent="0" algn="just">
              <a:buNone/>
            </a:pPr>
            <a:r>
              <a:rPr lang="id-ID" sz="2400" dirty="0" smtClean="0"/>
              <a:t>udang.</a:t>
            </a:r>
            <a:endParaRPr lang="id-ID" sz="2400" dirty="0"/>
          </a:p>
        </p:txBody>
      </p:sp>
    </p:spTree>
    <p:extLst>
      <p:ext uri="{BB962C8B-B14F-4D97-AF65-F5344CB8AC3E}">
        <p14:creationId xmlns:p14="http://schemas.microsoft.com/office/powerpoint/2010/main" val="6753817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927100"/>
          </a:xfrm>
        </p:spPr>
        <p:txBody>
          <a:bodyPr/>
          <a:lstStyle/>
          <a:p>
            <a:r>
              <a:rPr lang="id-ID" dirty="0" smtClean="0"/>
              <a:t>Kasus-kasus pada udang</a:t>
            </a:r>
            <a:endParaRPr lang="id-ID" dirty="0"/>
          </a:p>
        </p:txBody>
      </p:sp>
      <p:sp>
        <p:nvSpPr>
          <p:cNvPr id="3" name="Content Placeholder 2"/>
          <p:cNvSpPr>
            <a:spLocks noGrp="1"/>
          </p:cNvSpPr>
          <p:nvPr>
            <p:ph idx="1"/>
          </p:nvPr>
        </p:nvSpPr>
        <p:spPr>
          <a:xfrm>
            <a:off x="457200" y="1196752"/>
            <a:ext cx="8229600" cy="5472608"/>
          </a:xfrm>
        </p:spPr>
        <p:txBody>
          <a:bodyPr/>
          <a:lstStyle/>
          <a:p>
            <a:pPr marL="0" indent="0" algn="just">
              <a:buNone/>
            </a:pPr>
            <a:r>
              <a:rPr lang="id-ID" sz="2800" b="1" dirty="0" smtClean="0"/>
              <a:t>Kasus udang palsu di Bogor asal Tiongkok </a:t>
            </a:r>
          </a:p>
          <a:p>
            <a:pPr marL="0" indent="0" algn="just">
              <a:buNone/>
            </a:pPr>
            <a:endParaRPr lang="id-ID" sz="2800" b="1" dirty="0" smtClean="0"/>
          </a:p>
          <a:p>
            <a:pPr marL="0" indent="0" algn="just">
              <a:buNone/>
            </a:pPr>
            <a:r>
              <a:rPr lang="id-ID" sz="2800" dirty="0" smtClean="0"/>
              <a:t>Dinas Pertanian (Distani) kota Bogor melakukan sidak di Pasar Swalayan Super Indo, hal itu dikarenakan menyusul adanya kabar udang palsu asal Tiongkok yang sudah masuk di Indonesia. Distani mendengar kabar tentang beredarnya udang palsu langsung menindaklanjuti dengan sidak di dua supermarket, dan hasilnya adalah udang asli.</a:t>
            </a:r>
          </a:p>
        </p:txBody>
      </p:sp>
    </p:spTree>
    <p:extLst>
      <p:ext uri="{BB962C8B-B14F-4D97-AF65-F5344CB8AC3E}">
        <p14:creationId xmlns:p14="http://schemas.microsoft.com/office/powerpoint/2010/main" val="22817401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id-ID" sz="3200" dirty="0" smtClean="0"/>
              <a:t/>
            </a:r>
            <a:br>
              <a:rPr lang="id-ID" sz="3200" dirty="0" smtClean="0"/>
            </a:br>
            <a:r>
              <a:rPr lang="id-ID" sz="3200" dirty="0" smtClean="0"/>
              <a:t>Cara Membedakan Udang Palsu dan Udang Asli</a:t>
            </a:r>
            <a:r>
              <a:rPr lang="id-ID" dirty="0" smtClean="0"/>
              <a:t/>
            </a:r>
            <a:br>
              <a:rPr lang="id-ID" dirty="0" smtClean="0"/>
            </a:br>
            <a:r>
              <a:rPr lang="id-ID" dirty="0" smtClean="0"/>
              <a:t> </a:t>
            </a:r>
            <a:endParaRPr lang="id-ID" dirty="0"/>
          </a:p>
        </p:txBody>
      </p:sp>
      <p:sp>
        <p:nvSpPr>
          <p:cNvPr id="4" name="Content Placeholder 3"/>
          <p:cNvSpPr>
            <a:spLocks noGrp="1"/>
          </p:cNvSpPr>
          <p:nvPr>
            <p:ph idx="1"/>
          </p:nvPr>
        </p:nvSpPr>
        <p:spPr/>
        <p:txBody>
          <a:bodyPr/>
          <a:lstStyle/>
          <a:p>
            <a:pPr marL="0" indent="0" algn="just">
              <a:buNone/>
            </a:pPr>
            <a:r>
              <a:rPr lang="id-ID" sz="1800" dirty="0" smtClean="0"/>
              <a:t>Kabid Perikanan Distani Kota Bogor memberi tips untuk membedakan udang asli dan udang palsu</a:t>
            </a:r>
          </a:p>
          <a:p>
            <a:pPr marL="0" indent="0" algn="just">
              <a:buNone/>
            </a:pPr>
            <a:r>
              <a:rPr lang="id-ID" sz="1800" dirty="0" smtClean="0"/>
              <a:t>1. Warna</a:t>
            </a:r>
          </a:p>
          <a:p>
            <a:pPr marL="0" indent="0" algn="just">
              <a:buNone/>
            </a:pPr>
            <a:r>
              <a:rPr lang="id-ID" sz="1800" dirty="0" smtClean="0"/>
              <a:t>Warna udang palsu akan lebih pucat dibanding dengan warna udang pada umumnya</a:t>
            </a:r>
          </a:p>
          <a:p>
            <a:pPr marL="0" indent="0" algn="just">
              <a:buNone/>
            </a:pPr>
            <a:r>
              <a:rPr lang="id-ID" sz="1800" dirty="0" smtClean="0"/>
              <a:t>2. Kekenyalan </a:t>
            </a:r>
          </a:p>
          <a:p>
            <a:pPr marL="0" indent="0" algn="just">
              <a:buNone/>
            </a:pPr>
            <a:r>
              <a:rPr lang="id-ID" sz="1800" dirty="0" smtClean="0"/>
              <a:t>Udang asli rapuh dan mudah patah, sedangkan udang palsu teksturnya seperti karet</a:t>
            </a:r>
          </a:p>
          <a:p>
            <a:pPr marL="0" indent="0" algn="just">
              <a:buNone/>
            </a:pPr>
            <a:r>
              <a:rPr lang="id-ID" sz="1800" dirty="0" smtClean="0"/>
              <a:t>3. Aroma</a:t>
            </a:r>
          </a:p>
          <a:p>
            <a:pPr marL="0" indent="0" algn="just">
              <a:buNone/>
            </a:pPr>
            <a:r>
              <a:rPr lang="id-ID" sz="1800" dirty="0" smtClean="0"/>
              <a:t>Udang asli memiliki aromatis yang khas yaitu amis, berbeda dengan udang palsu berbau plastik lebih dominan</a:t>
            </a:r>
            <a:endParaRPr lang="id-ID" sz="1800" dirty="0"/>
          </a:p>
        </p:txBody>
      </p:sp>
    </p:spTree>
    <p:extLst>
      <p:ext uri="{BB962C8B-B14F-4D97-AF65-F5344CB8AC3E}">
        <p14:creationId xmlns:p14="http://schemas.microsoft.com/office/powerpoint/2010/main" val="1280546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Olahan Udang </a:t>
            </a:r>
            <a:endParaRPr lang="id-ID"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700808"/>
            <a:ext cx="2520280" cy="189021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9831" y="1706861"/>
            <a:ext cx="2627307" cy="189021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64682" y="1706861"/>
            <a:ext cx="2368042" cy="1840815"/>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520" y="3861048"/>
            <a:ext cx="2502024" cy="2001619"/>
          </a:xfrm>
          <a:prstGeom prst="rect">
            <a:avLst/>
          </a:prstGeom>
        </p:spPr>
      </p:pic>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69793" y="3861048"/>
            <a:ext cx="2617345" cy="2006263"/>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64681" y="3792042"/>
            <a:ext cx="2343003" cy="2070625"/>
          </a:xfrm>
          <a:prstGeom prst="rect">
            <a:avLst/>
          </a:prstGeom>
        </p:spPr>
      </p:pic>
    </p:spTree>
    <p:extLst>
      <p:ext uri="{BB962C8B-B14F-4D97-AF65-F5344CB8AC3E}">
        <p14:creationId xmlns:p14="http://schemas.microsoft.com/office/powerpoint/2010/main" val="8908364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user\Downloads\thankyou.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96" y="0"/>
            <a:ext cx="916509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403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74a">
  <a:themeElements>
    <a:clrScheme name="Default Design 1">
      <a:dk1>
        <a:srgbClr val="000000"/>
      </a:dk1>
      <a:lt1>
        <a:srgbClr val="FDF58D"/>
      </a:lt1>
      <a:dk2>
        <a:srgbClr val="CC3300"/>
      </a:dk2>
      <a:lt2>
        <a:srgbClr val="808080"/>
      </a:lt2>
      <a:accent1>
        <a:srgbClr val="FF6161"/>
      </a:accent1>
      <a:accent2>
        <a:srgbClr val="FFC319"/>
      </a:accent2>
      <a:accent3>
        <a:srgbClr val="FEF9C5"/>
      </a:accent3>
      <a:accent4>
        <a:srgbClr val="000000"/>
      </a:accent4>
      <a:accent5>
        <a:srgbClr val="FFB7B7"/>
      </a:accent5>
      <a:accent6>
        <a:srgbClr val="E7B016"/>
      </a:accent6>
      <a:hlink>
        <a:srgbClr val="A8D02A"/>
      </a:hlink>
      <a:folHlink>
        <a:srgbClr val="5CB1FE"/>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DF58D"/>
        </a:lt1>
        <a:dk2>
          <a:srgbClr val="CC3300"/>
        </a:dk2>
        <a:lt2>
          <a:srgbClr val="808080"/>
        </a:lt2>
        <a:accent1>
          <a:srgbClr val="FF6161"/>
        </a:accent1>
        <a:accent2>
          <a:srgbClr val="FFC319"/>
        </a:accent2>
        <a:accent3>
          <a:srgbClr val="FEF9C5"/>
        </a:accent3>
        <a:accent4>
          <a:srgbClr val="000000"/>
        </a:accent4>
        <a:accent5>
          <a:srgbClr val="FFB7B7"/>
        </a:accent5>
        <a:accent6>
          <a:srgbClr val="E7B016"/>
        </a:accent6>
        <a:hlink>
          <a:srgbClr val="A8D02A"/>
        </a:hlink>
        <a:folHlink>
          <a:srgbClr val="5CB1FE"/>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E1F4D8"/>
        </a:lt1>
        <a:dk2>
          <a:srgbClr val="003366"/>
        </a:dk2>
        <a:lt2>
          <a:srgbClr val="808080"/>
        </a:lt2>
        <a:accent1>
          <a:srgbClr val="FFC319"/>
        </a:accent1>
        <a:accent2>
          <a:srgbClr val="A8D02A"/>
        </a:accent2>
        <a:accent3>
          <a:srgbClr val="EEF8E9"/>
        </a:accent3>
        <a:accent4>
          <a:srgbClr val="000000"/>
        </a:accent4>
        <a:accent5>
          <a:srgbClr val="FFDEAB"/>
        </a:accent5>
        <a:accent6>
          <a:srgbClr val="98BC25"/>
        </a:accent6>
        <a:hlink>
          <a:srgbClr val="5CB1FE"/>
        </a:hlink>
        <a:folHlink>
          <a:srgbClr val="FF6161"/>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EE9DE"/>
        </a:lt1>
        <a:dk2>
          <a:srgbClr val="000066"/>
        </a:dk2>
        <a:lt2>
          <a:srgbClr val="808080"/>
        </a:lt2>
        <a:accent1>
          <a:srgbClr val="5CB1FE"/>
        </a:accent1>
        <a:accent2>
          <a:srgbClr val="FF7575"/>
        </a:accent2>
        <a:accent3>
          <a:srgbClr val="FEF2EC"/>
        </a:accent3>
        <a:accent4>
          <a:srgbClr val="000000"/>
        </a:accent4>
        <a:accent5>
          <a:srgbClr val="B5D5FE"/>
        </a:accent5>
        <a:accent6>
          <a:srgbClr val="E76969"/>
        </a:accent6>
        <a:hlink>
          <a:srgbClr val="FFC319"/>
        </a:hlink>
        <a:folHlink>
          <a:srgbClr val="A8D02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74a</Template>
  <TotalTime>445</TotalTime>
  <Words>880</Words>
  <Application>Microsoft Office PowerPoint</Application>
  <PresentationFormat>On-screen Show (4:3)</PresentationFormat>
  <Paragraphs>77</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74a</vt:lpstr>
      <vt:lpstr>ILMU PENGETAHUAN BAHAN  “UDANG”</vt:lpstr>
      <vt:lpstr>Jenis – Jenis Udang </vt:lpstr>
      <vt:lpstr>Manfaat Mengkonsumsi Udang </vt:lpstr>
      <vt:lpstr>Anatomi Fisiologi</vt:lpstr>
      <vt:lpstr>PowerPoint Presentation</vt:lpstr>
      <vt:lpstr>Pembenihan Udang  </vt:lpstr>
      <vt:lpstr>Sifat Fisik</vt:lpstr>
      <vt:lpstr>Komposisi Kimia</vt:lpstr>
      <vt:lpstr>Persyaratan Mutu Udang Segar</vt:lpstr>
      <vt:lpstr>Penanganan Udang Segar</vt:lpstr>
      <vt:lpstr>Penanganan Udang Pasca Panen</vt:lpstr>
      <vt:lpstr>Kerusakan Udang </vt:lpstr>
      <vt:lpstr>Pengawetan </vt:lpstr>
      <vt:lpstr>Kasus-kasus pada udang</vt:lpstr>
      <vt:lpstr> Cara Membedakan Udang Palsu dan Udang Asli  </vt:lpstr>
      <vt:lpstr>Olahan Udang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34</cp:revision>
  <dcterms:created xsi:type="dcterms:W3CDTF">2018-12-11T07:20:29Z</dcterms:created>
  <dcterms:modified xsi:type="dcterms:W3CDTF">2018-12-26T05:45:47Z</dcterms:modified>
</cp:coreProperties>
</file>