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59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0AD36-B654-471E-B0B9-784A313E151B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30A0B-E9DF-4E64-844D-CD95DC989D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0AD36-B654-471E-B0B9-784A313E151B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30A0B-E9DF-4E64-844D-CD95DC989D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0AD36-B654-471E-B0B9-784A313E151B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30A0B-E9DF-4E64-844D-CD95DC989D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0AD36-B654-471E-B0B9-784A313E151B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30A0B-E9DF-4E64-844D-CD95DC989D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0AD36-B654-471E-B0B9-784A313E151B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30A0B-E9DF-4E64-844D-CD95DC989D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0AD36-B654-471E-B0B9-784A313E151B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30A0B-E9DF-4E64-844D-CD95DC989D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0AD36-B654-471E-B0B9-784A313E151B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30A0B-E9DF-4E64-844D-CD95DC989D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0AD36-B654-471E-B0B9-784A313E151B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30A0B-E9DF-4E64-844D-CD95DC989D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0AD36-B654-471E-B0B9-784A313E151B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30A0B-E9DF-4E64-844D-CD95DC989D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0AD36-B654-471E-B0B9-784A313E151B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30A0B-E9DF-4E64-844D-CD95DC989D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0AD36-B654-471E-B0B9-784A313E151B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30A0B-E9DF-4E64-844D-CD95DC989D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40AD36-B654-471E-B0B9-784A313E151B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930A0B-E9DF-4E64-844D-CD95DC989DA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Komunikasi</a:t>
            </a:r>
            <a:r>
              <a:rPr lang="en-US" dirty="0" smtClean="0"/>
              <a:t> Verbal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Istilah</a:t>
            </a:r>
            <a:r>
              <a:rPr lang="en-US" dirty="0"/>
              <a:t> verbal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kamus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smtClean="0"/>
              <a:t>Indonesia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lisan</a:t>
            </a:r>
            <a:r>
              <a:rPr lang="en-US" dirty="0"/>
              <a:t>, </a:t>
            </a:r>
            <a:r>
              <a:rPr lang="en-US" dirty="0" err="1"/>
              <a:t>maksudnya</a:t>
            </a:r>
            <a:r>
              <a:rPr lang="en-US" dirty="0"/>
              <a:t> </a:t>
            </a:r>
            <a:r>
              <a:rPr lang="en-US" dirty="0" err="1"/>
              <a:t>komunikasi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pembicara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pendengar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lisan</a:t>
            </a:r>
            <a:r>
              <a:rPr lang="en-US" dirty="0"/>
              <a:t> </a:t>
            </a:r>
            <a:r>
              <a:rPr lang="en-US" dirty="0" err="1"/>
              <a:t>saja</a:t>
            </a:r>
            <a:r>
              <a:rPr lang="en-US" dirty="0"/>
              <a:t>. 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komunikasi</a:t>
            </a:r>
            <a:r>
              <a:rPr lang="en-US" dirty="0"/>
              <a:t> </a:t>
            </a:r>
            <a:r>
              <a:rPr lang="en-US" dirty="0" err="1"/>
              <a:t>cukup</a:t>
            </a:r>
            <a:r>
              <a:rPr lang="en-US" dirty="0"/>
              <a:t> </a:t>
            </a:r>
            <a:r>
              <a:rPr lang="en-US" dirty="0" err="1"/>
              <a:t>dikenal</a:t>
            </a:r>
            <a:r>
              <a:rPr lang="en-US" dirty="0"/>
              <a:t> </a:t>
            </a:r>
            <a:r>
              <a:rPr lang="en-US" dirty="0" err="1"/>
              <a:t>istilah</a:t>
            </a:r>
            <a:r>
              <a:rPr lang="en-US" dirty="0"/>
              <a:t> verbal </a:t>
            </a:r>
            <a:r>
              <a:rPr lang="en-US" dirty="0" err="1"/>
              <a:t>dan</a:t>
            </a:r>
            <a:r>
              <a:rPr lang="en-US" dirty="0"/>
              <a:t> non verbal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pesan</a:t>
            </a:r>
            <a:r>
              <a:rPr lang="en-US" dirty="0"/>
              <a:t> yang </a:t>
            </a:r>
            <a:r>
              <a:rPr lang="en-US" dirty="0" err="1"/>
              <a:t>disampaikan</a:t>
            </a:r>
            <a:r>
              <a:rPr lang="en-US" dirty="0"/>
              <a:t>. </a:t>
            </a:r>
            <a:r>
              <a:rPr lang="en-US" dirty="0" err="1" smtClean="0"/>
              <a:t>Kedua</a:t>
            </a:r>
            <a:r>
              <a:rPr lang="en-US" dirty="0" smtClean="0"/>
              <a:t> </a:t>
            </a:r>
            <a:r>
              <a:rPr lang="en-US" dirty="0" err="1"/>
              <a:t>istilah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kaitannya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proses</a:t>
            </a:r>
            <a:r>
              <a:rPr lang="en-US" dirty="0"/>
              <a:t> </a:t>
            </a:r>
            <a:r>
              <a:rPr lang="en-US" dirty="0" err="1"/>
              <a:t>penyampaian</a:t>
            </a:r>
            <a:r>
              <a:rPr lang="en-US" dirty="0"/>
              <a:t> </a:t>
            </a:r>
            <a:r>
              <a:rPr lang="en-US" dirty="0" err="1"/>
              <a:t>pesan</a:t>
            </a:r>
            <a:r>
              <a:rPr lang="en-US" dirty="0"/>
              <a:t>, </a:t>
            </a:r>
            <a:r>
              <a:rPr lang="en-US" dirty="0" err="1"/>
              <a:t>yakni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tanda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tutur</a:t>
            </a:r>
            <a:r>
              <a:rPr lang="en-US" dirty="0"/>
              <a:t>. 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v-SE" dirty="0" smtClean="0"/>
              <a:t>Beberapa komponen komunikasi verbal adalah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sv-SE" dirty="0" smtClean="0"/>
          </a:p>
          <a:p>
            <a:r>
              <a:rPr lang="sv-SE" dirty="0" smtClean="0"/>
              <a:t>Suara</a:t>
            </a:r>
          </a:p>
          <a:p>
            <a:r>
              <a:rPr lang="sv-SE" dirty="0" smtClean="0"/>
              <a:t>Kata-kata</a:t>
            </a:r>
          </a:p>
          <a:p>
            <a:r>
              <a:rPr lang="sv-SE" dirty="0" smtClean="0"/>
              <a:t>Berbicara</a:t>
            </a:r>
          </a:p>
          <a:p>
            <a:r>
              <a:rPr lang="sv-SE" dirty="0" smtClean="0"/>
              <a:t>Bahasa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/>
              <a:t>Komunikasi</a:t>
            </a:r>
            <a:r>
              <a:rPr lang="en-US" dirty="0"/>
              <a:t> verbal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komunikasi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pesan</a:t>
            </a:r>
            <a:r>
              <a:rPr lang="en-US" dirty="0"/>
              <a:t> yang </a:t>
            </a:r>
            <a:r>
              <a:rPr lang="en-US" dirty="0" err="1"/>
              <a:t>berbentuk</a:t>
            </a:r>
            <a:r>
              <a:rPr lang="en-US" dirty="0"/>
              <a:t> </a:t>
            </a:r>
            <a:r>
              <a:rPr lang="en-US" dirty="0" err="1"/>
              <a:t>pesan</a:t>
            </a:r>
            <a:r>
              <a:rPr lang="en-US" dirty="0"/>
              <a:t> verbal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 smtClean="0"/>
              <a:t>dikatakan</a:t>
            </a:r>
            <a:r>
              <a:rPr lang="en-US" dirty="0" smtClean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pesan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kata-kata</a:t>
            </a:r>
            <a:r>
              <a:rPr lang="en-US" dirty="0"/>
              <a:t>. </a:t>
            </a:r>
            <a:r>
              <a:rPr lang="en-US" dirty="0" err="1"/>
              <a:t>Komunikasi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dikomunikasikan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voice (</a:t>
            </a:r>
            <a:r>
              <a:rPr lang="en-US" dirty="0" err="1"/>
              <a:t>lisan</a:t>
            </a:r>
            <a:r>
              <a:rPr lang="en-US" dirty="0"/>
              <a:t> )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teks</a:t>
            </a:r>
            <a:r>
              <a:rPr lang="en-US" dirty="0"/>
              <a:t> (</a:t>
            </a:r>
            <a:r>
              <a:rPr lang="en-US" dirty="0" err="1"/>
              <a:t>tulisan</a:t>
            </a:r>
            <a:r>
              <a:rPr lang="en-US" dirty="0"/>
              <a:t>). </a:t>
            </a:r>
            <a:r>
              <a:rPr lang="en-US" dirty="0" err="1"/>
              <a:t>Menurut</a:t>
            </a:r>
            <a:r>
              <a:rPr lang="en-US" dirty="0"/>
              <a:t> Joseph A. </a:t>
            </a:r>
            <a:r>
              <a:rPr lang="en-US" dirty="0" err="1"/>
              <a:t>Devito</a:t>
            </a:r>
            <a:r>
              <a:rPr lang="en-US" dirty="0"/>
              <a:t>, </a:t>
            </a:r>
            <a:r>
              <a:rPr lang="en-US" dirty="0" err="1"/>
              <a:t>komunikasi</a:t>
            </a:r>
            <a:r>
              <a:rPr lang="en-US" dirty="0"/>
              <a:t> verbal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komunikasi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dibayangkan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kode</a:t>
            </a:r>
            <a:r>
              <a:rPr lang="en-US" dirty="0"/>
              <a:t>,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symbol, yang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membentuk</a:t>
            </a:r>
            <a:r>
              <a:rPr lang="en-US" dirty="0"/>
              <a:t> </a:t>
            </a:r>
            <a:r>
              <a:rPr lang="en-US" dirty="0" err="1"/>
              <a:t>pesan-pesan</a:t>
            </a:r>
            <a:r>
              <a:rPr lang="en-US" dirty="0"/>
              <a:t> verbal.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didefinisikan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sisitem</a:t>
            </a:r>
            <a:r>
              <a:rPr lang="en-US" dirty="0"/>
              <a:t> </a:t>
            </a:r>
            <a:r>
              <a:rPr lang="en-US" dirty="0" err="1"/>
              <a:t>produktif</a:t>
            </a:r>
            <a:r>
              <a:rPr lang="en-US" dirty="0"/>
              <a:t> 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dialih-alihkan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symbol-</a:t>
            </a:r>
            <a:r>
              <a:rPr lang="en-US" dirty="0" err="1"/>
              <a:t>simbol</a:t>
            </a:r>
            <a:r>
              <a:rPr lang="en-US" dirty="0"/>
              <a:t> yang </a:t>
            </a:r>
            <a:r>
              <a:rPr lang="en-US" dirty="0" err="1"/>
              <a:t>cepat</a:t>
            </a:r>
            <a:r>
              <a:rPr lang="en-US" dirty="0"/>
              <a:t> </a:t>
            </a:r>
            <a:r>
              <a:rPr lang="en-US" dirty="0" err="1"/>
              <a:t>lenyap</a:t>
            </a:r>
            <a:r>
              <a:rPr lang="en-US" dirty="0"/>
              <a:t>, </a:t>
            </a:r>
            <a:r>
              <a:rPr lang="en-US" dirty="0" err="1"/>
              <a:t>bermakna</a:t>
            </a:r>
            <a:r>
              <a:rPr lang="en-US" dirty="0"/>
              <a:t> </a:t>
            </a:r>
            <a:r>
              <a:rPr lang="en-US" dirty="0" err="1"/>
              <a:t>bebas</a:t>
            </a:r>
            <a:r>
              <a:rPr lang="en-US" dirty="0"/>
              <a:t>,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dipancarkan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cultural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bersifat</a:t>
            </a:r>
            <a:r>
              <a:rPr lang="en-US" dirty="0"/>
              <a:t> </a:t>
            </a:r>
            <a:r>
              <a:rPr lang="en-US" dirty="0" err="1"/>
              <a:t>pengalihan</a:t>
            </a:r>
            <a:r>
              <a:rPr lang="en-US" dirty="0"/>
              <a:t>, </a:t>
            </a:r>
            <a:r>
              <a:rPr lang="en-US" dirty="0" err="1"/>
              <a:t>Devito</a:t>
            </a:r>
            <a:r>
              <a:rPr lang="en-US" dirty="0"/>
              <a:t> </a:t>
            </a:r>
            <a:r>
              <a:rPr lang="en-US" dirty="0" err="1"/>
              <a:t>menganggap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verbal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pengalihan</a:t>
            </a:r>
            <a:r>
              <a:rPr lang="en-US" dirty="0"/>
              <a:t> </a:t>
            </a:r>
            <a:r>
              <a:rPr lang="en-US" dirty="0" err="1"/>
              <a:t>dikarenakan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berbicara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hal-hal</a:t>
            </a:r>
            <a:r>
              <a:rPr lang="en-US" dirty="0"/>
              <a:t> yang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,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segi</a:t>
            </a:r>
            <a:r>
              <a:rPr lang="en-US" dirty="0"/>
              <a:t> </a:t>
            </a:r>
            <a:r>
              <a:rPr lang="en-US" dirty="0" err="1"/>
              <a:t>tempat</a:t>
            </a:r>
            <a:r>
              <a:rPr lang="en-US" dirty="0"/>
              <a:t> </a:t>
            </a:r>
            <a:r>
              <a:rPr lang="en-US" dirty="0" err="1"/>
              <a:t>maupun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. </a:t>
            </a:r>
            <a:r>
              <a:rPr lang="en-US" dirty="0" err="1"/>
              <a:t>Seseorang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berbicara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sejarah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tragedy </a:t>
            </a:r>
            <a:r>
              <a:rPr lang="en-US" dirty="0" err="1"/>
              <a:t>masa</a:t>
            </a:r>
            <a:r>
              <a:rPr lang="en-US" dirty="0"/>
              <a:t> </a:t>
            </a:r>
            <a:r>
              <a:rPr lang="en-US" dirty="0" err="1"/>
              <a:t>lalu</a:t>
            </a:r>
            <a:r>
              <a:rPr lang="en-US" dirty="0"/>
              <a:t>,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sebaliknya</a:t>
            </a:r>
            <a:r>
              <a:rPr lang="en-US" dirty="0"/>
              <a:t> </a:t>
            </a:r>
            <a:r>
              <a:rPr lang="en-US" dirty="0" err="1"/>
              <a:t>yakni</a:t>
            </a:r>
            <a:r>
              <a:rPr lang="en-US" dirty="0"/>
              <a:t> </a:t>
            </a:r>
            <a:r>
              <a:rPr lang="en-US" dirty="0" err="1"/>
              <a:t>masa</a:t>
            </a:r>
            <a:r>
              <a:rPr lang="en-US" dirty="0"/>
              <a:t> </a:t>
            </a:r>
            <a:r>
              <a:rPr lang="en-US" dirty="0" err="1"/>
              <a:t>depan</a:t>
            </a:r>
            <a:r>
              <a:rPr lang="en-US" dirty="0"/>
              <a:t> yang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masa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datang</a:t>
            </a:r>
            <a:r>
              <a:rPr lang="en-US" dirty="0"/>
              <a:t>,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berbicara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saat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yang </a:t>
            </a:r>
            <a:r>
              <a:rPr lang="en-US" dirty="0" err="1"/>
              <a:t>sedang</a:t>
            </a:r>
            <a:r>
              <a:rPr lang="en-US" dirty="0"/>
              <a:t> </a:t>
            </a:r>
            <a:r>
              <a:rPr lang="en-US" dirty="0" err="1"/>
              <a:t>terjadi</a:t>
            </a:r>
            <a:r>
              <a:rPr lang="en-US" dirty="0"/>
              <a:t>. </a:t>
            </a:r>
            <a:r>
              <a:rPr lang="en-US" dirty="0" err="1"/>
              <a:t>Terkadang</a:t>
            </a:r>
            <a:r>
              <a:rPr lang="en-US" dirty="0"/>
              <a:t> </a:t>
            </a:r>
            <a:r>
              <a:rPr lang="en-US" dirty="0" err="1"/>
              <a:t>seseorang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berbicara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pengalaman</a:t>
            </a:r>
            <a:r>
              <a:rPr lang="en-US" dirty="0"/>
              <a:t> yang </a:t>
            </a:r>
            <a:r>
              <a:rPr lang="en-US" dirty="0" err="1"/>
              <a:t>pernah</a:t>
            </a:r>
            <a:r>
              <a:rPr lang="en-US" dirty="0"/>
              <a:t> </a:t>
            </a:r>
            <a:r>
              <a:rPr lang="en-US" dirty="0" err="1"/>
              <a:t>dialami</a:t>
            </a:r>
            <a:r>
              <a:rPr lang="en-US" dirty="0"/>
              <a:t>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pengalaman</a:t>
            </a:r>
            <a:r>
              <a:rPr lang="en-US" dirty="0"/>
              <a:t> natural </a:t>
            </a:r>
            <a:r>
              <a:rPr lang="en-US" dirty="0" err="1"/>
              <a:t>atau</a:t>
            </a:r>
            <a:r>
              <a:rPr lang="en-US" dirty="0"/>
              <a:t> super natural.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err="1" smtClean="0"/>
              <a:t>Devito</a:t>
            </a:r>
            <a:r>
              <a:rPr lang="en-US" dirty="0" smtClean="0"/>
              <a:t> </a:t>
            </a:r>
            <a:r>
              <a:rPr lang="en-US" dirty="0" err="1" smtClean="0"/>
              <a:t>mengatakan</a:t>
            </a:r>
            <a:r>
              <a:rPr lang="en-US" dirty="0" smtClean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verbal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yang </a:t>
            </a:r>
            <a:r>
              <a:rPr lang="en-US" dirty="0" err="1"/>
              <a:t>cepat</a:t>
            </a:r>
            <a:r>
              <a:rPr lang="en-US" dirty="0"/>
              <a:t> </a:t>
            </a:r>
            <a:r>
              <a:rPr lang="en-US" dirty="0" err="1"/>
              <a:t>lenyap</a:t>
            </a:r>
            <a:r>
              <a:rPr lang="en-US" dirty="0"/>
              <a:t> ‘</a:t>
            </a:r>
            <a:r>
              <a:rPr lang="en-US" dirty="0" err="1"/>
              <a:t>pelenyapan</a:t>
            </a:r>
            <a:r>
              <a:rPr lang="en-US" dirty="0"/>
              <a:t> </a:t>
            </a:r>
            <a:r>
              <a:rPr lang="en-US" dirty="0" err="1"/>
              <a:t>cepat</a:t>
            </a:r>
            <a:r>
              <a:rPr lang="en-US" dirty="0"/>
              <a:t>’.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lain </a:t>
            </a:r>
            <a:r>
              <a:rPr lang="en-US" dirty="0" err="1"/>
              <a:t>suara</a:t>
            </a:r>
            <a:r>
              <a:rPr lang="en-US" dirty="0"/>
              <a:t> </a:t>
            </a:r>
            <a:r>
              <a:rPr lang="en-US" dirty="0" err="1"/>
              <a:t>bicara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melenyap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cepat</a:t>
            </a:r>
            <a:r>
              <a:rPr lang="en-US" dirty="0"/>
              <a:t>. </a:t>
            </a:r>
            <a:r>
              <a:rPr lang="en-US" dirty="0" err="1"/>
              <a:t>Suara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diterima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segera</a:t>
            </a:r>
            <a:r>
              <a:rPr lang="en-US" dirty="0"/>
              <a:t>, </a:t>
            </a:r>
            <a:r>
              <a:rPr lang="en-US" dirty="0" err="1"/>
              <a:t>setelah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dikirimkan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pernah</a:t>
            </a:r>
            <a:r>
              <a:rPr lang="en-US" dirty="0"/>
              <a:t> </a:t>
            </a:r>
            <a:r>
              <a:rPr lang="en-US" dirty="0" err="1"/>
              <a:t>menerimanya</a:t>
            </a:r>
            <a:r>
              <a:rPr lang="en-US" dirty="0"/>
              <a:t>. </a:t>
            </a:r>
            <a:r>
              <a:rPr lang="en-US" dirty="0" err="1"/>
              <a:t>Sudah</a:t>
            </a:r>
            <a:r>
              <a:rPr lang="en-US" dirty="0"/>
              <a:t> </a:t>
            </a:r>
            <a:r>
              <a:rPr lang="en-US" dirty="0" err="1" smtClean="0"/>
              <a:t>barang</a:t>
            </a:r>
            <a:r>
              <a:rPr lang="en-US" dirty="0" smtClean="0"/>
              <a:t> </a:t>
            </a:r>
            <a:r>
              <a:rPr lang="en-US" dirty="0" err="1"/>
              <a:t>tentu</a:t>
            </a:r>
            <a:r>
              <a:rPr lang="en-US" dirty="0"/>
              <a:t>, </a:t>
            </a:r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isyarat</a:t>
            </a:r>
            <a:r>
              <a:rPr lang="en-US" dirty="0"/>
              <a:t> </a:t>
            </a:r>
            <a:r>
              <a:rPr lang="en-US" dirty="0" err="1"/>
              <a:t>berangsur-angsur</a:t>
            </a:r>
            <a:r>
              <a:rPr lang="en-US" dirty="0"/>
              <a:t> </a:t>
            </a:r>
            <a:r>
              <a:rPr lang="en-US" dirty="0" err="1"/>
              <a:t>tidaklah</a:t>
            </a:r>
            <a:r>
              <a:rPr lang="en-US" dirty="0"/>
              <a:t> </a:t>
            </a:r>
            <a:r>
              <a:rPr lang="en-US" dirty="0" err="1"/>
              <a:t>permanen</a:t>
            </a:r>
            <a:r>
              <a:rPr lang="en-US" dirty="0"/>
              <a:t>. </a:t>
            </a:r>
            <a:r>
              <a:rPr lang="en-US" dirty="0" err="1"/>
              <a:t>Tetapi</a:t>
            </a:r>
            <a:r>
              <a:rPr lang="en-US" dirty="0"/>
              <a:t>, </a:t>
            </a:r>
            <a:r>
              <a:rPr lang="en-US" dirty="0" err="1"/>
              <a:t>bahasa</a:t>
            </a:r>
            <a:r>
              <a:rPr lang="en-US" dirty="0"/>
              <a:t> verbal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isyarat</a:t>
            </a:r>
            <a:r>
              <a:rPr lang="en-US" dirty="0"/>
              <a:t> </a:t>
            </a:r>
            <a:r>
              <a:rPr lang="en-US" dirty="0" err="1"/>
              <a:t>suara</a:t>
            </a:r>
            <a:r>
              <a:rPr lang="en-US" dirty="0"/>
              <a:t> yang </a:t>
            </a:r>
            <a:r>
              <a:rPr lang="en-US" dirty="0" err="1"/>
              <a:t>barangkali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yang paling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permanen</a:t>
            </a:r>
            <a:r>
              <a:rPr lang="en-US" dirty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/>
              <a:t>semua</a:t>
            </a:r>
            <a:r>
              <a:rPr lang="en-US" dirty="0"/>
              <a:t> media </a:t>
            </a:r>
            <a:r>
              <a:rPr lang="en-US" dirty="0" err="1"/>
              <a:t>komunikasi</a:t>
            </a:r>
            <a:r>
              <a:rPr lang="en-US" dirty="0"/>
              <a:t>,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inilah</a:t>
            </a:r>
            <a:r>
              <a:rPr lang="en-US" dirty="0"/>
              <a:t> yang </a:t>
            </a:r>
            <a:r>
              <a:rPr lang="en-US" dirty="0" err="1"/>
              <a:t>dikatakan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Devito</a:t>
            </a:r>
            <a:r>
              <a:rPr lang="en-US" dirty="0"/>
              <a:t>,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verbal </a:t>
            </a:r>
            <a:r>
              <a:rPr lang="en-US" dirty="0" err="1"/>
              <a:t>merupakan</a:t>
            </a:r>
            <a:r>
              <a:rPr lang="en-US" dirty="0"/>
              <a:t> ‘</a:t>
            </a:r>
            <a:r>
              <a:rPr lang="en-US" dirty="0" err="1"/>
              <a:t>Pelenyapan</a:t>
            </a:r>
            <a:r>
              <a:rPr lang="en-US" dirty="0"/>
              <a:t> </a:t>
            </a:r>
            <a:r>
              <a:rPr lang="en-US" dirty="0" err="1"/>
              <a:t>cepat</a:t>
            </a:r>
            <a:r>
              <a:rPr lang="en-US" dirty="0"/>
              <a:t>’.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315</Words>
  <Application>Microsoft Office PowerPoint</Application>
  <PresentationFormat>On-screen Show (4:3)</PresentationFormat>
  <Paragraphs>12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Komunikasi Verbal </vt:lpstr>
      <vt:lpstr>Slide 2</vt:lpstr>
      <vt:lpstr>Slide 3</vt:lpstr>
      <vt:lpstr>Beberapa komponen komunikasi verbal adalah</vt:lpstr>
      <vt:lpstr>Slide 5</vt:lpstr>
      <vt:lpstr>Slide 6</vt:lpstr>
      <vt:lpstr>Slide 7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Komunikasi Verbal</dc:title>
  <dc:creator>win7</dc:creator>
  <cp:lastModifiedBy>Muhajir</cp:lastModifiedBy>
  <cp:revision>7</cp:revision>
  <dcterms:created xsi:type="dcterms:W3CDTF">2014-11-04T20:46:29Z</dcterms:created>
  <dcterms:modified xsi:type="dcterms:W3CDTF">2015-11-10T15:27:13Z</dcterms:modified>
</cp:coreProperties>
</file>