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2"/>
  </p:notesMasterIdLst>
  <p:sldIdLst>
    <p:sldId id="256" r:id="rId2"/>
    <p:sldId id="257" r:id="rId3"/>
    <p:sldId id="258" r:id="rId4"/>
    <p:sldId id="263" r:id="rId5"/>
    <p:sldId id="259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5" r:id="rId19"/>
    <p:sldId id="262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5" r:id="rId37"/>
    <p:sldId id="296" r:id="rId38"/>
    <p:sldId id="297" r:id="rId39"/>
    <p:sldId id="298" r:id="rId40"/>
    <p:sldId id="299" r:id="rId4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F01-3DAB-43A8-A168-9F064AD887C6}" type="datetimeFigureOut">
              <a:rPr lang="id-ID" smtClean="0"/>
              <a:t>16/08/2018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233C3-4C7B-4098-8B4A-7CA501E4A36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447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62C81021-D861-4EEF-AB76-4294ED255ED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CEEEE3-400F-4DB9-8A75-741AA5AFB7DD}" type="slidenum">
              <a:rPr lang="en-US" altLang="id-ID"/>
              <a:pPr/>
              <a:t>36</a:t>
            </a:fld>
            <a:endParaRPr lang="en-US" altLang="id-ID"/>
          </a:p>
        </p:txBody>
      </p:sp>
      <p:sp>
        <p:nvSpPr>
          <p:cNvPr id="35841" name="Text Box 1">
            <a:extLst>
              <a:ext uri="{FF2B5EF4-FFF2-40B4-BE49-F238E27FC236}">
                <a16:creationId xmlns:a16="http://schemas.microsoft.com/office/drawing/2014/main" id="{7BC78B71-1CFC-40B0-875F-602CE0BF69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763588"/>
            <a:ext cx="54959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9A476C4F-83E2-4C0E-8D64-F88D7951010A}"/>
              </a:ext>
            </a:extLst>
          </p:cNvPr>
          <p:cNvSpPr txBox="1">
            <a:spLocks noChangeArrowheads="1"/>
          </p:cNvSpPr>
          <p:nvPr>
            <p:ph type="body"/>
          </p:nvPr>
        </p:nvSpPr>
        <p:spPr bwMode="auto">
          <a:xfrm>
            <a:off x="776288" y="4776788"/>
            <a:ext cx="6215062" cy="45227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alt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4139A592-00A1-4D6E-BA91-A92BC998DD0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109FF8-7E0A-42C6-8E47-C79391EBB629}" type="slidenum">
              <a:rPr lang="en-US" altLang="id-ID"/>
              <a:pPr/>
              <a:t>37</a:t>
            </a:fld>
            <a:endParaRPr lang="en-US" altLang="id-ID"/>
          </a:p>
        </p:txBody>
      </p:sp>
      <p:sp>
        <p:nvSpPr>
          <p:cNvPr id="36865" name="Text Box 1">
            <a:extLst>
              <a:ext uri="{FF2B5EF4-FFF2-40B4-BE49-F238E27FC236}">
                <a16:creationId xmlns:a16="http://schemas.microsoft.com/office/drawing/2014/main" id="{860AA2CF-1A38-4D99-836F-38E467F0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763588"/>
            <a:ext cx="54959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D3B4FD67-7B94-4D8E-A6B8-26040F70D299}"/>
              </a:ext>
            </a:extLst>
          </p:cNvPr>
          <p:cNvSpPr txBox="1">
            <a:spLocks noChangeArrowheads="1"/>
          </p:cNvSpPr>
          <p:nvPr>
            <p:ph type="body"/>
          </p:nvPr>
        </p:nvSpPr>
        <p:spPr bwMode="auto">
          <a:xfrm>
            <a:off x="776288" y="4776788"/>
            <a:ext cx="6215062" cy="45227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alt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63EF6727-B639-4003-8E0A-54BD229DF04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822964-5636-42B7-854C-670D40BEA0EC}" type="slidenum">
              <a:rPr lang="en-US" altLang="id-ID"/>
              <a:pPr/>
              <a:t>38</a:t>
            </a:fld>
            <a:endParaRPr lang="en-US" altLang="id-ID"/>
          </a:p>
        </p:txBody>
      </p:sp>
      <p:sp>
        <p:nvSpPr>
          <p:cNvPr id="37889" name="Text Box 1">
            <a:extLst>
              <a:ext uri="{FF2B5EF4-FFF2-40B4-BE49-F238E27FC236}">
                <a16:creationId xmlns:a16="http://schemas.microsoft.com/office/drawing/2014/main" id="{48BE8F2F-025D-4AD5-938F-9D4D69833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763588"/>
            <a:ext cx="54959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3CED30AC-D2A9-44DB-8987-B33F413B4AC8}"/>
              </a:ext>
            </a:extLst>
          </p:cNvPr>
          <p:cNvSpPr txBox="1">
            <a:spLocks noChangeArrowheads="1"/>
          </p:cNvSpPr>
          <p:nvPr>
            <p:ph type="body"/>
          </p:nvPr>
        </p:nvSpPr>
        <p:spPr bwMode="auto">
          <a:xfrm>
            <a:off x="776288" y="4776788"/>
            <a:ext cx="6215062" cy="45227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alt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2DD1D9B8-A19F-42C0-995A-77C0014F817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E9E420-C73C-4920-BEB6-A2D6A2543A43}" type="slidenum">
              <a:rPr lang="en-US" altLang="id-ID"/>
              <a:pPr/>
              <a:t>39</a:t>
            </a:fld>
            <a:endParaRPr lang="en-US" altLang="id-ID"/>
          </a:p>
        </p:txBody>
      </p:sp>
      <p:sp>
        <p:nvSpPr>
          <p:cNvPr id="38913" name="Text Box 1">
            <a:extLst>
              <a:ext uri="{FF2B5EF4-FFF2-40B4-BE49-F238E27FC236}">
                <a16:creationId xmlns:a16="http://schemas.microsoft.com/office/drawing/2014/main" id="{265F1E74-7BD2-42D3-A128-E5A6D4895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763588"/>
            <a:ext cx="54959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74B59FE3-E564-440E-9791-BA9482693020}"/>
              </a:ext>
            </a:extLst>
          </p:cNvPr>
          <p:cNvSpPr txBox="1">
            <a:spLocks noChangeArrowheads="1"/>
          </p:cNvSpPr>
          <p:nvPr>
            <p:ph type="body"/>
          </p:nvPr>
        </p:nvSpPr>
        <p:spPr bwMode="auto">
          <a:xfrm>
            <a:off x="776288" y="4776788"/>
            <a:ext cx="6215062" cy="45227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alt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E4B7A0AC-743E-42C1-9078-8C770565B1D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ABB5C5-FF88-481D-810C-A3E907BB49D0}" type="slidenum">
              <a:rPr lang="en-US" altLang="id-ID"/>
              <a:pPr/>
              <a:t>40</a:t>
            </a:fld>
            <a:endParaRPr lang="en-US" altLang="id-ID"/>
          </a:p>
        </p:txBody>
      </p:sp>
      <p:sp>
        <p:nvSpPr>
          <p:cNvPr id="39937" name="Text Box 1">
            <a:extLst>
              <a:ext uri="{FF2B5EF4-FFF2-40B4-BE49-F238E27FC236}">
                <a16:creationId xmlns:a16="http://schemas.microsoft.com/office/drawing/2014/main" id="{7EF38BDA-E4CD-4929-8BF0-2F2C2CFD8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763588"/>
            <a:ext cx="5495925" cy="37719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CC21EF36-5877-40BA-A051-E16882DA7FF9}"/>
              </a:ext>
            </a:extLst>
          </p:cNvPr>
          <p:cNvSpPr txBox="1">
            <a:spLocks noChangeArrowheads="1"/>
          </p:cNvSpPr>
          <p:nvPr>
            <p:ph type="body"/>
          </p:nvPr>
        </p:nvSpPr>
        <p:spPr bwMode="auto">
          <a:xfrm>
            <a:off x="776288" y="4776788"/>
            <a:ext cx="6215062" cy="45227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 alt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>
            <a:extLst>
              <a:ext uri="{FF2B5EF4-FFF2-40B4-BE49-F238E27FC236}">
                <a16:creationId xmlns:a16="http://schemas.microsoft.com/office/drawing/2014/main" id="{ACFF87C7-1D4F-4A62-88AA-E12D0D1A107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grpSp>
        <p:nvGrpSpPr>
          <p:cNvPr id="5" name="Group 8">
            <a:extLst>
              <a:ext uri="{FF2B5EF4-FFF2-40B4-BE49-F238E27FC236}">
                <a16:creationId xmlns:a16="http://schemas.microsoft.com/office/drawing/2014/main" id="{94298717-86A6-4259-A5F3-8282AA8FF19F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>
              <a:extLst>
                <a:ext uri="{FF2B5EF4-FFF2-40B4-BE49-F238E27FC236}">
                  <a16:creationId xmlns:a16="http://schemas.microsoft.com/office/drawing/2014/main" id="{E0E8FDF7-5B4F-4DDF-8543-C018FE4F2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7" name="Oval 10">
              <a:extLst>
                <a:ext uri="{FF2B5EF4-FFF2-40B4-BE49-F238E27FC236}">
                  <a16:creationId xmlns:a16="http://schemas.microsoft.com/office/drawing/2014/main" id="{6D70887C-21C6-44CF-A234-8F2E7D8274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69400016-4A74-4564-B335-141443FF1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646B527E-B1CE-4CBA-AB9B-32759CF79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" name="Oval 13">
              <a:extLst>
                <a:ext uri="{FF2B5EF4-FFF2-40B4-BE49-F238E27FC236}">
                  <a16:creationId xmlns:a16="http://schemas.microsoft.com/office/drawing/2014/main" id="{1E57D53E-3CBB-42AC-B0AF-0F2B157E50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1" name="Oval 14">
              <a:extLst>
                <a:ext uri="{FF2B5EF4-FFF2-40B4-BE49-F238E27FC236}">
                  <a16:creationId xmlns:a16="http://schemas.microsoft.com/office/drawing/2014/main" id="{CA79C6D2-B8A1-454F-AC8F-5C86D49291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2" name="Oval 15">
              <a:extLst>
                <a:ext uri="{FF2B5EF4-FFF2-40B4-BE49-F238E27FC236}">
                  <a16:creationId xmlns:a16="http://schemas.microsoft.com/office/drawing/2014/main" id="{17B02A52-3182-46E9-A212-6A29676B00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3" name="Oval 16">
              <a:extLst>
                <a:ext uri="{FF2B5EF4-FFF2-40B4-BE49-F238E27FC236}">
                  <a16:creationId xmlns:a16="http://schemas.microsoft.com/office/drawing/2014/main" id="{3FDAFE37-31EC-4904-B1E8-E5DF2F3EF4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4" name="Oval 17">
              <a:extLst>
                <a:ext uri="{FF2B5EF4-FFF2-40B4-BE49-F238E27FC236}">
                  <a16:creationId xmlns:a16="http://schemas.microsoft.com/office/drawing/2014/main" id="{1DF440CF-8448-435A-9A33-8EAE8A1F08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5" name="Oval 18">
              <a:extLst>
                <a:ext uri="{FF2B5EF4-FFF2-40B4-BE49-F238E27FC236}">
                  <a16:creationId xmlns:a16="http://schemas.microsoft.com/office/drawing/2014/main" id="{3773B38F-8CF5-4DBD-BF1F-6523260D8C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6" name="Oval 19">
              <a:extLst>
                <a:ext uri="{FF2B5EF4-FFF2-40B4-BE49-F238E27FC236}">
                  <a16:creationId xmlns:a16="http://schemas.microsoft.com/office/drawing/2014/main" id="{0AEC888F-CBD0-4F52-BD21-0DB30C9627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7" name="Oval 20">
              <a:extLst>
                <a:ext uri="{FF2B5EF4-FFF2-40B4-BE49-F238E27FC236}">
                  <a16:creationId xmlns:a16="http://schemas.microsoft.com/office/drawing/2014/main" id="{E6829486-F6A4-4472-8AE8-7FC694F6B5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8" name="Oval 21">
              <a:extLst>
                <a:ext uri="{FF2B5EF4-FFF2-40B4-BE49-F238E27FC236}">
                  <a16:creationId xmlns:a16="http://schemas.microsoft.com/office/drawing/2014/main" id="{D3067AC2-2CE1-444F-B223-91A5B8138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9" name="Oval 22">
              <a:extLst>
                <a:ext uri="{FF2B5EF4-FFF2-40B4-BE49-F238E27FC236}">
                  <a16:creationId xmlns:a16="http://schemas.microsoft.com/office/drawing/2014/main" id="{AD92D475-2BF6-4472-8F50-EA7CAA0AD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0" name="Oval 23">
              <a:extLst>
                <a:ext uri="{FF2B5EF4-FFF2-40B4-BE49-F238E27FC236}">
                  <a16:creationId xmlns:a16="http://schemas.microsoft.com/office/drawing/2014/main" id="{BF80BD11-227B-407F-8584-81C1EE3A9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1" name="Oval 24">
              <a:extLst>
                <a:ext uri="{FF2B5EF4-FFF2-40B4-BE49-F238E27FC236}">
                  <a16:creationId xmlns:a16="http://schemas.microsoft.com/office/drawing/2014/main" id="{762916C3-2A65-451B-9902-D66595DCF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2" name="Oval 25">
              <a:extLst>
                <a:ext uri="{FF2B5EF4-FFF2-40B4-BE49-F238E27FC236}">
                  <a16:creationId xmlns:a16="http://schemas.microsoft.com/office/drawing/2014/main" id="{F78B6675-AE60-4E46-92A3-C89D3DFA70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3" name="Oval 26">
              <a:extLst>
                <a:ext uri="{FF2B5EF4-FFF2-40B4-BE49-F238E27FC236}">
                  <a16:creationId xmlns:a16="http://schemas.microsoft.com/office/drawing/2014/main" id="{92B5EED3-33DA-4EBE-86BC-A258BE0E2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4" name="Oval 27">
              <a:extLst>
                <a:ext uri="{FF2B5EF4-FFF2-40B4-BE49-F238E27FC236}">
                  <a16:creationId xmlns:a16="http://schemas.microsoft.com/office/drawing/2014/main" id="{986EA55A-B96A-4D36-BE29-878019DDC4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5" name="Oval 28">
              <a:extLst>
                <a:ext uri="{FF2B5EF4-FFF2-40B4-BE49-F238E27FC236}">
                  <a16:creationId xmlns:a16="http://schemas.microsoft.com/office/drawing/2014/main" id="{0056469D-49EA-41A0-B647-C89A14796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6" name="Oval 29">
              <a:extLst>
                <a:ext uri="{FF2B5EF4-FFF2-40B4-BE49-F238E27FC236}">
                  <a16:creationId xmlns:a16="http://schemas.microsoft.com/office/drawing/2014/main" id="{60F438BC-09B0-448D-A297-1681976A1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7" name="Oval 30">
              <a:extLst>
                <a:ext uri="{FF2B5EF4-FFF2-40B4-BE49-F238E27FC236}">
                  <a16:creationId xmlns:a16="http://schemas.microsoft.com/office/drawing/2014/main" id="{439B2E82-B7E0-485C-9426-D220BEF73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8" name="Oval 31">
              <a:extLst>
                <a:ext uri="{FF2B5EF4-FFF2-40B4-BE49-F238E27FC236}">
                  <a16:creationId xmlns:a16="http://schemas.microsoft.com/office/drawing/2014/main" id="{1980C51E-C6AD-4A4B-A797-F615E4DF7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29" name="Oval 32">
              <a:extLst>
                <a:ext uri="{FF2B5EF4-FFF2-40B4-BE49-F238E27FC236}">
                  <a16:creationId xmlns:a16="http://schemas.microsoft.com/office/drawing/2014/main" id="{89E5DD8E-304B-446A-9404-05C5F780B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0" name="Oval 33">
              <a:extLst>
                <a:ext uri="{FF2B5EF4-FFF2-40B4-BE49-F238E27FC236}">
                  <a16:creationId xmlns:a16="http://schemas.microsoft.com/office/drawing/2014/main" id="{F157E8CB-7FBA-44AB-A0AE-A8C484B774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1" name="Oval 34">
              <a:extLst>
                <a:ext uri="{FF2B5EF4-FFF2-40B4-BE49-F238E27FC236}">
                  <a16:creationId xmlns:a16="http://schemas.microsoft.com/office/drawing/2014/main" id="{15EDBD1C-C532-4897-AFA4-F73CA2795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2" name="Oval 35">
              <a:extLst>
                <a:ext uri="{FF2B5EF4-FFF2-40B4-BE49-F238E27FC236}">
                  <a16:creationId xmlns:a16="http://schemas.microsoft.com/office/drawing/2014/main" id="{D960435C-A762-4540-AF41-6E558E234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3" name="Oval 36">
              <a:extLst>
                <a:ext uri="{FF2B5EF4-FFF2-40B4-BE49-F238E27FC236}">
                  <a16:creationId xmlns:a16="http://schemas.microsoft.com/office/drawing/2014/main" id="{A2119C0A-E9BA-44A6-A3AB-497120CCC5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4" name="Oval 37">
              <a:extLst>
                <a:ext uri="{FF2B5EF4-FFF2-40B4-BE49-F238E27FC236}">
                  <a16:creationId xmlns:a16="http://schemas.microsoft.com/office/drawing/2014/main" id="{213FAB82-4C62-40FB-9AE5-D4A08B81B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5" name="Oval 38">
              <a:extLst>
                <a:ext uri="{FF2B5EF4-FFF2-40B4-BE49-F238E27FC236}">
                  <a16:creationId xmlns:a16="http://schemas.microsoft.com/office/drawing/2014/main" id="{7A2B58BE-CBAF-4AC7-AA9F-A582D0019C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36" name="Oval 39">
              <a:extLst>
                <a:ext uri="{FF2B5EF4-FFF2-40B4-BE49-F238E27FC236}">
                  <a16:creationId xmlns:a16="http://schemas.microsoft.com/office/drawing/2014/main" id="{DB5BCA65-E724-46D2-82B8-75B0939EAD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</p:grpSp>
      <p:sp>
        <p:nvSpPr>
          <p:cNvPr id="37" name="Line 40">
            <a:extLst>
              <a:ext uri="{FF2B5EF4-FFF2-40B4-BE49-F238E27FC236}">
                <a16:creationId xmlns:a16="http://schemas.microsoft.com/office/drawing/2014/main" id="{D30F3E04-9414-413C-B2A4-C032F22D46C2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38" name="Rectangle 5">
            <a:extLst>
              <a:ext uri="{FF2B5EF4-FFF2-40B4-BE49-F238E27FC236}">
                <a16:creationId xmlns:a16="http://schemas.microsoft.com/office/drawing/2014/main" id="{BB833643-CEFB-4FB1-9BCA-0C826CDAB7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050AC0D2-E250-4EB7-B3D9-D43772F28E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id="{2FEBBA75-CFE6-4EA1-9ED3-CC581057B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C62A4A-D0A4-4C24-A65E-D940C36E8A5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992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820F2D6-3973-4213-BEEE-48833FB263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4AE6F60-B220-435C-AC6E-0148AC5183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FFB81FE-ADA1-4CB1-815D-F7151BCB5F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6E9AE-2322-40A8-AD67-4DB3B5EE1A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6859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929C595-3CD0-45A5-954C-E5FC6EC58A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4BFD54-547B-43E0-8C2C-E1FA587073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7D602F86-E9C4-4BFA-B141-6DB64049CA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1C4D6-8598-4ACF-B603-C1E16A1F1F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0750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03F696-2C8C-40BC-994D-53C8118859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E68E54C-0AC7-4C17-AECE-31F02E6E15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5ECB5F31-1AFD-429D-AA9B-4DF4CC0F47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EC4B9-31A9-42DB-9408-452C9BBD24E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088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BBE88D2-F888-4E2B-AD7B-9184F1D63F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B37E48E0-F737-443E-B767-9DDCAFE089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0B664B8B-31A6-4BD0-B760-6068CD745B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41D44-1A1E-4517-BBA6-0798A6B9E7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923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06F6B83-0019-41F6-B33A-EFBBA7BD8E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64F8947-3B9E-4220-B070-8B950B40CC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B2AF750D-1826-4113-BD12-3E844C264C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4BB4A-D61A-41F3-8348-3AEC5B8FB5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321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655BBB2-0B8D-4FAE-AD0B-F5FB1E25BF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E2E18456-EBB4-4988-A104-B430253F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7A54DDB-175A-496A-8C1F-D2584C1C9C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B921D-1BA3-4DCC-AA74-987B7BE6F6A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179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3B791C0-60C8-4BD1-A5B0-B882F90FD5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4763E03-BA84-40CB-BCD8-6F5D1863AC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923C7F3-30CE-4893-A030-AC7B9EEEA5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9D026-2B93-4F9F-A062-A34C359064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8616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904CB4-5627-43CA-BBB8-10E2E5CA42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5A448E8-B3E5-416A-AE08-9527996BA1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4B873F6-23B5-4148-86B5-457232A66A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2343A-2A9F-4D0D-9C27-831BE6D1AB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0614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EA47705-FE28-48BC-82BF-13B8FA85D1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445E4FF-3DEF-4729-A318-C5B0B991CB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94204D22-FD77-45B9-B639-D87410C942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27619-CCBA-4FB5-9973-612637B9DE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7096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00A8E7B-5BBC-4640-AF9D-ECF8E40BD5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D08B05C-60FB-41E6-B97C-C707F9586A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8E01B99-C91C-4FD3-B858-81739CC69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69B07-850F-4EDC-AF6B-5FBDCB3F617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0382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>
            <a:extLst>
              <a:ext uri="{FF2B5EF4-FFF2-40B4-BE49-F238E27FC236}">
                <a16:creationId xmlns:a16="http://schemas.microsoft.com/office/drawing/2014/main" id="{16AA1B31-CDD5-4C21-8003-4C06B32BA7E0}"/>
              </a:ext>
            </a:extLst>
          </p:cNvPr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96D6E7A-B693-4DFC-BC44-3AB1BC6D6B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47A1359-C236-4E8C-8EB1-333C4C15FB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F4F5B5E-7256-4F31-A238-1D7B72DF0DE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C28BF7EB-086A-4D53-AA06-3B18C86459D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CC3A9803-BB2F-471F-B0ED-BCEC3C09897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D7BCA934-056C-47E1-A071-DD6C68882C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grpSp>
        <p:nvGrpSpPr>
          <p:cNvPr id="1032" name="Group 8">
            <a:extLst>
              <a:ext uri="{FF2B5EF4-FFF2-40B4-BE49-F238E27FC236}">
                <a16:creationId xmlns:a16="http://schemas.microsoft.com/office/drawing/2014/main" id="{CD0D2C73-8963-4329-9743-F387AB2E8852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>
              <a:extLst>
                <a:ext uri="{FF2B5EF4-FFF2-40B4-BE49-F238E27FC236}">
                  <a16:creationId xmlns:a16="http://schemas.microsoft.com/office/drawing/2014/main" id="{ED47C39E-69C5-40F7-8123-A5E06A05EC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4" name="Oval 10">
              <a:extLst>
                <a:ext uri="{FF2B5EF4-FFF2-40B4-BE49-F238E27FC236}">
                  <a16:creationId xmlns:a16="http://schemas.microsoft.com/office/drawing/2014/main" id="{5562AC27-C86F-4A69-8164-A1A1D22DF9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5" name="Oval 11">
              <a:extLst>
                <a:ext uri="{FF2B5EF4-FFF2-40B4-BE49-F238E27FC236}">
                  <a16:creationId xmlns:a16="http://schemas.microsoft.com/office/drawing/2014/main" id="{9EF4B0F3-C7DA-40AD-B122-ECFE563EBC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6" name="Oval 12">
              <a:extLst>
                <a:ext uri="{FF2B5EF4-FFF2-40B4-BE49-F238E27FC236}">
                  <a16:creationId xmlns:a16="http://schemas.microsoft.com/office/drawing/2014/main" id="{D0F3A6A8-EAD3-4D6C-A088-B77F76D5AD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7" name="Oval 13">
              <a:extLst>
                <a:ext uri="{FF2B5EF4-FFF2-40B4-BE49-F238E27FC236}">
                  <a16:creationId xmlns:a16="http://schemas.microsoft.com/office/drawing/2014/main" id="{08ABD2E3-F5B1-4D57-82F4-FC0498FEB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8" name="Oval 14">
              <a:extLst>
                <a:ext uri="{FF2B5EF4-FFF2-40B4-BE49-F238E27FC236}">
                  <a16:creationId xmlns:a16="http://schemas.microsoft.com/office/drawing/2014/main" id="{3B87D1F3-BC7F-4AA5-BEBC-B0C87D2C2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39" name="Oval 15">
              <a:extLst>
                <a:ext uri="{FF2B5EF4-FFF2-40B4-BE49-F238E27FC236}">
                  <a16:creationId xmlns:a16="http://schemas.microsoft.com/office/drawing/2014/main" id="{6F8EDED9-5BB1-4424-BD24-C45CAE43C1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0" name="Oval 16">
              <a:extLst>
                <a:ext uri="{FF2B5EF4-FFF2-40B4-BE49-F238E27FC236}">
                  <a16:creationId xmlns:a16="http://schemas.microsoft.com/office/drawing/2014/main" id="{CEECC2EB-E1A8-4511-AA3F-43AA82C96B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1" name="Oval 17">
              <a:extLst>
                <a:ext uri="{FF2B5EF4-FFF2-40B4-BE49-F238E27FC236}">
                  <a16:creationId xmlns:a16="http://schemas.microsoft.com/office/drawing/2014/main" id="{75539A82-E239-4C26-BEA8-6D517AEB2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2" name="Oval 18">
              <a:extLst>
                <a:ext uri="{FF2B5EF4-FFF2-40B4-BE49-F238E27FC236}">
                  <a16:creationId xmlns:a16="http://schemas.microsoft.com/office/drawing/2014/main" id="{373D71F6-7EE5-43B5-8BFC-F9E3ECDD13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3" name="Oval 19">
              <a:extLst>
                <a:ext uri="{FF2B5EF4-FFF2-40B4-BE49-F238E27FC236}">
                  <a16:creationId xmlns:a16="http://schemas.microsoft.com/office/drawing/2014/main" id="{218BC506-83B0-4411-A026-DD456E3146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4" name="Oval 20">
              <a:extLst>
                <a:ext uri="{FF2B5EF4-FFF2-40B4-BE49-F238E27FC236}">
                  <a16:creationId xmlns:a16="http://schemas.microsoft.com/office/drawing/2014/main" id="{11C204CE-BDC9-493D-A68C-9C1667541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5" name="Oval 21">
              <a:extLst>
                <a:ext uri="{FF2B5EF4-FFF2-40B4-BE49-F238E27FC236}">
                  <a16:creationId xmlns:a16="http://schemas.microsoft.com/office/drawing/2014/main" id="{464CB432-FAAA-49A8-9D49-B1AF97B8CC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6" name="Oval 22">
              <a:extLst>
                <a:ext uri="{FF2B5EF4-FFF2-40B4-BE49-F238E27FC236}">
                  <a16:creationId xmlns:a16="http://schemas.microsoft.com/office/drawing/2014/main" id="{8ADC632A-3B66-44B5-925C-71267D6D94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7" name="Oval 23">
              <a:extLst>
                <a:ext uri="{FF2B5EF4-FFF2-40B4-BE49-F238E27FC236}">
                  <a16:creationId xmlns:a16="http://schemas.microsoft.com/office/drawing/2014/main" id="{01C34905-5CA9-458F-B285-01F0C8229E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8" name="Oval 24">
              <a:extLst>
                <a:ext uri="{FF2B5EF4-FFF2-40B4-BE49-F238E27FC236}">
                  <a16:creationId xmlns:a16="http://schemas.microsoft.com/office/drawing/2014/main" id="{6E187A6E-EBEC-49C4-AA1A-A9D446416D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49" name="Oval 25">
              <a:extLst>
                <a:ext uri="{FF2B5EF4-FFF2-40B4-BE49-F238E27FC236}">
                  <a16:creationId xmlns:a16="http://schemas.microsoft.com/office/drawing/2014/main" id="{586633E6-28FA-4FB8-9FA4-C54385BC67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0" name="Oval 26">
              <a:extLst>
                <a:ext uri="{FF2B5EF4-FFF2-40B4-BE49-F238E27FC236}">
                  <a16:creationId xmlns:a16="http://schemas.microsoft.com/office/drawing/2014/main" id="{1CFC47F3-6676-478B-8099-B40FCDB506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1" name="Oval 27">
              <a:extLst>
                <a:ext uri="{FF2B5EF4-FFF2-40B4-BE49-F238E27FC236}">
                  <a16:creationId xmlns:a16="http://schemas.microsoft.com/office/drawing/2014/main" id="{38073FC3-E10A-4177-845E-8F0BC3EEB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2" name="Oval 28">
              <a:extLst>
                <a:ext uri="{FF2B5EF4-FFF2-40B4-BE49-F238E27FC236}">
                  <a16:creationId xmlns:a16="http://schemas.microsoft.com/office/drawing/2014/main" id="{439F778C-B12C-4D7D-9D81-1A18FA4CA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3" name="Oval 29">
              <a:extLst>
                <a:ext uri="{FF2B5EF4-FFF2-40B4-BE49-F238E27FC236}">
                  <a16:creationId xmlns:a16="http://schemas.microsoft.com/office/drawing/2014/main" id="{2DC59A6B-1628-4A5F-9395-488839A1B8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4" name="Oval 30">
              <a:extLst>
                <a:ext uri="{FF2B5EF4-FFF2-40B4-BE49-F238E27FC236}">
                  <a16:creationId xmlns:a16="http://schemas.microsoft.com/office/drawing/2014/main" id="{20B97D0D-7D3B-49DE-8F44-7FDA1CFF3B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5" name="Oval 31">
              <a:extLst>
                <a:ext uri="{FF2B5EF4-FFF2-40B4-BE49-F238E27FC236}">
                  <a16:creationId xmlns:a16="http://schemas.microsoft.com/office/drawing/2014/main" id="{3F7D175A-9FBE-40A0-A786-7B582CB99B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6" name="Oval 32">
              <a:extLst>
                <a:ext uri="{FF2B5EF4-FFF2-40B4-BE49-F238E27FC236}">
                  <a16:creationId xmlns:a16="http://schemas.microsoft.com/office/drawing/2014/main" id="{FC288F8B-354F-4D0A-B7E0-231EB87A37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7" name="Oval 33">
              <a:extLst>
                <a:ext uri="{FF2B5EF4-FFF2-40B4-BE49-F238E27FC236}">
                  <a16:creationId xmlns:a16="http://schemas.microsoft.com/office/drawing/2014/main" id="{F6ABF08F-E0DF-42C2-A618-918DD45502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8" name="Oval 34">
              <a:extLst>
                <a:ext uri="{FF2B5EF4-FFF2-40B4-BE49-F238E27FC236}">
                  <a16:creationId xmlns:a16="http://schemas.microsoft.com/office/drawing/2014/main" id="{0F058DCD-520C-46BB-A158-1FD458B2E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59" name="Oval 35">
              <a:extLst>
                <a:ext uri="{FF2B5EF4-FFF2-40B4-BE49-F238E27FC236}">
                  <a16:creationId xmlns:a16="http://schemas.microsoft.com/office/drawing/2014/main" id="{3CFF56A4-8501-41A8-9C95-19B7FE54F5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0" name="Oval 36">
              <a:extLst>
                <a:ext uri="{FF2B5EF4-FFF2-40B4-BE49-F238E27FC236}">
                  <a16:creationId xmlns:a16="http://schemas.microsoft.com/office/drawing/2014/main" id="{1B595BCC-F62A-451C-A8BF-8249D4FA8D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1" name="Oval 37">
              <a:extLst>
                <a:ext uri="{FF2B5EF4-FFF2-40B4-BE49-F238E27FC236}">
                  <a16:creationId xmlns:a16="http://schemas.microsoft.com/office/drawing/2014/main" id="{2FFB6EA2-A0CC-43A1-9D68-29484ECF73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2" name="Oval 38">
              <a:extLst>
                <a:ext uri="{FF2B5EF4-FFF2-40B4-BE49-F238E27FC236}">
                  <a16:creationId xmlns:a16="http://schemas.microsoft.com/office/drawing/2014/main" id="{B6EBBF3A-734C-4F1C-809A-9B599189DA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  <p:sp>
          <p:nvSpPr>
            <p:cNvPr id="1063" name="Oval 39">
              <a:extLst>
                <a:ext uri="{FF2B5EF4-FFF2-40B4-BE49-F238E27FC236}">
                  <a16:creationId xmlns:a16="http://schemas.microsoft.com/office/drawing/2014/main" id="{9104FCE1-1320-43C6-BE68-38D76D83C3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altLang="id-ID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cs typeface="+mn-cs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C6E3E8C-EB81-48EE-B801-4FBC2F02680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466725"/>
            <a:ext cx="7097713" cy="2133600"/>
          </a:xfrm>
        </p:spPr>
        <p:txBody>
          <a:bodyPr/>
          <a:lstStyle/>
          <a:p>
            <a:pPr algn="ctr" eaLnBrk="1" hangingPunct="1"/>
            <a:r>
              <a:rPr lang="en-US" altLang="en-US" sz="4400" dirty="0" err="1"/>
              <a:t>Manajemen</a:t>
            </a:r>
            <a:r>
              <a:rPr lang="en-US" altLang="en-US" sz="4400" dirty="0"/>
              <a:t> </a:t>
            </a:r>
            <a:br>
              <a:rPr lang="en-US" altLang="en-US" sz="4400" dirty="0"/>
            </a:br>
            <a:r>
              <a:rPr lang="en-US" altLang="en-US" sz="4400" dirty="0"/>
              <a:t>Device </a:t>
            </a:r>
            <a:r>
              <a:rPr lang="en-US" altLang="en-US" sz="4400" dirty="0" err="1"/>
              <a:t>atau</a:t>
            </a:r>
            <a:r>
              <a:rPr lang="en-US" altLang="en-US" sz="4400" dirty="0"/>
              <a:t> </a:t>
            </a:r>
            <a:r>
              <a:rPr lang="en-US" altLang="en-US" sz="4400" dirty="0" err="1"/>
              <a:t>Input/Output</a:t>
            </a:r>
            <a:endParaRPr lang="en-US" altLang="en-US" sz="4400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80255C78-C5D1-4127-B791-D8585C368ED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id-ID" altLang="en-US" sz="2400" dirty="0"/>
              <a:t>Oleh : Rahmat Robi Waliyansyah, M.Kom. </a:t>
            </a:r>
            <a:endParaRPr lang="en-US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1324E6F-6B1A-43D8-820A-B58858E43E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Latar Belakang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1BB7E3C6-80C0-4258-8D34-022E33B3BF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3200" dirty="0" err="1"/>
              <a:t>Merupakan</a:t>
            </a:r>
            <a:r>
              <a:rPr lang="en-US" altLang="en-US" sz="3200" dirty="0"/>
              <a:t> </a:t>
            </a:r>
            <a:r>
              <a:rPr lang="en-US" altLang="en-US" sz="3200" dirty="0" err="1"/>
              <a:t>tugas</a:t>
            </a:r>
            <a:r>
              <a:rPr lang="en-US" altLang="en-US" sz="3200" dirty="0"/>
              <a:t> SO</a:t>
            </a:r>
          </a:p>
          <a:p>
            <a:pPr lvl="1" algn="just" eaLnBrk="1" hangingPunct="1"/>
            <a:r>
              <a:rPr lang="en-US" altLang="en-US" sz="2800" dirty="0" err="1"/>
              <a:t>Mengambil</a:t>
            </a:r>
            <a:r>
              <a:rPr lang="en-US" altLang="en-US" sz="2800" dirty="0"/>
              <a:t> data </a:t>
            </a:r>
            <a:r>
              <a:rPr lang="en-US" altLang="en-US" sz="2800" dirty="0" err="1"/>
              <a:t>masukan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piranti</a:t>
            </a:r>
            <a:r>
              <a:rPr lang="en-US" altLang="en-US" sz="2800" dirty="0"/>
              <a:t> input </a:t>
            </a:r>
            <a:r>
              <a:rPr lang="en-US" altLang="en-US" sz="2800" dirty="0" err="1"/>
              <a:t>untuk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diproses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lebih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lanjut</a:t>
            </a:r>
            <a:r>
              <a:rPr lang="en-US" altLang="en-US" sz="2800" dirty="0"/>
              <a:t> oleh </a:t>
            </a:r>
            <a:r>
              <a:rPr lang="en-US" altLang="en-US" sz="2800" dirty="0" err="1"/>
              <a:t>prosessor</a:t>
            </a:r>
            <a:endParaRPr lang="en-US" altLang="en-US" sz="2800" dirty="0"/>
          </a:p>
          <a:p>
            <a:pPr lvl="1" algn="just" eaLnBrk="1" hangingPunct="1"/>
            <a:r>
              <a:rPr lang="en-US" altLang="en-US" sz="2800" dirty="0" err="1"/>
              <a:t>Memeriksa</a:t>
            </a:r>
            <a:r>
              <a:rPr lang="en-US" altLang="en-US" sz="2800" dirty="0"/>
              <a:t> status </a:t>
            </a:r>
            <a:r>
              <a:rPr lang="en-US" altLang="en-US" sz="2800" dirty="0" err="1"/>
              <a:t>piranti</a:t>
            </a:r>
            <a:r>
              <a:rPr lang="en-US" altLang="en-US" sz="2800" dirty="0"/>
              <a:t> I/O. </a:t>
            </a:r>
            <a:r>
              <a:rPr lang="en-US" altLang="en-US" sz="2800" dirty="0" err="1"/>
              <a:t>misal:printer</a:t>
            </a:r>
            <a:endParaRPr lang="en-US" altLang="en-US" sz="2800" dirty="0"/>
          </a:p>
          <a:p>
            <a:pPr lvl="1" algn="just" eaLnBrk="1" hangingPunct="1"/>
            <a:r>
              <a:rPr lang="en-US" altLang="en-US" sz="2800" dirty="0" err="1"/>
              <a:t>Mengelola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keras</a:t>
            </a:r>
            <a:r>
              <a:rPr lang="en-US" altLang="en-US" sz="2800" dirty="0"/>
              <a:t> dan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lunak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dari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sistem</a:t>
            </a:r>
            <a:r>
              <a:rPr lang="en-US" altLang="en-US" sz="2800" dirty="0"/>
              <a:t> I/O</a:t>
            </a:r>
          </a:p>
          <a:p>
            <a:pPr algn="just" eaLnBrk="1" hangingPunct="1"/>
            <a:r>
              <a:rPr lang="en-US" altLang="en-US" sz="3200" dirty="0" err="1"/>
              <a:t>Umumnya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perlu</a:t>
            </a:r>
            <a:r>
              <a:rPr lang="en-US" altLang="en-US" sz="3200" dirty="0"/>
              <a:t> </a:t>
            </a:r>
            <a:r>
              <a:rPr lang="en-US" altLang="en-US" sz="3200" dirty="0" err="1"/>
              <a:t>operasi</a:t>
            </a:r>
            <a:r>
              <a:rPr lang="en-US" altLang="en-US" sz="3200" dirty="0"/>
              <a:t> I/O </a:t>
            </a:r>
            <a:r>
              <a:rPr lang="en-US" altLang="en-US" sz="3200" dirty="0" err="1"/>
              <a:t>bila</a:t>
            </a:r>
            <a:r>
              <a:rPr lang="en-US" altLang="en-US" sz="3200" dirty="0"/>
              <a:t> </a:t>
            </a:r>
            <a:r>
              <a:rPr lang="en-US" altLang="en-US" sz="3200" dirty="0" err="1"/>
              <a:t>suatu</a:t>
            </a:r>
            <a:r>
              <a:rPr lang="en-US" altLang="en-US" sz="3200" dirty="0"/>
              <a:t> </a:t>
            </a:r>
            <a:r>
              <a:rPr lang="en-US" altLang="en-US" sz="3200" dirty="0" err="1"/>
              <a:t>aplikasi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dijalankan</a:t>
            </a:r>
            <a:r>
              <a:rPr lang="en-US" altLang="en-US" sz="3200" dirty="0"/>
              <a:t>.</a:t>
            </a:r>
          </a:p>
          <a:p>
            <a:pPr algn="just" eaLnBrk="1" hangingPunct="1"/>
            <a:endParaRPr lang="en-US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221EAB92-4609-45E7-A076-89116076EB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Organisasi sistem I/O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C8C9B8AB-55F4-4497-8F43-1408DCA43E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ditinjau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segi</a:t>
            </a:r>
            <a:r>
              <a:rPr lang="en-US" altLang="en-US" dirty="0"/>
              <a:t>:</a:t>
            </a:r>
          </a:p>
          <a:p>
            <a:pPr lvl="1" algn="just" eaLnBrk="1" hangingPunct="1"/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fisik</a:t>
            </a:r>
            <a:r>
              <a:rPr lang="en-US" altLang="en-US" dirty="0"/>
              <a:t> /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keras</a:t>
            </a:r>
            <a:endParaRPr lang="en-US" altLang="en-US" dirty="0"/>
          </a:p>
          <a:p>
            <a:pPr lvl="1" algn="just" eaLnBrk="1" hangingPunct="1"/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lunak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B17E675B-7370-4150-9825-50AD228A2D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362200"/>
            <a:ext cx="7543800" cy="1295400"/>
          </a:xfrm>
        </p:spPr>
        <p:txBody>
          <a:bodyPr/>
          <a:lstStyle/>
          <a:p>
            <a:pPr eaLnBrk="1" hangingPunct="1"/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Fisik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Keras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7F66E90-A7DE-44AB-94AE-FFC02D5417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Organisasi Fisik atau Perangkat Keras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098A55A-46D2-4C16-A710-3B442E8856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983162"/>
          </a:xfrm>
        </p:spPr>
        <p:txBody>
          <a:bodyPr/>
          <a:lstStyle/>
          <a:p>
            <a:pPr algn="just" eaLnBrk="1" hangingPunct="1"/>
            <a:r>
              <a:rPr lang="en-US" altLang="en-US" sz="2800" b="1" dirty="0" err="1"/>
              <a:t>Piranti</a:t>
            </a:r>
            <a:r>
              <a:rPr lang="en-US" altLang="en-US" sz="2800" b="1" dirty="0"/>
              <a:t> I/O (device)</a:t>
            </a:r>
          </a:p>
          <a:p>
            <a:pPr lvl="1" algn="just" eaLnBrk="1" hangingPunct="1"/>
            <a:r>
              <a:rPr lang="en-US" altLang="en-US" sz="2400" dirty="0" err="1"/>
              <a:t>Dapat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berupa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komponen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elektrik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maupun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mekanik</a:t>
            </a:r>
            <a:endParaRPr lang="en-US" altLang="en-US" sz="2400" dirty="0"/>
          </a:p>
          <a:p>
            <a:pPr lvl="1" algn="just" eaLnBrk="1" hangingPunct="1"/>
            <a:r>
              <a:rPr lang="en-US" altLang="en-US" sz="2400" dirty="0" err="1"/>
              <a:t>Contoh</a:t>
            </a:r>
            <a:r>
              <a:rPr lang="en-US" altLang="en-US" sz="2400" dirty="0"/>
              <a:t>: monitor, keyboard, mouse, printer, </a:t>
            </a:r>
            <a:r>
              <a:rPr lang="en-US" altLang="en-US" sz="2400" dirty="0" err="1"/>
              <a:t>dll</a:t>
            </a:r>
            <a:endParaRPr lang="en-US" altLang="en-US" sz="2400" dirty="0"/>
          </a:p>
          <a:p>
            <a:pPr algn="just" eaLnBrk="1" hangingPunct="1"/>
            <a:r>
              <a:rPr lang="en-US" altLang="en-US" sz="2800" b="1" dirty="0"/>
              <a:t>Device controller (adapter)</a:t>
            </a:r>
          </a:p>
          <a:p>
            <a:pPr lvl="1" algn="just" eaLnBrk="1" hangingPunct="1"/>
            <a:r>
              <a:rPr lang="en-US" altLang="en-US" sz="2400" dirty="0" err="1"/>
              <a:t>Merupakan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sirkuit</a:t>
            </a:r>
            <a:r>
              <a:rPr lang="en-US" altLang="en-US" sz="2400" dirty="0"/>
              <a:t> digital yang </a:t>
            </a:r>
            <a:r>
              <a:rPr lang="en-US" altLang="en-US" sz="2400" dirty="0" err="1"/>
              <a:t>berfungsi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mengontol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kerja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komponen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mekanik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ataupun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elektrik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lainnya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piranti</a:t>
            </a:r>
            <a:r>
              <a:rPr lang="en-US" altLang="en-US" sz="2400" dirty="0"/>
              <a:t> I/O</a:t>
            </a:r>
          </a:p>
          <a:p>
            <a:pPr lvl="1" algn="just" eaLnBrk="1" hangingPunct="1"/>
            <a:r>
              <a:rPr lang="en-US" altLang="en-US" sz="2400" dirty="0"/>
              <a:t>Agar </a:t>
            </a:r>
            <a:r>
              <a:rPr lang="en-US" altLang="en-US" sz="2400" dirty="0" err="1"/>
              <a:t>piranti</a:t>
            </a:r>
            <a:r>
              <a:rPr lang="en-US" altLang="en-US" sz="2400" dirty="0"/>
              <a:t> I/O </a:t>
            </a:r>
            <a:r>
              <a:rPr lang="en-US" altLang="en-US" sz="2400" dirty="0" err="1"/>
              <a:t>dapat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dikontrol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atau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berkomunikasi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dengan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sistem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komputer</a:t>
            </a:r>
            <a:endParaRPr lang="en-US" altLang="en-US" sz="2400" dirty="0"/>
          </a:p>
          <a:p>
            <a:pPr algn="just" eaLnBrk="1" hangingPunct="1"/>
            <a:r>
              <a:rPr lang="en-US" altLang="en-US" sz="2800" b="1" dirty="0"/>
              <a:t>Bus I/O</a:t>
            </a:r>
          </a:p>
          <a:p>
            <a:pPr lvl="1" algn="just" eaLnBrk="1" hangingPunct="1"/>
            <a:r>
              <a:rPr lang="en-US" altLang="en-US" sz="2400" dirty="0" err="1"/>
              <a:t>Terdiri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atas</a:t>
            </a:r>
            <a:r>
              <a:rPr lang="en-US" altLang="en-US" sz="2400" dirty="0"/>
              <a:t> bus data, </a:t>
            </a:r>
            <a:r>
              <a:rPr lang="en-US" altLang="en-US" sz="2400" dirty="0" err="1"/>
              <a:t>alamat</a:t>
            </a:r>
            <a:r>
              <a:rPr lang="en-US" altLang="en-US" sz="2400" dirty="0"/>
              <a:t> dan </a:t>
            </a:r>
            <a:r>
              <a:rPr lang="en-US" altLang="en-US" sz="2400" dirty="0" err="1"/>
              <a:t>kontrol</a:t>
            </a:r>
            <a:endParaRPr lang="en-US" altLang="en-US" sz="2400" dirty="0"/>
          </a:p>
          <a:p>
            <a:pPr algn="just" eaLnBrk="1" hangingPunct="1"/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evice001">
            <a:extLst>
              <a:ext uri="{FF2B5EF4-FFF2-40B4-BE49-F238E27FC236}">
                <a16:creationId xmlns:a16="http://schemas.microsoft.com/office/drawing/2014/main" id="{2684D868-1783-4A31-A7C0-53D2AA886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6688"/>
            <a:ext cx="8839200" cy="65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F2253C56-9646-45DB-94F2-455B28DF70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/>
              <a:t>Organisasi Perangkat Keras</a:t>
            </a:r>
            <a:br>
              <a:rPr lang="en-US" altLang="en-US"/>
            </a:br>
            <a:r>
              <a:rPr lang="en-US" altLang="en-US"/>
              <a:t>* Piranti I/O*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7C0720-01A3-4D05-B8C6-18B1CDF998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 err="1"/>
              <a:t>Karakteristik</a:t>
            </a:r>
            <a:r>
              <a:rPr lang="en-US" altLang="en-US" dirty="0"/>
              <a:t> </a:t>
            </a:r>
            <a:r>
              <a:rPr lang="en-US" altLang="en-US" dirty="0" err="1"/>
              <a:t>Pembeda</a:t>
            </a:r>
            <a:endParaRPr lang="en-US" altLang="en-US" dirty="0"/>
          </a:p>
          <a:p>
            <a:pPr algn="just" eaLnBrk="1" hangingPunct="1"/>
            <a:r>
              <a:rPr lang="en-US" altLang="en-US" dirty="0"/>
              <a:t>Modus Transfer Data</a:t>
            </a:r>
          </a:p>
          <a:p>
            <a:pPr algn="just" eaLnBrk="1" hangingPunct="1"/>
            <a:r>
              <a:rPr lang="en-US" altLang="en-US" dirty="0" err="1"/>
              <a:t>Metode</a:t>
            </a:r>
            <a:r>
              <a:rPr lang="en-US" altLang="en-US" dirty="0"/>
              <a:t> </a:t>
            </a:r>
            <a:r>
              <a:rPr lang="en-US" altLang="en-US" dirty="0" err="1"/>
              <a:t>Akses</a:t>
            </a:r>
            <a:endParaRPr lang="en-US" altLang="en-US" dirty="0"/>
          </a:p>
          <a:p>
            <a:pPr algn="just" eaLnBrk="1" hangingPunct="1"/>
            <a:r>
              <a:rPr lang="en-US" altLang="en-US" dirty="0" err="1"/>
              <a:t>Jadwal</a:t>
            </a:r>
            <a:r>
              <a:rPr lang="en-US" altLang="en-US" dirty="0"/>
              <a:t> Transfer</a:t>
            </a:r>
          </a:p>
          <a:p>
            <a:pPr algn="just" eaLnBrk="1" hangingPunct="1"/>
            <a:r>
              <a:rPr lang="en-US" altLang="en-US" dirty="0"/>
              <a:t>Sharing</a:t>
            </a:r>
          </a:p>
          <a:p>
            <a:pPr algn="just" eaLnBrk="1" hangingPunct="1"/>
            <a:r>
              <a:rPr lang="en-US" altLang="en-US" dirty="0" err="1"/>
              <a:t>Kecepatan</a:t>
            </a:r>
            <a:r>
              <a:rPr lang="en-US" altLang="en-US" dirty="0"/>
              <a:t> </a:t>
            </a:r>
            <a:r>
              <a:rPr lang="en-US" altLang="en-US" dirty="0" err="1"/>
              <a:t>Akses</a:t>
            </a:r>
            <a:endParaRPr lang="en-US" altLang="en-US" dirty="0"/>
          </a:p>
          <a:p>
            <a:pPr algn="just" eaLnBrk="1" hangingPunct="1"/>
            <a:r>
              <a:rPr lang="en-US" altLang="en-US" dirty="0"/>
              <a:t>Modus </a:t>
            </a:r>
            <a:r>
              <a:rPr lang="en-US" altLang="en-US" dirty="0" err="1"/>
              <a:t>Operasi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evice002">
            <a:extLst>
              <a:ext uri="{FF2B5EF4-FFF2-40B4-BE49-F238E27FC236}">
                <a16:creationId xmlns:a16="http://schemas.microsoft.com/office/drawing/2014/main" id="{40105797-2470-4414-95D9-72E77BFB0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>
            <a:extLst>
              <a:ext uri="{FF2B5EF4-FFF2-40B4-BE49-F238E27FC236}">
                <a16:creationId xmlns:a16="http://schemas.microsoft.com/office/drawing/2014/main" id="{3E1890C5-CD68-4AD6-ABCB-253958660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950913"/>
            <a:ext cx="1162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FF0000"/>
                </a:solidFill>
              </a:rPr>
              <a:t>Keyboard</a:t>
            </a:r>
          </a:p>
        </p:txBody>
      </p:sp>
      <p:sp>
        <p:nvSpPr>
          <p:cNvPr id="10244" name="Text Box 6">
            <a:extLst>
              <a:ext uri="{FF2B5EF4-FFF2-40B4-BE49-F238E27FC236}">
                <a16:creationId xmlns:a16="http://schemas.microsoft.com/office/drawing/2014/main" id="{13D5B51C-507C-4DCC-80DF-8844D39498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2346325"/>
            <a:ext cx="1598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FF0000"/>
                </a:solidFill>
              </a:rPr>
              <a:t>(waktu tertentu)</a:t>
            </a:r>
          </a:p>
        </p:txBody>
      </p:sp>
      <p:sp>
        <p:nvSpPr>
          <p:cNvPr id="10245" name="Text Box 7">
            <a:extLst>
              <a:ext uri="{FF2B5EF4-FFF2-40B4-BE49-F238E27FC236}">
                <a16:creationId xmlns:a16="http://schemas.microsoft.com/office/drawing/2014/main" id="{1C20DB26-7465-4EDC-A5AA-A7B5F116F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2651125"/>
            <a:ext cx="16637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FF0000"/>
                </a:solidFill>
              </a:rPr>
              <a:t>(sewaktu-waktu)</a:t>
            </a:r>
          </a:p>
        </p:txBody>
      </p:sp>
      <p:sp>
        <p:nvSpPr>
          <p:cNvPr id="10246" name="Text Box 8">
            <a:extLst>
              <a:ext uri="{FF2B5EF4-FFF2-40B4-BE49-F238E27FC236}">
                <a16:creationId xmlns:a16="http://schemas.microsoft.com/office/drawing/2014/main" id="{5EEDA078-D82B-4F88-925B-7DF611CEF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2725" y="3744913"/>
            <a:ext cx="213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FF0000"/>
                </a:solidFill>
              </a:rPr>
              <a:t>(waktu tunggu di antrian)</a:t>
            </a:r>
          </a:p>
        </p:txBody>
      </p:sp>
      <p:sp>
        <p:nvSpPr>
          <p:cNvPr id="10247" name="Text Box 9">
            <a:extLst>
              <a:ext uri="{FF2B5EF4-FFF2-40B4-BE49-F238E27FC236}">
                <a16:creationId xmlns:a16="http://schemas.microsoft.com/office/drawing/2014/main" id="{81EDC817-7BFE-4CAD-B447-948F365D6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8925" y="4060825"/>
            <a:ext cx="223520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300">
                <a:solidFill>
                  <a:srgbClr val="FF0000"/>
                </a:solidFill>
              </a:rPr>
              <a:t>(Waktu mencari lokasi data)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01C015E-3C77-4199-9178-D7FC3F3A99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/>
              <a:t>Organisasi Perangkat Keras</a:t>
            </a:r>
            <a:br>
              <a:rPr lang="en-US" altLang="en-US"/>
            </a:br>
            <a:r>
              <a:rPr lang="en-US" altLang="en-US"/>
              <a:t>* Piranti I/O*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4A0CE78-5A08-442F-A4ED-B707F89A23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83393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 err="1"/>
              <a:t>Berdasarkan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fungsionalistas</a:t>
            </a:r>
            <a:r>
              <a:rPr lang="en-US" altLang="en-US" sz="2800" dirty="0"/>
              <a:t>: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800" dirty="0" err="1"/>
              <a:t>Piranti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antarmuka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pengguna</a:t>
            </a:r>
            <a:endParaRPr lang="en-US" altLang="en-US" sz="2800" dirty="0"/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Interaksi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langsung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pengguna</a:t>
            </a:r>
            <a:r>
              <a:rPr lang="en-US" altLang="en-US" sz="2800" dirty="0"/>
              <a:t>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misal</a:t>
            </a:r>
            <a:r>
              <a:rPr lang="en-US" altLang="en-US" sz="2800" dirty="0"/>
              <a:t>: </a:t>
            </a:r>
            <a:r>
              <a:rPr lang="en-US" altLang="en-US" sz="2800" dirty="0" err="1"/>
              <a:t>keyboard,mouse</a:t>
            </a:r>
            <a:r>
              <a:rPr lang="en-US" altLang="en-US" sz="2800" dirty="0"/>
              <a:t>, monitor, printer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800" dirty="0" err="1"/>
              <a:t>Piranti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transmisi</a:t>
            </a:r>
            <a:endParaRPr lang="en-US" altLang="en-US" sz="2800" dirty="0"/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Mentransmisikan</a:t>
            </a:r>
            <a:r>
              <a:rPr lang="en-US" altLang="en-US" sz="2800" dirty="0"/>
              <a:t> data </a:t>
            </a:r>
            <a:r>
              <a:rPr lang="en-US" altLang="en-US" sz="2800" dirty="0" err="1"/>
              <a:t>ke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komunikasi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lainnya</a:t>
            </a:r>
            <a:r>
              <a:rPr lang="en-US" altLang="en-US" sz="2800" dirty="0"/>
              <a:t>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misal</a:t>
            </a:r>
            <a:r>
              <a:rPr lang="en-US" altLang="en-US" sz="2800" dirty="0"/>
              <a:t>: NIC dan modem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800" dirty="0" err="1"/>
              <a:t>Piranti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penyimpanan</a:t>
            </a:r>
            <a:r>
              <a:rPr lang="en-US" altLang="en-US" sz="2800" dirty="0"/>
              <a:t> data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Untuk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penyimpanan</a:t>
            </a:r>
            <a:r>
              <a:rPr lang="en-US" altLang="en-US" sz="2800" dirty="0"/>
              <a:t> data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/>
              <a:t>	</a:t>
            </a:r>
            <a:r>
              <a:rPr lang="en-US" altLang="en-US" sz="2800" dirty="0" err="1"/>
              <a:t>misal</a:t>
            </a:r>
            <a:r>
              <a:rPr lang="en-US" altLang="en-US" sz="2800" dirty="0"/>
              <a:t>: </a:t>
            </a:r>
            <a:r>
              <a:rPr lang="en-US" altLang="en-US" sz="2800" dirty="0" err="1"/>
              <a:t>hardisk</a:t>
            </a:r>
            <a:r>
              <a:rPr lang="en-US" altLang="en-US" sz="2800" dirty="0"/>
              <a:t>, CD-ROM, </a:t>
            </a:r>
            <a:r>
              <a:rPr lang="en-US" altLang="en-US" sz="2800" dirty="0" err="1"/>
              <a:t>flashdisk</a:t>
            </a:r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B5644195-51B7-446B-BD01-AD75713770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/>
              <a:t>Organisasi Perangkat Keras</a:t>
            </a:r>
            <a:br>
              <a:rPr lang="en-US" altLang="en-US"/>
            </a:br>
            <a:r>
              <a:rPr lang="en-US" altLang="en-US"/>
              <a:t>* Device Controller*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08B7B2AA-4709-4D73-B908-EABBFC7F5C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en-US" dirty="0" err="1"/>
              <a:t>Sebagai</a:t>
            </a:r>
            <a:r>
              <a:rPr lang="en-US" altLang="en-US" dirty="0"/>
              <a:t> </a:t>
            </a:r>
            <a:r>
              <a:rPr lang="en-US" altLang="en-US" dirty="0" err="1"/>
              <a:t>pengendali</a:t>
            </a:r>
            <a:r>
              <a:rPr lang="en-US" altLang="en-US" dirty="0"/>
              <a:t> digital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</a:t>
            </a:r>
          </a:p>
          <a:p>
            <a:pPr algn="just" eaLnBrk="1" hangingPunct="1"/>
            <a:r>
              <a:rPr lang="en-US" altLang="en-US" dirty="0" err="1"/>
              <a:t>Bertanggung</a:t>
            </a:r>
            <a:r>
              <a:rPr lang="en-US" altLang="en-US" dirty="0"/>
              <a:t> </a:t>
            </a:r>
            <a:r>
              <a:rPr lang="en-US" altLang="en-US" dirty="0" err="1"/>
              <a:t>jawab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komunikasi</a:t>
            </a:r>
            <a:r>
              <a:rPr lang="en-US" altLang="en-US" dirty="0"/>
              <a:t> data </a:t>
            </a:r>
            <a:r>
              <a:rPr lang="en-US" altLang="en-US" dirty="0" err="1"/>
              <a:t>antara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sistem</a:t>
            </a:r>
            <a:r>
              <a:rPr lang="en-US" altLang="en-US" dirty="0"/>
              <a:t> internal </a:t>
            </a:r>
            <a:r>
              <a:rPr lang="en-US" altLang="en-US" dirty="0" err="1"/>
              <a:t>komputer</a:t>
            </a:r>
            <a:endParaRPr lang="en-US" altLang="en-US" dirty="0"/>
          </a:p>
          <a:p>
            <a:pPr algn="just" eaLnBrk="1" hangingPunct="1"/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berupa</a:t>
            </a:r>
            <a:r>
              <a:rPr lang="en-US" altLang="en-US" dirty="0"/>
              <a:t> </a:t>
            </a:r>
            <a:r>
              <a:rPr lang="en-US" altLang="en-US" dirty="0" err="1"/>
              <a:t>kartu</a:t>
            </a:r>
            <a:r>
              <a:rPr lang="en-US" altLang="en-US" dirty="0"/>
              <a:t> </a:t>
            </a:r>
            <a:r>
              <a:rPr lang="en-US" altLang="en-US" dirty="0" err="1"/>
              <a:t>rangkaian</a:t>
            </a:r>
            <a:r>
              <a:rPr lang="en-US" altLang="en-US" dirty="0"/>
              <a:t> digital </a:t>
            </a:r>
            <a:r>
              <a:rPr lang="en-US" altLang="en-US" dirty="0" err="1"/>
              <a:t>atau</a:t>
            </a:r>
            <a:r>
              <a:rPr lang="en-US" altLang="en-US" dirty="0"/>
              <a:t> chipset yang </a:t>
            </a:r>
            <a:r>
              <a:rPr lang="en-US" altLang="en-US" dirty="0" err="1"/>
              <a:t>biasanya</a:t>
            </a:r>
            <a:r>
              <a:rPr lang="en-US" altLang="en-US" dirty="0"/>
              <a:t> </a:t>
            </a:r>
            <a:r>
              <a:rPr lang="en-US" altLang="en-US" dirty="0" err="1"/>
              <a:t>terletak</a:t>
            </a:r>
            <a:r>
              <a:rPr lang="en-US" altLang="en-US" dirty="0"/>
              <a:t> di mainboard</a:t>
            </a:r>
          </a:p>
          <a:p>
            <a:pPr algn="just" eaLnBrk="1" hangingPunct="1"/>
            <a:r>
              <a:rPr lang="en-US" altLang="en-US" dirty="0"/>
              <a:t>Graphics controller, SCSI controller, serial &amp; </a:t>
            </a:r>
            <a:r>
              <a:rPr lang="en-US" altLang="en-US" dirty="0" err="1"/>
              <a:t>paralel</a:t>
            </a:r>
            <a:r>
              <a:rPr lang="en-US" altLang="en-US" dirty="0"/>
              <a:t> port controller, </a:t>
            </a:r>
            <a:r>
              <a:rPr lang="en-US" altLang="en-US" dirty="0" err="1"/>
              <a:t>dll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DBEE280-3C75-4748-8999-5DF20A8871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/>
              <a:t>Organisasi Perangkat Keras</a:t>
            </a:r>
            <a:br>
              <a:rPr lang="en-US" altLang="en-US"/>
            </a:br>
            <a:r>
              <a:rPr lang="en-US" altLang="en-US"/>
              <a:t>* Bus I/O*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C9A6E643-8AEC-40D6-9EAD-028EFC6613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2"/>
            <a:ext cx="8229600" cy="4910137"/>
          </a:xfrm>
          <a:noFill/>
        </p:spPr>
        <p:txBody>
          <a:bodyPr/>
          <a:lstStyle/>
          <a:p>
            <a:pPr algn="just" eaLnBrk="1" hangingPunct="1"/>
            <a:r>
              <a:rPr lang="en-US" altLang="en-US" sz="3200" b="1" dirty="0"/>
              <a:t>Bus I/O</a:t>
            </a:r>
          </a:p>
          <a:p>
            <a:pPr lvl="1" algn="just" eaLnBrk="1" hangingPunct="1"/>
            <a:r>
              <a:rPr lang="en-US" altLang="en-US" sz="2800" dirty="0" err="1"/>
              <a:t>Terdiri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atas</a:t>
            </a:r>
            <a:r>
              <a:rPr lang="en-US" altLang="en-US" sz="2800" dirty="0"/>
              <a:t> bus data, </a:t>
            </a:r>
            <a:r>
              <a:rPr lang="en-US" altLang="en-US" sz="2800" dirty="0" err="1"/>
              <a:t>alamat</a:t>
            </a:r>
            <a:r>
              <a:rPr lang="en-US" altLang="en-US" sz="2800" dirty="0"/>
              <a:t> dan </a:t>
            </a:r>
            <a:r>
              <a:rPr lang="en-US" altLang="en-US" sz="2800" dirty="0" err="1"/>
              <a:t>kontrol</a:t>
            </a:r>
            <a:endParaRPr lang="en-US" altLang="en-US" sz="2800" dirty="0"/>
          </a:p>
          <a:p>
            <a:pPr lvl="1" algn="just" eaLnBrk="1" hangingPunct="1"/>
            <a:r>
              <a:rPr lang="en-US" altLang="en-US" sz="2800" dirty="0" err="1"/>
              <a:t>Berfungsi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menghubungkan</a:t>
            </a:r>
            <a:r>
              <a:rPr lang="en-US" altLang="en-US" sz="2800" dirty="0"/>
              <a:t> device controller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elemen</a:t>
            </a:r>
            <a:r>
              <a:rPr lang="en-US" altLang="en-US" sz="2800" dirty="0"/>
              <a:t> internal </a:t>
            </a:r>
            <a:r>
              <a:rPr lang="en-US" altLang="en-US" sz="2800" dirty="0" err="1"/>
              <a:t>komputer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seperti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memori</a:t>
            </a:r>
            <a:r>
              <a:rPr lang="en-US" altLang="en-US" sz="2800" dirty="0"/>
              <a:t> dan </a:t>
            </a:r>
            <a:r>
              <a:rPr lang="en-US" altLang="en-US" sz="2800" dirty="0" err="1"/>
              <a:t>prosesor</a:t>
            </a:r>
            <a:r>
              <a:rPr lang="en-US" altLang="en-US" sz="2800" dirty="0"/>
              <a:t>.</a:t>
            </a:r>
          </a:p>
          <a:p>
            <a:pPr lvl="1" algn="just" eaLnBrk="1" hangingPunct="1"/>
            <a:r>
              <a:rPr lang="en-US" altLang="en-US" sz="2800" dirty="0" err="1"/>
              <a:t>Terdapat</a:t>
            </a:r>
            <a:r>
              <a:rPr lang="en-US" altLang="en-US" sz="2800" dirty="0"/>
              <a:t> juga bus I/O </a:t>
            </a:r>
            <a:r>
              <a:rPr lang="en-US" altLang="en-US" sz="2800" dirty="0" err="1"/>
              <a:t>lanjutan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atau</a:t>
            </a:r>
            <a:r>
              <a:rPr lang="en-US" altLang="en-US" sz="2800" dirty="0"/>
              <a:t> </a:t>
            </a:r>
            <a:r>
              <a:rPr lang="en-US" altLang="en-US" sz="2800" dirty="0" err="1"/>
              <a:t>ekspansi</a:t>
            </a:r>
            <a:r>
              <a:rPr lang="en-US" altLang="en-US" sz="2800" dirty="0"/>
              <a:t> yang </a:t>
            </a:r>
            <a:r>
              <a:rPr lang="en-US" altLang="en-US" sz="2800" dirty="0" err="1"/>
              <a:t>bersifat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mudah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dipindah-pindah</a:t>
            </a:r>
            <a:r>
              <a:rPr lang="en-US" altLang="en-US" sz="2800" dirty="0"/>
              <a:t> (movable) dan </a:t>
            </a:r>
            <a:r>
              <a:rPr lang="en-US" altLang="en-US" sz="2800" dirty="0" err="1"/>
              <a:t>umumnya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terletak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diluar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kotak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komputer</a:t>
            </a:r>
            <a:r>
              <a:rPr lang="en-US" altLang="en-US" sz="2800" dirty="0"/>
              <a:t>.</a:t>
            </a:r>
          </a:p>
          <a:p>
            <a:pPr lvl="1" algn="just" eaLnBrk="1" hangingPunct="1"/>
            <a:r>
              <a:rPr lang="en-US" altLang="en-US" sz="2800" dirty="0" err="1"/>
              <a:t>misal</a:t>
            </a:r>
            <a:r>
              <a:rPr lang="en-US" altLang="en-US" sz="2800" dirty="0"/>
              <a:t>: bus parallel, serial, PS2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1EA85498-0F46-4C72-B963-EDC720C42E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Pengalamatan Piranti I/O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E07E892-2293-4427-8785-75C2A532A3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411662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Setiap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butuh</a:t>
            </a:r>
            <a:r>
              <a:rPr lang="en-US" altLang="en-US" dirty="0"/>
              <a:t> </a:t>
            </a:r>
            <a:r>
              <a:rPr lang="en-US" altLang="en-US" dirty="0" err="1"/>
              <a:t>diberi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khusus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membaca</a:t>
            </a:r>
            <a:r>
              <a:rPr lang="en-US" altLang="en-US" dirty="0"/>
              <a:t> dan </a:t>
            </a:r>
            <a:r>
              <a:rPr lang="en-US" altLang="en-US" dirty="0" err="1"/>
              <a:t>menulis</a:t>
            </a:r>
            <a:r>
              <a:rPr lang="en-US" altLang="en-US" dirty="0"/>
              <a:t> data.</a:t>
            </a:r>
          </a:p>
          <a:p>
            <a:pPr algn="just" eaLnBrk="1" hangingPunct="1"/>
            <a:r>
              <a:rPr lang="en-US" altLang="en-US" dirty="0"/>
              <a:t>Direct-mapped I/O addressing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/>
              <a:t>ruang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terpisah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, </a:t>
            </a:r>
            <a:r>
              <a:rPr lang="en-US" altLang="en-US" dirty="0" err="1"/>
              <a:t>sehingga</a:t>
            </a:r>
            <a:r>
              <a:rPr lang="en-US" altLang="en-US" dirty="0"/>
              <a:t> </a:t>
            </a:r>
            <a:r>
              <a:rPr lang="en-US" altLang="en-US" dirty="0" err="1"/>
              <a:t>ruang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dan </a:t>
            </a:r>
            <a:r>
              <a:rPr lang="en-US" altLang="en-US" dirty="0" err="1"/>
              <a:t>ruang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berdiri</a:t>
            </a:r>
            <a:r>
              <a:rPr lang="en-US" altLang="en-US" dirty="0"/>
              <a:t> </a:t>
            </a:r>
            <a:r>
              <a:rPr lang="en-US" altLang="en-US" dirty="0" err="1"/>
              <a:t>sendiri-sendiri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evice004">
            <a:extLst>
              <a:ext uri="{FF2B5EF4-FFF2-40B4-BE49-F238E27FC236}">
                <a16:creationId xmlns:a16="http://schemas.microsoft.com/office/drawing/2014/main" id="{39E49E94-2D59-4D84-AE9E-DC99264C0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32398F7A-D36F-417A-A0A3-0115311C9E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Pengalamatan Piranti I/O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606ADA8-FC0D-4265-918B-579582A27E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319184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en-US" b="1" dirty="0"/>
              <a:t>Memory-mapped I/O addressing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yang </a:t>
            </a:r>
            <a:r>
              <a:rPr lang="en-US" altLang="en-US" dirty="0" err="1"/>
              <a:t>merupakan</a:t>
            </a:r>
            <a:r>
              <a:rPr lang="en-US" altLang="en-US" dirty="0"/>
              <a:t> </a:t>
            </a:r>
            <a:r>
              <a:rPr lang="en-US" altLang="en-US" dirty="0" err="1"/>
              <a:t>bagian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ruang</a:t>
            </a:r>
            <a:r>
              <a:rPr lang="en-US" altLang="en-US" dirty="0"/>
              <a:t> </a:t>
            </a:r>
            <a:r>
              <a:rPr lang="en-US" altLang="en-US" dirty="0" err="1"/>
              <a:t>alamat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BE58C52F-2394-431D-A30B-62335B5B41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Metode Transfer Data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2837D9BD-6F89-41F2-AF91-BF4ED3CB93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 algn="just" eaLnBrk="1" hangingPunct="1">
              <a:buFont typeface="Wingdings" panose="05000000000000000000" pitchFamily="2" charset="2"/>
              <a:buAutoNum type="arabicPeriod"/>
            </a:pPr>
            <a:r>
              <a:rPr lang="en-US" altLang="en-US" b="1" dirty="0"/>
              <a:t>Programmed I/O </a:t>
            </a:r>
            <a:r>
              <a:rPr lang="en-US" altLang="en-US" b="1" dirty="0" err="1"/>
              <a:t>atau</a:t>
            </a:r>
            <a:r>
              <a:rPr lang="en-US" altLang="en-US" b="1" dirty="0"/>
              <a:t> pooling</a:t>
            </a:r>
          </a:p>
          <a:p>
            <a:pPr marL="571500" indent="-571500" algn="just" eaLnBrk="1" hangingPunct="1"/>
            <a:r>
              <a:rPr lang="en-US" altLang="en-US" dirty="0" err="1"/>
              <a:t>Prosessor</a:t>
            </a:r>
            <a:r>
              <a:rPr lang="en-US" altLang="en-US" dirty="0"/>
              <a:t> </a:t>
            </a:r>
            <a:r>
              <a:rPr lang="en-US" altLang="en-US" dirty="0" err="1"/>
              <a:t>bertanggung</a:t>
            </a:r>
            <a:r>
              <a:rPr lang="en-US" altLang="en-US" dirty="0"/>
              <a:t> </a:t>
            </a:r>
            <a:r>
              <a:rPr lang="en-US" altLang="en-US" dirty="0" err="1"/>
              <a:t>jawab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pemeriksaan</a:t>
            </a:r>
            <a:r>
              <a:rPr lang="en-US" altLang="en-US" dirty="0"/>
              <a:t> </a:t>
            </a:r>
            <a:r>
              <a:rPr lang="en-US" altLang="en-US" dirty="0" err="1"/>
              <a:t>selesainya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transfer data yang </a:t>
            </a:r>
            <a:r>
              <a:rPr lang="en-US" altLang="en-US" dirty="0" err="1"/>
              <a:t>dilakukan</a:t>
            </a:r>
            <a:r>
              <a:rPr lang="en-US" altLang="en-US" dirty="0"/>
              <a:t> oleh device controller.</a:t>
            </a:r>
          </a:p>
          <a:p>
            <a:pPr marL="571500" indent="-571500" algn="just" eaLnBrk="1" hangingPunct="1"/>
            <a:r>
              <a:rPr lang="en-US" altLang="en-US" dirty="0" err="1"/>
              <a:t>Jika</a:t>
            </a:r>
            <a:r>
              <a:rPr lang="en-US" altLang="en-US" dirty="0"/>
              <a:t> data </a:t>
            </a:r>
            <a:r>
              <a:rPr lang="en-US" altLang="en-US" dirty="0" err="1"/>
              <a:t>telah</a:t>
            </a:r>
            <a:r>
              <a:rPr lang="en-US" altLang="en-US" dirty="0"/>
              <a:t> </a:t>
            </a:r>
            <a:r>
              <a:rPr lang="en-US" altLang="en-US" dirty="0" err="1"/>
              <a:t>siap</a:t>
            </a:r>
            <a:r>
              <a:rPr lang="en-US" altLang="en-US" dirty="0"/>
              <a:t>, </a:t>
            </a:r>
            <a:r>
              <a:rPr lang="en-US" altLang="en-US" dirty="0" err="1"/>
              <a:t>maka</a:t>
            </a:r>
            <a:r>
              <a:rPr lang="en-US" altLang="en-US" dirty="0"/>
              <a:t> </a:t>
            </a:r>
            <a:r>
              <a:rPr lang="en-US" altLang="en-US" dirty="0" err="1"/>
              <a:t>prosessor</a:t>
            </a:r>
            <a:r>
              <a:rPr lang="en-US" altLang="en-US" dirty="0"/>
              <a:t> juga </a:t>
            </a:r>
            <a:r>
              <a:rPr lang="en-US" altLang="en-US" dirty="0" err="1"/>
              <a:t>bertanggung</a:t>
            </a:r>
            <a:r>
              <a:rPr lang="en-US" altLang="en-US" dirty="0"/>
              <a:t> </a:t>
            </a:r>
            <a:r>
              <a:rPr lang="en-US" altLang="en-US" dirty="0" err="1"/>
              <a:t>jawab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pemindahan</a:t>
            </a:r>
            <a:r>
              <a:rPr lang="en-US" altLang="en-US" dirty="0"/>
              <a:t> data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, </a:t>
            </a:r>
            <a:r>
              <a:rPr lang="en-US" altLang="en-US" dirty="0" err="1"/>
              <a:t>karena</a:t>
            </a:r>
            <a:r>
              <a:rPr lang="en-US" altLang="en-US" dirty="0"/>
              <a:t> device controller </a:t>
            </a:r>
            <a:r>
              <a:rPr lang="en-US" altLang="en-US" dirty="0" err="1"/>
              <a:t>tidak</a:t>
            </a:r>
            <a:r>
              <a:rPr lang="en-US" altLang="en-US" dirty="0"/>
              <a:t> punya </a:t>
            </a:r>
            <a:r>
              <a:rPr lang="en-US" altLang="en-US" dirty="0" err="1"/>
              <a:t>hak</a:t>
            </a:r>
            <a:r>
              <a:rPr lang="en-US" altLang="en-US" dirty="0"/>
              <a:t> </a:t>
            </a:r>
            <a:r>
              <a:rPr lang="en-US" altLang="en-US" dirty="0" err="1"/>
              <a:t>akses</a:t>
            </a:r>
            <a:r>
              <a:rPr lang="en-US" altLang="en-US" dirty="0"/>
              <a:t>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76228EBA-CA91-4473-8668-9835D6506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Metode Transfer Data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6E7EE7D-91F5-40D5-A6CC-98841E27AB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 algn="just" eaLnBrk="1" hangingPunct="1">
              <a:buFont typeface="Wingdings" panose="05000000000000000000" pitchFamily="2" charset="2"/>
              <a:buNone/>
            </a:pPr>
            <a:r>
              <a:rPr lang="en-US" altLang="en-US" b="1" dirty="0"/>
              <a:t>2.	Interrupt-driven I/O</a:t>
            </a:r>
          </a:p>
          <a:p>
            <a:pPr marL="571500" indent="-571500" algn="just" eaLnBrk="1" hangingPunct="1"/>
            <a:r>
              <a:rPr lang="en-US" altLang="en-US" dirty="0" err="1"/>
              <a:t>Prosessor</a:t>
            </a:r>
            <a:r>
              <a:rPr lang="en-US" altLang="en-US" dirty="0"/>
              <a:t> </a:t>
            </a:r>
            <a:r>
              <a:rPr lang="en-US" altLang="en-US" dirty="0" err="1"/>
              <a:t>hanya</a:t>
            </a:r>
            <a:r>
              <a:rPr lang="en-US" altLang="en-US" dirty="0"/>
              <a:t> </a:t>
            </a:r>
            <a:r>
              <a:rPr lang="en-US" altLang="en-US" dirty="0" err="1"/>
              <a:t>bertanggung</a:t>
            </a:r>
            <a:r>
              <a:rPr lang="en-US" altLang="en-US" dirty="0"/>
              <a:t> </a:t>
            </a:r>
            <a:r>
              <a:rPr lang="en-US" altLang="en-US" dirty="0" err="1"/>
              <a:t>jawab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pemindahan</a:t>
            </a:r>
            <a:r>
              <a:rPr lang="en-US" altLang="en-US" dirty="0"/>
              <a:t> data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 (</a:t>
            </a:r>
            <a:r>
              <a:rPr lang="en-US" altLang="en-US" dirty="0" err="1"/>
              <a:t>hanya</a:t>
            </a:r>
            <a:r>
              <a:rPr lang="en-US" altLang="en-US" dirty="0"/>
              <a:t> </a:t>
            </a:r>
            <a:r>
              <a:rPr lang="en-US" altLang="en-US" dirty="0" err="1"/>
              <a:t>memberikan</a:t>
            </a:r>
            <a:r>
              <a:rPr lang="en-US" altLang="en-US" dirty="0"/>
              <a:t> </a:t>
            </a:r>
            <a:r>
              <a:rPr lang="en-US" altLang="en-US" dirty="0" err="1"/>
              <a:t>instruksi</a:t>
            </a:r>
            <a:r>
              <a:rPr lang="en-US" altLang="en-US" dirty="0"/>
              <a:t> transfer data)</a:t>
            </a:r>
          </a:p>
          <a:p>
            <a:pPr marL="571500" indent="-571500" algn="just" eaLnBrk="1" hangingPunct="1"/>
            <a:r>
              <a:rPr lang="en-US" altLang="en-US" dirty="0"/>
              <a:t>Device controller yang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memberikan</a:t>
            </a:r>
            <a:r>
              <a:rPr lang="en-US" altLang="en-US" dirty="0"/>
              <a:t> </a:t>
            </a:r>
            <a:r>
              <a:rPr lang="en-US" altLang="en-US" dirty="0" err="1"/>
              <a:t>sinyal</a:t>
            </a:r>
            <a:r>
              <a:rPr lang="en-US" altLang="en-US" dirty="0"/>
              <a:t> </a:t>
            </a:r>
            <a:r>
              <a:rPr lang="en-US" altLang="en-US" dirty="0" err="1"/>
              <a:t>interupsi</a:t>
            </a:r>
            <a:r>
              <a:rPr lang="en-US" altLang="en-US" dirty="0"/>
              <a:t> </a:t>
            </a:r>
            <a:r>
              <a:rPr lang="en-US" altLang="en-US" dirty="0" err="1"/>
              <a:t>jika</a:t>
            </a:r>
            <a:r>
              <a:rPr lang="en-US" altLang="en-US" dirty="0"/>
              <a:t> data </a:t>
            </a:r>
            <a:r>
              <a:rPr lang="en-US" altLang="en-US" dirty="0" err="1"/>
              <a:t>sudah</a:t>
            </a:r>
            <a:r>
              <a:rPr lang="en-US" altLang="en-US" dirty="0"/>
              <a:t> </a:t>
            </a:r>
            <a:r>
              <a:rPr lang="en-US" altLang="en-US" dirty="0" err="1"/>
              <a:t>tersedia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disalinkan</a:t>
            </a:r>
            <a:r>
              <a:rPr lang="en-US" altLang="en-US" dirty="0"/>
              <a:t>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508406A-8CF2-43BE-91A3-CE1BA40AB9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Metode Transfer Data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18CAEA8-19FB-4618-A227-A6DC972F8C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 algn="just" eaLnBrk="1" hangingPunct="1">
              <a:buFont typeface="Wingdings" panose="05000000000000000000" pitchFamily="2" charset="2"/>
              <a:buNone/>
            </a:pPr>
            <a:r>
              <a:rPr lang="en-US" altLang="en-US" b="1" dirty="0"/>
              <a:t>3. DMA (Direct Memory Access)</a:t>
            </a:r>
          </a:p>
          <a:p>
            <a:pPr marL="571500" indent="-571500" algn="just" eaLnBrk="1" hangingPunct="1"/>
            <a:r>
              <a:rPr lang="en-US" altLang="en-US" dirty="0" err="1"/>
              <a:t>Prosessor</a:t>
            </a:r>
            <a:r>
              <a:rPr lang="en-US" altLang="en-US" dirty="0"/>
              <a:t> </a:t>
            </a:r>
            <a:r>
              <a:rPr lang="en-US" altLang="en-US" dirty="0" err="1"/>
              <a:t>dibebaskan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pengontrolan</a:t>
            </a:r>
            <a:r>
              <a:rPr lang="en-US" altLang="en-US" dirty="0"/>
              <a:t> transfer data I/O</a:t>
            </a:r>
          </a:p>
          <a:p>
            <a:pPr marL="571500" indent="-571500" algn="just" eaLnBrk="1" hangingPunct="1"/>
            <a:r>
              <a:rPr lang="en-US" altLang="en-US" dirty="0" err="1"/>
              <a:t>Sebagai</a:t>
            </a:r>
            <a:r>
              <a:rPr lang="en-US" altLang="en-US" dirty="0"/>
              <a:t> </a:t>
            </a:r>
            <a:r>
              <a:rPr lang="en-US" altLang="en-US" dirty="0" err="1"/>
              <a:t>gantinya</a:t>
            </a:r>
            <a:r>
              <a:rPr lang="en-US" altLang="en-US" dirty="0"/>
              <a:t>, </a:t>
            </a:r>
            <a:r>
              <a:rPr lang="en-US" altLang="en-US" dirty="0" err="1"/>
              <a:t>diperlukan</a:t>
            </a:r>
            <a:r>
              <a:rPr lang="en-US" altLang="en-US" dirty="0"/>
              <a:t> </a:t>
            </a:r>
            <a:r>
              <a:rPr lang="en-US" altLang="en-US" dirty="0" err="1"/>
              <a:t>tambahan</a:t>
            </a:r>
            <a:r>
              <a:rPr lang="en-US" altLang="en-US" dirty="0"/>
              <a:t>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keras</a:t>
            </a:r>
            <a:r>
              <a:rPr lang="en-US" altLang="en-US" dirty="0"/>
              <a:t> DMA controller yang </a:t>
            </a:r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/>
              <a:t>kendali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bus internal dan </a:t>
            </a:r>
            <a:r>
              <a:rPr lang="en-US" altLang="en-US" dirty="0" err="1"/>
              <a:t>jalur</a:t>
            </a:r>
            <a:r>
              <a:rPr lang="en-US" altLang="en-US" dirty="0"/>
              <a:t>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>
            <a:extLst>
              <a:ext uri="{FF2B5EF4-FFF2-40B4-BE49-F238E27FC236}">
                <a16:creationId xmlns:a16="http://schemas.microsoft.com/office/drawing/2014/main" id="{DCCF251C-E7B0-4621-B5C0-72D58FBA19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438400"/>
            <a:ext cx="7543800" cy="1295400"/>
          </a:xfrm>
        </p:spPr>
        <p:txBody>
          <a:bodyPr/>
          <a:lstStyle/>
          <a:p>
            <a:pPr eaLnBrk="1" hangingPunct="1"/>
            <a:r>
              <a:rPr lang="en-US" altLang="en-US"/>
              <a:t>Organisasi Perangkat Lunak Sistem I/O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6050A755-C70B-4BFA-8818-1A45A69B5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lunak</a:t>
            </a:r>
            <a:r>
              <a:rPr lang="en-US" altLang="en-US" dirty="0"/>
              <a:t> </a:t>
            </a:r>
            <a:r>
              <a:rPr lang="en-US" altLang="en-US" dirty="0" err="1"/>
              <a:t>sistem</a:t>
            </a:r>
            <a:r>
              <a:rPr lang="en-US" altLang="en-US" dirty="0"/>
              <a:t> I/O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70FF280-51B1-47A5-B17A-C353B3F6C0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98633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600" dirty="0"/>
              <a:t>	</a:t>
            </a:r>
            <a:r>
              <a:rPr lang="en-US" altLang="en-US" sz="2600" dirty="0" err="1"/>
              <a:t>Umumnya</a:t>
            </a:r>
            <a:r>
              <a:rPr lang="en-US" altLang="en-US" sz="2600" dirty="0"/>
              <a:t> </a:t>
            </a:r>
            <a:r>
              <a:rPr lang="en-US" altLang="en-US" sz="2600" dirty="0" err="1"/>
              <a:t>terdiri</a:t>
            </a:r>
            <a:r>
              <a:rPr lang="en-US" altLang="en-US" sz="2600" dirty="0"/>
              <a:t> </a:t>
            </a:r>
            <a:r>
              <a:rPr lang="en-US" altLang="en-US" sz="2600" dirty="0" err="1"/>
              <a:t>atas</a:t>
            </a:r>
            <a:r>
              <a:rPr lang="en-US" altLang="en-US" sz="2600" dirty="0"/>
              <a:t> </a:t>
            </a:r>
            <a:r>
              <a:rPr lang="en-US" altLang="en-US" sz="2600" dirty="0" err="1"/>
              <a:t>lapisan</a:t>
            </a:r>
            <a:r>
              <a:rPr lang="en-US" altLang="en-US" sz="2600" dirty="0"/>
              <a:t>: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en-US" sz="2600" b="1" dirty="0" err="1"/>
              <a:t>Lapisan</a:t>
            </a:r>
            <a:r>
              <a:rPr lang="en-US" altLang="en-US" sz="2600" b="1" dirty="0"/>
              <a:t> Interrupt Handler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en-US" sz="2200" dirty="0" err="1"/>
              <a:t>Menangani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terjadinya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interupsi</a:t>
            </a:r>
            <a:r>
              <a:rPr lang="en-US" altLang="en-US" sz="2200" dirty="0"/>
              <a:t> </a:t>
            </a:r>
            <a:r>
              <a:rPr lang="en-US" altLang="en-US" sz="2200" dirty="0">
                <a:sym typeface="Wingdings" panose="05000000000000000000" pitchFamily="2" charset="2"/>
              </a:rPr>
              <a:t> </a:t>
            </a:r>
            <a:r>
              <a:rPr lang="en-US" altLang="en-US" sz="2200" dirty="0" err="1">
                <a:sym typeface="Wingdings" panose="05000000000000000000" pitchFamily="2" charset="2"/>
              </a:rPr>
              <a:t>dialihkan</a:t>
            </a:r>
            <a:r>
              <a:rPr lang="en-US" altLang="en-US" sz="2200" dirty="0">
                <a:sym typeface="Wingdings" panose="05000000000000000000" pitchFamily="2" charset="2"/>
              </a:rPr>
              <a:t> </a:t>
            </a:r>
            <a:r>
              <a:rPr lang="en-US" altLang="en-US" sz="2200" dirty="0" err="1">
                <a:sym typeface="Wingdings" panose="05000000000000000000" pitchFamily="2" charset="2"/>
              </a:rPr>
              <a:t>ke</a:t>
            </a:r>
            <a:r>
              <a:rPr lang="en-US" altLang="en-US" sz="2200" dirty="0">
                <a:sym typeface="Wingdings" panose="05000000000000000000" pitchFamily="2" charset="2"/>
              </a:rPr>
              <a:t> </a:t>
            </a:r>
            <a:r>
              <a:rPr lang="en-US" altLang="en-US" sz="2200" i="1" dirty="0" err="1">
                <a:sym typeface="Wingdings" panose="05000000000000000000" pitchFamily="2" charset="2"/>
              </a:rPr>
              <a:t>interupt</a:t>
            </a:r>
            <a:r>
              <a:rPr lang="en-US" altLang="en-US" sz="2200" i="1" dirty="0">
                <a:sym typeface="Wingdings" panose="05000000000000000000" pitchFamily="2" charset="2"/>
              </a:rPr>
              <a:t> handler</a:t>
            </a:r>
            <a:endParaRPr lang="en-US" altLang="en-US" sz="2200" i="1" dirty="0"/>
          </a:p>
          <a:p>
            <a:pPr algn="just" eaLnBrk="1" hangingPunct="1">
              <a:lnSpc>
                <a:spcPct val="80000"/>
              </a:lnSpc>
            </a:pPr>
            <a:r>
              <a:rPr lang="en-US" altLang="en-US" sz="2600" b="1" dirty="0" err="1"/>
              <a:t>Lapisan</a:t>
            </a:r>
            <a:r>
              <a:rPr lang="en-US" altLang="en-US" sz="2600" b="1" dirty="0"/>
              <a:t> device driver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en-US" sz="2200" dirty="0" err="1"/>
              <a:t>Mengimplementasikan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operasi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dari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masing-masing</a:t>
            </a:r>
            <a:r>
              <a:rPr lang="en-US" altLang="en-US" sz="2200" dirty="0"/>
              <a:t> device controller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altLang="en-US" sz="2600" b="1" dirty="0" err="1"/>
              <a:t>Lapisan</a:t>
            </a:r>
            <a:r>
              <a:rPr lang="en-US" altLang="en-US" sz="2600" b="1" dirty="0"/>
              <a:t> </a:t>
            </a:r>
            <a:r>
              <a:rPr lang="en-US" altLang="en-US" sz="2600" b="1" dirty="0" err="1"/>
              <a:t>subsistem</a:t>
            </a:r>
            <a:r>
              <a:rPr lang="en-US" altLang="en-US" sz="2600" b="1" dirty="0"/>
              <a:t> I/O </a:t>
            </a:r>
            <a:r>
              <a:rPr lang="en-US" altLang="en-US" sz="2600" b="1" dirty="0" err="1"/>
              <a:t>atau</a:t>
            </a:r>
            <a:r>
              <a:rPr lang="en-US" altLang="en-US" sz="2600" b="1" dirty="0"/>
              <a:t> kernel I/O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en-US" sz="2200" dirty="0" err="1"/>
              <a:t>Menyediakan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antarmuka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atau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fungsi</a:t>
            </a:r>
            <a:r>
              <a:rPr lang="en-US" altLang="en-US" sz="2200" dirty="0"/>
              <a:t> I/O </a:t>
            </a:r>
            <a:r>
              <a:rPr lang="en-US" altLang="en-US" sz="2200" dirty="0" err="1"/>
              <a:t>bagi</a:t>
            </a:r>
            <a:r>
              <a:rPr lang="en-US" altLang="en-US" sz="2200" dirty="0"/>
              <a:t> SO </a:t>
            </a:r>
            <a:r>
              <a:rPr lang="en-US" altLang="en-US" sz="2200" dirty="0" err="1"/>
              <a:t>atau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aplikasi</a:t>
            </a:r>
            <a:endParaRPr lang="en-US" altLang="en-US" sz="2200" dirty="0"/>
          </a:p>
          <a:p>
            <a:pPr algn="just" eaLnBrk="1" hangingPunct="1">
              <a:lnSpc>
                <a:spcPct val="80000"/>
              </a:lnSpc>
            </a:pPr>
            <a:r>
              <a:rPr lang="en-US" altLang="en-US" sz="2600" b="1" dirty="0" err="1"/>
              <a:t>Lapisan</a:t>
            </a:r>
            <a:r>
              <a:rPr lang="en-US" altLang="en-US" sz="2600" b="1" dirty="0"/>
              <a:t> </a:t>
            </a:r>
            <a:r>
              <a:rPr lang="en-US" altLang="en-US" sz="2600" b="1" dirty="0" err="1"/>
              <a:t>pustaka</a:t>
            </a:r>
            <a:r>
              <a:rPr lang="en-US" altLang="en-US" sz="2600" b="1" dirty="0"/>
              <a:t> I/O </a:t>
            </a:r>
            <a:r>
              <a:rPr lang="en-US" altLang="en-US" sz="2600" b="1" dirty="0" err="1"/>
              <a:t>aplikasi</a:t>
            </a:r>
            <a:endParaRPr lang="en-US" altLang="en-US" sz="2600" b="1" dirty="0"/>
          </a:p>
          <a:p>
            <a:pPr lvl="1" algn="just" eaLnBrk="1" hangingPunct="1">
              <a:lnSpc>
                <a:spcPct val="80000"/>
              </a:lnSpc>
            </a:pPr>
            <a:r>
              <a:rPr lang="en-US" altLang="en-US" sz="2200" dirty="0" err="1"/>
              <a:t>Mengimplementasikan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pustaka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pengaksesan</a:t>
            </a:r>
            <a:r>
              <a:rPr lang="en-US" altLang="en-US" sz="2200" dirty="0"/>
              <a:t> I/O </a:t>
            </a:r>
            <a:r>
              <a:rPr lang="en-US" altLang="en-US" sz="2200" dirty="0" err="1"/>
              <a:t>atau</a:t>
            </a:r>
            <a:r>
              <a:rPr lang="en-US" altLang="en-US" sz="2200" dirty="0"/>
              <a:t> API (Application Programming Interface) </a:t>
            </a:r>
            <a:r>
              <a:rPr lang="en-US" altLang="en-US" sz="2200" dirty="0" err="1"/>
              <a:t>bagi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aplikasi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untuk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melakukan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operasi</a:t>
            </a:r>
            <a:r>
              <a:rPr lang="en-US" altLang="en-US" sz="2200" dirty="0"/>
              <a:t> I/O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661A724-7FFB-4C08-9570-D1DEA50D5F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Tujuan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74F4549-39A6-4EBC-BF17-6D8080A3BB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/>
              <a:t>Device Independence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adanaya</a:t>
            </a:r>
            <a:r>
              <a:rPr lang="en-US" altLang="en-US" dirty="0"/>
              <a:t> </a:t>
            </a:r>
            <a:r>
              <a:rPr lang="en-US" altLang="en-US" dirty="0" err="1"/>
              <a:t>lapisan</a:t>
            </a:r>
            <a:r>
              <a:rPr lang="en-US" altLang="en-US" dirty="0"/>
              <a:t> </a:t>
            </a:r>
            <a:r>
              <a:rPr lang="en-US" altLang="en-US" dirty="0" err="1"/>
              <a:t>bawah</a:t>
            </a:r>
            <a:r>
              <a:rPr lang="en-US" altLang="en-US" dirty="0"/>
              <a:t>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lunak</a:t>
            </a:r>
            <a:r>
              <a:rPr lang="en-US" altLang="en-US" dirty="0"/>
              <a:t> I/O </a:t>
            </a:r>
            <a:r>
              <a:rPr lang="en-US" altLang="en-US" dirty="0" err="1"/>
              <a:t>yaitu</a:t>
            </a:r>
            <a:r>
              <a:rPr lang="en-US" altLang="en-US" dirty="0"/>
              <a:t> interrupt handler dan device driver, </a:t>
            </a:r>
            <a:r>
              <a:rPr lang="en-US" altLang="en-US" dirty="0" err="1"/>
              <a:t>maka</a:t>
            </a:r>
            <a:r>
              <a:rPr lang="en-US" altLang="en-US" dirty="0"/>
              <a:t> </a:t>
            </a:r>
            <a:r>
              <a:rPr lang="en-US" altLang="en-US" dirty="0" err="1"/>
              <a:t>lapisan</a:t>
            </a:r>
            <a:r>
              <a:rPr lang="en-US" altLang="en-US" dirty="0"/>
              <a:t> </a:t>
            </a:r>
            <a:r>
              <a:rPr lang="en-US" altLang="en-US" dirty="0" err="1"/>
              <a:t>diatasnya</a:t>
            </a:r>
            <a:r>
              <a:rPr lang="en-US" altLang="en-US" dirty="0"/>
              <a:t>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membutuhkan</a:t>
            </a:r>
            <a:r>
              <a:rPr lang="en-US" altLang="en-US" dirty="0"/>
              <a:t> </a:t>
            </a:r>
            <a:r>
              <a:rPr lang="en-US" altLang="en-US" dirty="0" err="1"/>
              <a:t>informasi</a:t>
            </a:r>
            <a:r>
              <a:rPr lang="en-US" altLang="en-US" dirty="0"/>
              <a:t> </a:t>
            </a:r>
            <a:r>
              <a:rPr lang="en-US" altLang="en-US" dirty="0" err="1"/>
              <a:t>tentang</a:t>
            </a:r>
            <a:r>
              <a:rPr lang="en-US" altLang="en-US" dirty="0"/>
              <a:t> </a:t>
            </a:r>
            <a:r>
              <a:rPr lang="en-US" altLang="en-US" dirty="0" err="1"/>
              <a:t>rincian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I/O yang </a:t>
            </a:r>
            <a:r>
              <a:rPr lang="en-US" altLang="en-US" dirty="0" err="1"/>
              <a:t>sangat</a:t>
            </a:r>
            <a:r>
              <a:rPr lang="en-US" altLang="en-US" dirty="0"/>
              <a:t> </a:t>
            </a:r>
            <a:r>
              <a:rPr lang="en-US" altLang="en-US" dirty="0" err="1"/>
              <a:t>beragam</a:t>
            </a:r>
            <a:r>
              <a:rPr lang="en-US" altLang="en-US" dirty="0"/>
              <a:t>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misal</a:t>
            </a:r>
            <a:r>
              <a:rPr lang="en-US" altLang="en-US" dirty="0"/>
              <a:t>: pada </a:t>
            </a:r>
            <a:r>
              <a:rPr lang="en-US" altLang="en-US" dirty="0" err="1"/>
              <a:t>saat</a:t>
            </a:r>
            <a:r>
              <a:rPr lang="en-US" altLang="en-US" dirty="0"/>
              <a:t> </a:t>
            </a:r>
            <a:r>
              <a:rPr lang="en-US" altLang="en-US" dirty="0" err="1"/>
              <a:t>pembuatan</a:t>
            </a:r>
            <a:r>
              <a:rPr lang="en-US" altLang="en-US" dirty="0"/>
              <a:t> program </a:t>
            </a:r>
            <a:r>
              <a:rPr lang="en-US" altLang="en-US" dirty="0" err="1"/>
              <a:t>menyimpan</a:t>
            </a:r>
            <a:r>
              <a:rPr lang="en-US" altLang="en-US" dirty="0"/>
              <a:t> file,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perlu</a:t>
            </a:r>
            <a:r>
              <a:rPr lang="en-US" altLang="en-US" dirty="0"/>
              <a:t> </a:t>
            </a:r>
            <a:r>
              <a:rPr lang="en-US" altLang="en-US" dirty="0" err="1"/>
              <a:t>membuat</a:t>
            </a:r>
            <a:r>
              <a:rPr lang="en-US" altLang="en-US" dirty="0"/>
              <a:t> </a:t>
            </a:r>
            <a:r>
              <a:rPr lang="en-US" altLang="en-US" dirty="0" err="1"/>
              <a:t>berbagai</a:t>
            </a:r>
            <a:r>
              <a:rPr lang="en-US" altLang="en-US" dirty="0"/>
              <a:t> </a:t>
            </a:r>
            <a:r>
              <a:rPr lang="en-US" altLang="en-US" dirty="0" err="1"/>
              <a:t>versi</a:t>
            </a:r>
            <a:r>
              <a:rPr lang="en-US" altLang="en-US" dirty="0"/>
              <a:t> program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setiap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</a:t>
            </a:r>
            <a:r>
              <a:rPr lang="en-US" altLang="en-US" dirty="0" err="1"/>
              <a:t>penyimpanan</a:t>
            </a:r>
            <a:r>
              <a:rPr lang="en-US" altLang="en-US" dirty="0"/>
              <a:t> data yang </a:t>
            </a:r>
            <a:r>
              <a:rPr lang="en-US" altLang="en-US" dirty="0" err="1"/>
              <a:t>berbeda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2E86A9C-C831-4B42-B872-6D02D75B2A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Tujuan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9B1B2C8D-E179-46CA-9543-BC2F14D601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Uniform Naming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Penamaan</a:t>
            </a:r>
            <a:r>
              <a:rPr lang="en-US" altLang="en-US" dirty="0"/>
              <a:t> yang </a:t>
            </a:r>
            <a:r>
              <a:rPr lang="en-US" altLang="en-US" dirty="0" err="1"/>
              <a:t>seragam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file yang </a:t>
            </a:r>
            <a:r>
              <a:rPr lang="en-US" altLang="en-US" dirty="0" err="1"/>
              <a:t>disimpan</a:t>
            </a:r>
            <a:r>
              <a:rPr lang="en-US" altLang="en-US" dirty="0"/>
              <a:t> di </a:t>
            </a:r>
            <a:r>
              <a:rPr lang="en-US" altLang="en-US" dirty="0" err="1"/>
              <a:t>berbagai</a:t>
            </a:r>
            <a:r>
              <a:rPr lang="en-US" altLang="en-US" dirty="0"/>
              <a:t> </a:t>
            </a:r>
            <a:r>
              <a:rPr lang="en-US" altLang="en-US" dirty="0" err="1"/>
              <a:t>jenis</a:t>
            </a:r>
            <a:r>
              <a:rPr lang="en-US" altLang="en-US" dirty="0"/>
              <a:t> media </a:t>
            </a:r>
            <a:r>
              <a:rPr lang="en-US" altLang="en-US" dirty="0" err="1"/>
              <a:t>penyimpanan</a:t>
            </a:r>
            <a:r>
              <a:rPr lang="en-US" altLang="en-US" dirty="0"/>
              <a:t> yang </a:t>
            </a:r>
            <a:r>
              <a:rPr lang="en-US" altLang="en-US" dirty="0" err="1"/>
              <a:t>berbeda</a:t>
            </a:r>
            <a:r>
              <a:rPr lang="en-US" altLang="en-US" dirty="0"/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/>
              <a:t>Jadi</a:t>
            </a:r>
            <a:r>
              <a:rPr lang="en-US" altLang="en-US" dirty="0"/>
              <a:t> </a:t>
            </a:r>
            <a:r>
              <a:rPr lang="en-US" altLang="en-US" dirty="0" err="1"/>
              <a:t>nama</a:t>
            </a:r>
            <a:r>
              <a:rPr lang="en-US" altLang="en-US" dirty="0"/>
              <a:t> </a:t>
            </a:r>
            <a:r>
              <a:rPr lang="en-US" altLang="en-US" dirty="0" err="1"/>
              <a:t>berkas</a:t>
            </a:r>
            <a:r>
              <a:rPr lang="en-US" altLang="en-US" dirty="0"/>
              <a:t> yang </a:t>
            </a:r>
            <a:r>
              <a:rPr lang="en-US" altLang="en-US" dirty="0" err="1"/>
              <a:t>digunakan</a:t>
            </a:r>
            <a:r>
              <a:rPr lang="en-US" altLang="en-US" dirty="0"/>
              <a:t> </a:t>
            </a:r>
            <a:r>
              <a:rPr lang="en-US" altLang="en-US" dirty="0" err="1"/>
              <a:t>tetap</a:t>
            </a:r>
            <a:r>
              <a:rPr lang="en-US" altLang="en-US" dirty="0"/>
              <a:t> </a:t>
            </a:r>
            <a:r>
              <a:rPr lang="en-US" altLang="en-US" dirty="0" err="1"/>
              <a:t>sama</a:t>
            </a:r>
            <a:r>
              <a:rPr lang="en-US" altLang="en-US" dirty="0"/>
              <a:t> </a:t>
            </a:r>
            <a:r>
              <a:rPr lang="en-US" altLang="en-US" dirty="0" err="1"/>
              <a:t>meskipun</a:t>
            </a:r>
            <a:r>
              <a:rPr lang="en-US" altLang="en-US" dirty="0"/>
              <a:t> </a:t>
            </a:r>
            <a:r>
              <a:rPr lang="en-US" altLang="en-US" dirty="0" err="1"/>
              <a:t>disimpan</a:t>
            </a:r>
            <a:r>
              <a:rPr lang="en-US" altLang="en-US" dirty="0"/>
              <a:t> di </a:t>
            </a:r>
            <a:r>
              <a:rPr lang="en-US" altLang="en-US" dirty="0" err="1"/>
              <a:t>harddisk</a:t>
            </a:r>
            <a:r>
              <a:rPr lang="en-US" altLang="en-US" dirty="0"/>
              <a:t>, CD, </a:t>
            </a:r>
            <a:r>
              <a:rPr lang="en-US" altLang="en-US" dirty="0" err="1"/>
              <a:t>flashdisk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stick.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113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charRg st="113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840184E7-399D-4DE8-933A-1CC40AA3AA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Tujuan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8E999A2-0183-4558-9D57-1A4590D409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3200" b="1" dirty="0"/>
              <a:t>Error Handling</a:t>
            </a:r>
          </a:p>
          <a:p>
            <a:pPr lvl="1" algn="just" eaLnBrk="1" hangingPunct="1"/>
            <a:r>
              <a:rPr lang="en-US" altLang="en-US" sz="2800" dirty="0" err="1"/>
              <a:t>Kesalahan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ditangani</a:t>
            </a:r>
            <a:r>
              <a:rPr lang="en-US" altLang="en-US" sz="2800" dirty="0"/>
              <a:t> pada </a:t>
            </a:r>
            <a:r>
              <a:rPr lang="en-US" altLang="en-US" sz="2800" dirty="0" err="1"/>
              <a:t>semua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lapisan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lunak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sistem</a:t>
            </a:r>
            <a:r>
              <a:rPr lang="en-US" altLang="en-US" sz="2800" dirty="0"/>
              <a:t> I/O</a:t>
            </a:r>
          </a:p>
          <a:p>
            <a:pPr lvl="1" algn="just" eaLnBrk="1" hangingPunct="1"/>
            <a:r>
              <a:rPr lang="en-US" altLang="en-US" sz="2800" dirty="0" err="1"/>
              <a:t>Sedapat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mungkin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kesalahan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baca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dikoreksi</a:t>
            </a:r>
            <a:r>
              <a:rPr lang="en-US" altLang="en-US" sz="2800" dirty="0"/>
              <a:t> pada </a:t>
            </a:r>
            <a:r>
              <a:rPr lang="en-US" altLang="en-US" sz="2800" dirty="0" err="1"/>
              <a:t>tingkat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keras</a:t>
            </a:r>
            <a:r>
              <a:rPr lang="en-US" altLang="en-US" sz="2800" dirty="0"/>
              <a:t>.</a:t>
            </a:r>
          </a:p>
          <a:p>
            <a:pPr lvl="1" algn="just" eaLnBrk="1" hangingPunct="1"/>
            <a:r>
              <a:rPr lang="en-US" altLang="en-US" sz="2800" dirty="0"/>
              <a:t>Device controller </a:t>
            </a:r>
            <a:r>
              <a:rPr lang="en-US" altLang="en-US" sz="2800" dirty="0" err="1"/>
              <a:t>akan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menangani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kesalahan</a:t>
            </a:r>
            <a:r>
              <a:rPr lang="en-US" altLang="en-US" sz="2800" dirty="0"/>
              <a:t> di </a:t>
            </a:r>
            <a:r>
              <a:rPr lang="en-US" altLang="en-US" sz="2800" dirty="0" err="1"/>
              <a:t>tingkat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keras</a:t>
            </a:r>
            <a:endParaRPr lang="en-US" altLang="en-US" sz="2800" dirty="0"/>
          </a:p>
          <a:p>
            <a:pPr lvl="1" algn="just" eaLnBrk="1" hangingPunct="1"/>
            <a:r>
              <a:rPr lang="en-US" altLang="en-US" sz="2800" dirty="0"/>
              <a:t>Device driver </a:t>
            </a:r>
            <a:r>
              <a:rPr lang="en-US" altLang="en-US" sz="2800" dirty="0" err="1"/>
              <a:t>akan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menangani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kesalahan</a:t>
            </a:r>
            <a:r>
              <a:rPr lang="en-US" altLang="en-US" sz="2800" dirty="0"/>
              <a:t> di </a:t>
            </a:r>
            <a:r>
              <a:rPr lang="en-US" altLang="en-US" sz="2800" dirty="0" err="1"/>
              <a:t>tingkat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perangkat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lunak</a:t>
            </a:r>
            <a:r>
              <a:rPr lang="en-US" altLang="en-US" sz="28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E82E8B5-98EE-4934-BB06-27EEADACC9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Tujuan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6D97CCE9-78FA-49DF-9F91-E1A90FCB1C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513873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b="1" dirty="0"/>
              <a:t>Transfer </a:t>
            </a:r>
            <a:r>
              <a:rPr lang="en-US" altLang="en-US" b="1" dirty="0" err="1"/>
              <a:t>sinkron</a:t>
            </a:r>
            <a:r>
              <a:rPr lang="en-US" altLang="en-US" b="1" dirty="0"/>
              <a:t> vs </a:t>
            </a:r>
            <a:r>
              <a:rPr lang="en-US" altLang="en-US" b="1" dirty="0" err="1"/>
              <a:t>asinkron</a:t>
            </a:r>
            <a:endParaRPr lang="en-US" altLang="en-US" b="1" dirty="0"/>
          </a:p>
          <a:p>
            <a:pPr lvl="1" algn="just" eaLnBrk="1" hangingPunct="1">
              <a:lnSpc>
                <a:spcPct val="90000"/>
              </a:lnSpc>
            </a:pPr>
            <a:r>
              <a:rPr lang="en-US" altLang="en-US" b="1" dirty="0" err="1"/>
              <a:t>Sinkron</a:t>
            </a:r>
            <a:endParaRPr lang="en-US" altLang="en-US" b="1" dirty="0"/>
          </a:p>
          <a:p>
            <a:pPr lvl="2" algn="just" eaLnBrk="1" hangingPunct="1">
              <a:lnSpc>
                <a:spcPct val="90000"/>
              </a:lnSpc>
            </a:pPr>
            <a:r>
              <a:rPr lang="en-US" altLang="en-US" dirty="0" err="1"/>
              <a:t>Suatu</a:t>
            </a:r>
            <a:r>
              <a:rPr lang="en-US" altLang="en-US" dirty="0"/>
              <a:t> proses </a:t>
            </a:r>
            <a:r>
              <a:rPr lang="en-US" altLang="en-US" dirty="0" err="1"/>
              <a:t>dikatakan</a:t>
            </a:r>
            <a:r>
              <a:rPr lang="en-US" altLang="en-US" dirty="0"/>
              <a:t> </a:t>
            </a:r>
            <a:r>
              <a:rPr lang="en-US" altLang="en-US" dirty="0" err="1"/>
              <a:t>sinkron</a:t>
            </a:r>
            <a:r>
              <a:rPr lang="en-US" altLang="en-US" dirty="0"/>
              <a:t> </a:t>
            </a:r>
            <a:r>
              <a:rPr lang="en-US" altLang="en-US" dirty="0" err="1"/>
              <a:t>apabila</a:t>
            </a:r>
            <a:r>
              <a:rPr lang="en-US" altLang="en-US" dirty="0"/>
              <a:t>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melanjutkan</a:t>
            </a:r>
            <a:r>
              <a:rPr lang="en-US" altLang="en-US" dirty="0"/>
              <a:t> </a:t>
            </a:r>
            <a:r>
              <a:rPr lang="en-US" altLang="en-US" dirty="0" err="1"/>
              <a:t>eksekusinya</a:t>
            </a:r>
            <a:r>
              <a:rPr lang="en-US" altLang="en-US" dirty="0"/>
              <a:t> </a:t>
            </a:r>
            <a:r>
              <a:rPr lang="en-US" altLang="en-US" dirty="0" err="1"/>
              <a:t>hanya</a:t>
            </a:r>
            <a:r>
              <a:rPr lang="en-US" altLang="en-US" dirty="0"/>
              <a:t> </a:t>
            </a:r>
            <a:r>
              <a:rPr lang="en-US" altLang="en-US" dirty="0" err="1"/>
              <a:t>setelah</a:t>
            </a:r>
            <a:r>
              <a:rPr lang="en-US" altLang="en-US" dirty="0"/>
              <a:t> </a:t>
            </a:r>
            <a:r>
              <a:rPr lang="en-US" altLang="en-US" dirty="0" err="1"/>
              <a:t>permintaannya</a:t>
            </a:r>
            <a:r>
              <a:rPr lang="en-US" altLang="en-US" dirty="0"/>
              <a:t> </a:t>
            </a:r>
            <a:r>
              <a:rPr lang="en-US" altLang="en-US" dirty="0" err="1"/>
              <a:t>terpenuhi</a:t>
            </a:r>
            <a:r>
              <a:rPr lang="en-US" altLang="en-US" dirty="0"/>
              <a:t>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en-US" dirty="0"/>
              <a:t>Transfer </a:t>
            </a:r>
            <a:r>
              <a:rPr lang="en-US" altLang="en-US" dirty="0" err="1"/>
              <a:t>data</a:t>
            </a:r>
            <a:r>
              <a:rPr lang="en-US" altLang="en-US" dirty="0" err="1">
                <a:sym typeface="Wingdings" panose="05000000000000000000" pitchFamily="2" charset="2"/>
              </a:rPr>
              <a:t></a:t>
            </a:r>
            <a:r>
              <a:rPr lang="en-US" altLang="en-US" dirty="0" err="1"/>
              <a:t>Prosessor</a:t>
            </a:r>
            <a:r>
              <a:rPr lang="en-US" altLang="en-US" dirty="0"/>
              <a:t>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berhenti</a:t>
            </a:r>
            <a:r>
              <a:rPr lang="en-US" altLang="en-US" dirty="0"/>
              <a:t> </a:t>
            </a:r>
            <a:r>
              <a:rPr lang="en-US" altLang="en-US" dirty="0" err="1"/>
              <a:t>sampai</a:t>
            </a:r>
            <a:r>
              <a:rPr lang="en-US" altLang="en-US" dirty="0"/>
              <a:t> data yang </a:t>
            </a:r>
            <a:r>
              <a:rPr lang="en-US" altLang="en-US" dirty="0" err="1"/>
              <a:t>diperlukan</a:t>
            </a:r>
            <a:r>
              <a:rPr lang="en-US" altLang="en-US" dirty="0"/>
              <a:t> </a:t>
            </a:r>
            <a:r>
              <a:rPr lang="en-US" altLang="en-US" dirty="0" err="1"/>
              <a:t>tersedia</a:t>
            </a:r>
            <a:r>
              <a:rPr lang="en-US" altLang="en-US" dirty="0"/>
              <a:t> di buffer </a:t>
            </a:r>
            <a:r>
              <a:rPr lang="en-US" altLang="en-US" dirty="0" err="1"/>
              <a:t>memori</a:t>
            </a:r>
            <a:r>
              <a:rPr lang="en-US" altLang="en-US" dirty="0"/>
              <a:t>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US" b="1" dirty="0" err="1"/>
              <a:t>Asinkron</a:t>
            </a:r>
            <a:endParaRPr lang="en-US" altLang="en-US" b="1" dirty="0"/>
          </a:p>
          <a:p>
            <a:pPr lvl="2" algn="just" eaLnBrk="1" hangingPunct="1">
              <a:lnSpc>
                <a:spcPct val="90000"/>
              </a:lnSpc>
            </a:pPr>
            <a:r>
              <a:rPr lang="en-US" altLang="en-US" dirty="0" err="1"/>
              <a:t>Suatu</a:t>
            </a:r>
            <a:r>
              <a:rPr lang="en-US" altLang="en-US" dirty="0"/>
              <a:t> proses </a:t>
            </a:r>
            <a:r>
              <a:rPr lang="en-US" altLang="en-US" dirty="0" err="1"/>
              <a:t>dikatakan</a:t>
            </a:r>
            <a:r>
              <a:rPr lang="en-US" altLang="en-US" dirty="0"/>
              <a:t> </a:t>
            </a:r>
            <a:r>
              <a:rPr lang="en-US" altLang="en-US" dirty="0" err="1"/>
              <a:t>Asinkron</a:t>
            </a:r>
            <a:r>
              <a:rPr lang="en-US" altLang="en-US" dirty="0"/>
              <a:t> </a:t>
            </a:r>
            <a:r>
              <a:rPr lang="en-US" altLang="en-US" dirty="0" err="1"/>
              <a:t>apabila</a:t>
            </a:r>
            <a:r>
              <a:rPr lang="en-US" altLang="en-US" dirty="0"/>
              <a:t>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terus</a:t>
            </a:r>
            <a:r>
              <a:rPr lang="en-US" altLang="en-US" dirty="0"/>
              <a:t> </a:t>
            </a:r>
            <a:r>
              <a:rPr lang="en-US" altLang="en-US" dirty="0" err="1"/>
              <a:t>berjalan</a:t>
            </a:r>
            <a:r>
              <a:rPr lang="en-US" altLang="en-US" dirty="0"/>
              <a:t> </a:t>
            </a:r>
            <a:r>
              <a:rPr lang="en-US" altLang="en-US" dirty="0" err="1"/>
              <a:t>sekalipun</a:t>
            </a:r>
            <a:r>
              <a:rPr lang="en-US" altLang="en-US" dirty="0"/>
              <a:t> </a:t>
            </a:r>
            <a:r>
              <a:rPr lang="en-US" altLang="en-US" dirty="0" err="1"/>
              <a:t>permintaanya</a:t>
            </a:r>
            <a:r>
              <a:rPr lang="en-US" altLang="en-US" dirty="0"/>
              <a:t> </a:t>
            </a:r>
            <a:r>
              <a:rPr lang="en-US" altLang="en-US" dirty="0" err="1"/>
              <a:t>belum</a:t>
            </a:r>
            <a:r>
              <a:rPr lang="en-US" altLang="en-US" dirty="0"/>
              <a:t> </a:t>
            </a:r>
            <a:r>
              <a:rPr lang="en-US" altLang="en-US" dirty="0" err="1"/>
              <a:t>terpenuhi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masih</a:t>
            </a:r>
            <a:r>
              <a:rPr lang="en-US" altLang="en-US" dirty="0"/>
              <a:t> </a:t>
            </a:r>
            <a:r>
              <a:rPr lang="en-US" altLang="en-US" dirty="0" err="1"/>
              <a:t>sedang</a:t>
            </a:r>
            <a:r>
              <a:rPr lang="en-US" altLang="en-US" dirty="0"/>
              <a:t> </a:t>
            </a:r>
            <a:r>
              <a:rPr lang="en-US" altLang="en-US" dirty="0" err="1"/>
              <a:t>diproses</a:t>
            </a:r>
            <a:endParaRPr lang="en-US" altLang="en-US" dirty="0"/>
          </a:p>
          <a:p>
            <a:pPr lvl="2" algn="just" eaLnBrk="1" hangingPunct="1">
              <a:lnSpc>
                <a:spcPct val="90000"/>
              </a:lnSpc>
            </a:pPr>
            <a:r>
              <a:rPr lang="en-US" altLang="en-US" dirty="0"/>
              <a:t>Transfer data</a:t>
            </a:r>
            <a:r>
              <a:rPr lang="en-US" altLang="en-US" dirty="0">
                <a:sym typeface="Wingdings" panose="05000000000000000000" pitchFamily="2" charset="2"/>
              </a:rPr>
              <a:t></a:t>
            </a:r>
            <a:r>
              <a:rPr lang="en-US" altLang="en-US" dirty="0"/>
              <a:t> </a:t>
            </a:r>
            <a:r>
              <a:rPr lang="en-US" altLang="en-US" dirty="0" err="1"/>
              <a:t>Prosessor</a:t>
            </a:r>
            <a:r>
              <a:rPr lang="en-US" altLang="en-US" dirty="0"/>
              <a:t> </a:t>
            </a:r>
            <a:r>
              <a:rPr lang="en-US" altLang="en-US" dirty="0" err="1"/>
              <a:t>memulai</a:t>
            </a:r>
            <a:r>
              <a:rPr lang="en-US" altLang="en-US" dirty="0"/>
              <a:t> transfer data </a:t>
            </a:r>
            <a:r>
              <a:rPr lang="en-US" altLang="en-US" dirty="0" err="1"/>
              <a:t>sampai</a:t>
            </a:r>
            <a:r>
              <a:rPr lang="en-US" altLang="en-US" dirty="0"/>
              <a:t> </a:t>
            </a:r>
            <a:r>
              <a:rPr lang="en-US" altLang="en-US" dirty="0" err="1"/>
              <a:t>mendapat</a:t>
            </a:r>
            <a:r>
              <a:rPr lang="en-US" altLang="en-US" dirty="0"/>
              <a:t> </a:t>
            </a:r>
            <a:r>
              <a:rPr lang="en-US" altLang="en-US" dirty="0" err="1"/>
              <a:t>sinyal</a:t>
            </a:r>
            <a:r>
              <a:rPr lang="en-US" altLang="en-US" dirty="0"/>
              <a:t> </a:t>
            </a:r>
            <a:r>
              <a:rPr lang="en-US" altLang="en-US" dirty="0" err="1"/>
              <a:t>bahwa</a:t>
            </a:r>
            <a:r>
              <a:rPr lang="en-US" altLang="en-US" dirty="0"/>
              <a:t> proses transfer data </a:t>
            </a:r>
            <a:r>
              <a:rPr lang="en-US" altLang="en-US" dirty="0" err="1"/>
              <a:t>telah</a:t>
            </a:r>
            <a:r>
              <a:rPr lang="en-US" altLang="en-US" dirty="0"/>
              <a:t> </a:t>
            </a:r>
            <a:r>
              <a:rPr lang="en-US" altLang="en-US" dirty="0" err="1"/>
              <a:t>selesai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1E3F336-2232-435B-B654-520ED2DABF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Tujuan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D02FCCF-3238-48C7-849D-8BED29C08D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b="1" dirty="0"/>
              <a:t>Shareable vs Dedicated device</a:t>
            </a:r>
          </a:p>
          <a:p>
            <a:pPr lvl="1" algn="just" eaLnBrk="1" hangingPunct="1"/>
            <a:r>
              <a:rPr lang="en-US" altLang="en-US" b="1" dirty="0"/>
              <a:t>Shareable</a:t>
            </a:r>
          </a:p>
          <a:p>
            <a:pPr lvl="2" algn="just" eaLnBrk="1" hangingPunct="1"/>
            <a:r>
              <a:rPr lang="en-US" altLang="en-US" dirty="0" err="1"/>
              <a:t>Jika</a:t>
            </a:r>
            <a:r>
              <a:rPr lang="en-US" altLang="en-US" dirty="0"/>
              <a:t>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digunakan</a:t>
            </a:r>
            <a:r>
              <a:rPr lang="en-US" altLang="en-US" dirty="0"/>
              <a:t> oleh </a:t>
            </a:r>
            <a:r>
              <a:rPr lang="en-US" altLang="en-US" dirty="0" err="1"/>
              <a:t>beberapa</a:t>
            </a:r>
            <a:r>
              <a:rPr lang="en-US" altLang="en-US" dirty="0"/>
              <a:t> </a:t>
            </a:r>
            <a:r>
              <a:rPr lang="en-US" altLang="en-US" dirty="0" err="1"/>
              <a:t>pengguna</a:t>
            </a:r>
            <a:r>
              <a:rPr lang="en-US" altLang="en-US" dirty="0"/>
              <a:t> pada </a:t>
            </a:r>
            <a:r>
              <a:rPr lang="en-US" altLang="en-US" dirty="0" err="1"/>
              <a:t>saat</a:t>
            </a:r>
            <a:r>
              <a:rPr lang="en-US" altLang="en-US" dirty="0"/>
              <a:t> </a:t>
            </a:r>
            <a:r>
              <a:rPr lang="en-US" altLang="en-US" dirty="0" err="1"/>
              <a:t>bersamaan</a:t>
            </a:r>
            <a:r>
              <a:rPr lang="en-US" altLang="en-US" dirty="0"/>
              <a:t>.</a:t>
            </a:r>
          </a:p>
          <a:p>
            <a:pPr lvl="2" algn="just" eaLnBrk="1" hangingPunct="1"/>
            <a:r>
              <a:rPr lang="en-US" altLang="en-US" dirty="0" err="1"/>
              <a:t>Misal</a:t>
            </a:r>
            <a:r>
              <a:rPr lang="en-US" altLang="en-US" dirty="0"/>
              <a:t>: </a:t>
            </a:r>
            <a:r>
              <a:rPr lang="en-US" altLang="en-US" dirty="0" err="1"/>
              <a:t>Pembacaan</a:t>
            </a:r>
            <a:r>
              <a:rPr lang="en-US" altLang="en-US" dirty="0"/>
              <a:t> file pada </a:t>
            </a:r>
            <a:r>
              <a:rPr lang="en-US" altLang="en-US" dirty="0" err="1"/>
              <a:t>suatu</a:t>
            </a:r>
            <a:r>
              <a:rPr lang="en-US" altLang="en-US" dirty="0"/>
              <a:t> disk oleh </a:t>
            </a:r>
            <a:r>
              <a:rPr lang="en-US" altLang="en-US" dirty="0" err="1"/>
              <a:t>sejumlah</a:t>
            </a:r>
            <a:r>
              <a:rPr lang="en-US" altLang="en-US" dirty="0"/>
              <a:t> </a:t>
            </a:r>
            <a:r>
              <a:rPr lang="en-US" altLang="en-US" dirty="0" err="1"/>
              <a:t>komputer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bersamaan</a:t>
            </a:r>
            <a:r>
              <a:rPr lang="en-US" altLang="en-US" dirty="0"/>
              <a:t> pada </a:t>
            </a:r>
            <a:r>
              <a:rPr lang="en-US" altLang="en-US" dirty="0" err="1"/>
              <a:t>jaringan</a:t>
            </a:r>
            <a:r>
              <a:rPr lang="en-US" altLang="en-US" dirty="0"/>
              <a:t>.</a:t>
            </a:r>
          </a:p>
          <a:p>
            <a:pPr lvl="1" algn="just" eaLnBrk="1" hangingPunct="1"/>
            <a:r>
              <a:rPr lang="en-US" altLang="en-US" b="1" dirty="0"/>
              <a:t>Dedicated</a:t>
            </a:r>
          </a:p>
          <a:p>
            <a:pPr lvl="2" algn="just" eaLnBrk="1" hangingPunct="1"/>
            <a:r>
              <a:rPr lang="en-US" altLang="en-US" dirty="0" err="1"/>
              <a:t>Hanya</a:t>
            </a:r>
            <a:r>
              <a:rPr lang="en-US" altLang="en-US" dirty="0"/>
              <a:t> </a:t>
            </a:r>
            <a:r>
              <a:rPr lang="en-US" altLang="en-US" dirty="0" err="1"/>
              <a:t>satu</a:t>
            </a:r>
            <a:r>
              <a:rPr lang="en-US" altLang="en-US" dirty="0"/>
              <a:t> </a:t>
            </a:r>
            <a:r>
              <a:rPr lang="en-US" altLang="en-US" dirty="0" err="1"/>
              <a:t>pengguna</a:t>
            </a:r>
            <a:r>
              <a:rPr lang="en-US" altLang="en-US" dirty="0"/>
              <a:t> yang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menggunakan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pada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err="1"/>
              <a:t>waktu</a:t>
            </a:r>
            <a:r>
              <a:rPr lang="en-US" altLang="en-US" dirty="0"/>
              <a:t> </a:t>
            </a:r>
            <a:r>
              <a:rPr lang="en-US" altLang="en-US" dirty="0" err="1"/>
              <a:t>sampai</a:t>
            </a:r>
            <a:r>
              <a:rPr lang="en-US" altLang="en-US" dirty="0"/>
              <a:t> </a:t>
            </a:r>
            <a:r>
              <a:rPr lang="en-US" altLang="en-US" dirty="0" err="1"/>
              <a:t>tugasnya</a:t>
            </a:r>
            <a:r>
              <a:rPr lang="en-US" altLang="en-US" dirty="0"/>
              <a:t> </a:t>
            </a:r>
            <a:r>
              <a:rPr lang="en-US" altLang="en-US" dirty="0" err="1"/>
              <a:t>selesai</a:t>
            </a:r>
            <a:r>
              <a:rPr lang="en-US" altLang="en-US" dirty="0"/>
              <a:t>.</a:t>
            </a:r>
          </a:p>
          <a:p>
            <a:pPr lvl="2" algn="just" eaLnBrk="1" hangingPunct="1"/>
            <a:r>
              <a:rPr lang="en-US" altLang="en-US" dirty="0"/>
              <a:t> </a:t>
            </a:r>
            <a:r>
              <a:rPr lang="en-US" altLang="en-US" dirty="0" err="1"/>
              <a:t>misal</a:t>
            </a:r>
            <a:r>
              <a:rPr lang="en-US" altLang="en-US" dirty="0"/>
              <a:t>: printer.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73FC7359-6D12-40DD-80CC-70D2EF8AE3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Lapisan Interrupt Handler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43DD6B8B-2DE7-446F-A317-024E7BBC51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3200" dirty="0" err="1"/>
              <a:t>Menangani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terjadinya</a:t>
            </a:r>
            <a:r>
              <a:rPr lang="en-US" altLang="en-US" sz="3200" dirty="0"/>
              <a:t> </a:t>
            </a:r>
            <a:r>
              <a:rPr lang="en-US" altLang="en-US" sz="3200" dirty="0" err="1"/>
              <a:t>interupsi</a:t>
            </a:r>
            <a:r>
              <a:rPr lang="en-US" altLang="en-US" sz="3200" dirty="0"/>
              <a:t> dan </a:t>
            </a:r>
            <a:r>
              <a:rPr lang="en-US" altLang="en-US" sz="3200" dirty="0" err="1"/>
              <a:t>pengalihan</a:t>
            </a:r>
            <a:r>
              <a:rPr lang="en-US" altLang="en-US" sz="3200" dirty="0"/>
              <a:t> </a:t>
            </a:r>
            <a:r>
              <a:rPr lang="en-US" altLang="en-US" sz="3200" dirty="0" err="1"/>
              <a:t>eksekusi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ke</a:t>
            </a:r>
            <a:r>
              <a:rPr lang="en-US" altLang="en-US" sz="3200" dirty="0"/>
              <a:t> interrupt handler.</a:t>
            </a:r>
          </a:p>
          <a:p>
            <a:pPr algn="just" eaLnBrk="1" hangingPunct="1"/>
            <a:r>
              <a:rPr lang="en-US" altLang="en-US" sz="3200" dirty="0" err="1"/>
              <a:t>Bertujuan</a:t>
            </a:r>
            <a:r>
              <a:rPr lang="en-US" altLang="en-US" sz="3200" dirty="0"/>
              <a:t> </a:t>
            </a:r>
            <a:r>
              <a:rPr lang="en-US" altLang="en-US" sz="3200" dirty="0" err="1"/>
              <a:t>untuk</a:t>
            </a:r>
            <a:r>
              <a:rPr lang="en-US" altLang="en-US" sz="3200" dirty="0"/>
              <a:t> </a:t>
            </a:r>
            <a:r>
              <a:rPr lang="en-US" altLang="en-US" sz="3200" dirty="0" err="1"/>
              <a:t>mencapai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operasi</a:t>
            </a:r>
            <a:r>
              <a:rPr lang="en-US" altLang="en-US" sz="3200" dirty="0"/>
              <a:t> yang </a:t>
            </a:r>
            <a:r>
              <a:rPr lang="en-US" altLang="en-US" sz="3200" dirty="0" err="1"/>
              <a:t>asinkron</a:t>
            </a:r>
            <a:endParaRPr lang="en-US" altLang="en-US" sz="3200" dirty="0"/>
          </a:p>
          <a:p>
            <a:pPr lvl="1" algn="just" eaLnBrk="1" hangingPunct="1"/>
            <a:r>
              <a:rPr lang="en-US" altLang="en-US" sz="2800" dirty="0" err="1"/>
              <a:t>Dengan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adanya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fasilitas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interupsi</a:t>
            </a:r>
            <a:r>
              <a:rPr lang="en-US" altLang="en-US" sz="2800" dirty="0"/>
              <a:t>, </a:t>
            </a:r>
            <a:r>
              <a:rPr lang="en-US" altLang="en-US" sz="2800" dirty="0" err="1"/>
              <a:t>prosessor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tidak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pernah</a:t>
            </a:r>
            <a:r>
              <a:rPr lang="en-US" altLang="en-US" sz="2800" dirty="0"/>
              <a:t> idle </a:t>
            </a:r>
            <a:r>
              <a:rPr lang="en-US" altLang="en-US" sz="2800" dirty="0">
                <a:sym typeface="Wingdings" panose="05000000000000000000" pitchFamily="2" charset="2"/>
              </a:rPr>
              <a:t> proses </a:t>
            </a:r>
            <a:r>
              <a:rPr lang="en-US" altLang="en-US" sz="2800" dirty="0" err="1">
                <a:sym typeface="Wingdings" panose="05000000000000000000" pitchFamily="2" charset="2"/>
              </a:rPr>
              <a:t>akan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berstatus</a:t>
            </a:r>
            <a:r>
              <a:rPr lang="en-US" altLang="en-US" sz="2800" dirty="0">
                <a:sym typeface="Wingdings" panose="05000000000000000000" pitchFamily="2" charset="2"/>
              </a:rPr>
              <a:t> blocked dan </a:t>
            </a:r>
            <a:r>
              <a:rPr lang="en-US" altLang="en-US" sz="2800" dirty="0" err="1">
                <a:sym typeface="Wingdings" panose="05000000000000000000" pitchFamily="2" charset="2"/>
              </a:rPr>
              <a:t>prosessor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dapat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dialokasikan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ke</a:t>
            </a:r>
            <a:r>
              <a:rPr lang="en-US" altLang="en-US" sz="2800" dirty="0">
                <a:sym typeface="Wingdings" panose="05000000000000000000" pitchFamily="2" charset="2"/>
              </a:rPr>
              <a:t> proses lain.</a:t>
            </a:r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0188A22F-DE03-4CB8-B41F-9CCC1269AD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Lapisan Device Driver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2A427399-E386-4892-A915-B2744964D5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41166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 err="1"/>
              <a:t>Membantu</a:t>
            </a:r>
            <a:r>
              <a:rPr lang="en-US" altLang="en-US" dirty="0"/>
              <a:t> </a:t>
            </a:r>
            <a:r>
              <a:rPr lang="en-US" altLang="en-US" dirty="0" err="1"/>
              <a:t>mencapai</a:t>
            </a:r>
            <a:r>
              <a:rPr lang="en-US" altLang="en-US" dirty="0"/>
              <a:t> </a:t>
            </a:r>
            <a:r>
              <a:rPr lang="en-US" altLang="en-US" dirty="0" err="1"/>
              <a:t>ketidaktergantungan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keragaman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 err="1"/>
              <a:t>Mengimplementasi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khusus</a:t>
            </a:r>
            <a:r>
              <a:rPr lang="en-US" altLang="en-US" dirty="0"/>
              <a:t> </a:t>
            </a:r>
            <a:r>
              <a:rPr lang="en-US" altLang="en-US" dirty="0" err="1"/>
              <a:t>rincian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masing-masing</a:t>
            </a:r>
            <a:r>
              <a:rPr lang="en-US" altLang="en-US" dirty="0"/>
              <a:t> device controller. </a:t>
            </a:r>
            <a:r>
              <a:rPr lang="en-US" altLang="en-US" dirty="0" err="1"/>
              <a:t>Jadi</a:t>
            </a:r>
            <a:r>
              <a:rPr lang="en-US" altLang="en-US" dirty="0"/>
              <a:t> </a:t>
            </a:r>
            <a:r>
              <a:rPr lang="en-US" altLang="en-US" dirty="0" err="1"/>
              <a:t>setiap</a:t>
            </a:r>
            <a:r>
              <a:rPr lang="en-US" altLang="en-US" dirty="0"/>
              <a:t> device controller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ditangani</a:t>
            </a:r>
            <a:r>
              <a:rPr lang="en-US" altLang="en-US" dirty="0"/>
              <a:t> oleh device driver.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 err="1"/>
              <a:t>Misal</a:t>
            </a:r>
            <a:r>
              <a:rPr lang="en-US" altLang="en-US" dirty="0"/>
              <a:t>: 2 graphics card </a:t>
            </a:r>
            <a:r>
              <a:rPr lang="en-US" altLang="en-US" dirty="0" err="1"/>
              <a:t>dari</a:t>
            </a:r>
            <a:r>
              <a:rPr lang="en-US" altLang="en-US" dirty="0"/>
              <a:t> vendor yang </a:t>
            </a:r>
            <a:r>
              <a:rPr lang="en-US" altLang="en-US" dirty="0" err="1"/>
              <a:t>berbeda</a:t>
            </a:r>
            <a:r>
              <a:rPr lang="en-US" altLang="en-US" dirty="0"/>
              <a:t>,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memiliki</a:t>
            </a:r>
            <a:r>
              <a:rPr lang="en-US" altLang="en-US" dirty="0"/>
              <a:t> device driver yang </a:t>
            </a:r>
            <a:r>
              <a:rPr lang="en-US" altLang="en-US" dirty="0" err="1"/>
              <a:t>menyediakan</a:t>
            </a:r>
            <a:r>
              <a:rPr lang="en-US" altLang="en-US" dirty="0"/>
              <a:t> </a:t>
            </a:r>
            <a:r>
              <a:rPr lang="en-US" altLang="en-US" dirty="0" err="1"/>
              <a:t>fungsi</a:t>
            </a:r>
            <a:r>
              <a:rPr lang="en-US" altLang="en-US" dirty="0"/>
              <a:t> minimal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pengaksesan</a:t>
            </a:r>
            <a:r>
              <a:rPr lang="en-US" altLang="en-US" dirty="0"/>
              <a:t> graphic card.</a:t>
            </a:r>
          </a:p>
          <a:p>
            <a:pPr algn="just" eaLnBrk="1" hangingPunct="1">
              <a:lnSpc>
                <a:spcPct val="90000"/>
              </a:lnSpc>
            </a:pP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62490508-E99C-4596-8E36-1F5946F2B4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Lapisan subsistem I/O atau kernel I/O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82A9E3FA-B984-40E6-92AF-60165D0417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1948" y="19812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en-US" dirty="0" err="1"/>
              <a:t>Mengimplementasi</a:t>
            </a:r>
            <a:r>
              <a:rPr lang="en-US" altLang="en-US" dirty="0"/>
              <a:t> </a:t>
            </a:r>
            <a:r>
              <a:rPr lang="en-US" altLang="en-US" dirty="0" err="1"/>
              <a:t>fungsi-fungsi</a:t>
            </a:r>
            <a:r>
              <a:rPr lang="en-US" altLang="en-US" dirty="0"/>
              <a:t> </a:t>
            </a:r>
            <a:r>
              <a:rPr lang="en-US" altLang="en-US" dirty="0" err="1"/>
              <a:t>manajemen</a:t>
            </a:r>
            <a:endParaRPr lang="en-US" altLang="en-US" dirty="0"/>
          </a:p>
          <a:p>
            <a:pPr algn="just" eaLnBrk="1" hangingPunct="1"/>
            <a:r>
              <a:rPr lang="en-US" altLang="en-US" dirty="0" err="1"/>
              <a:t>Menyediakan</a:t>
            </a:r>
            <a:r>
              <a:rPr lang="en-US" altLang="en-US" dirty="0"/>
              <a:t> </a:t>
            </a:r>
            <a:r>
              <a:rPr lang="en-US" altLang="en-US" dirty="0" err="1"/>
              <a:t>keseragaman</a:t>
            </a:r>
            <a:r>
              <a:rPr lang="en-US" altLang="en-US" dirty="0"/>
              <a:t> </a:t>
            </a:r>
            <a:r>
              <a:rPr lang="en-US" altLang="en-US" dirty="0" err="1"/>
              <a:t>antarmuka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fungsi</a:t>
            </a:r>
            <a:r>
              <a:rPr lang="en-US" altLang="en-US" dirty="0"/>
              <a:t>  </a:t>
            </a:r>
            <a:r>
              <a:rPr lang="en-US" altLang="en-US" dirty="0" err="1"/>
              <a:t>bagi</a:t>
            </a:r>
            <a:r>
              <a:rPr lang="en-US" altLang="en-US" dirty="0"/>
              <a:t> </a:t>
            </a:r>
            <a:r>
              <a:rPr lang="en-US" altLang="en-US" dirty="0" err="1"/>
              <a:t>komponen</a:t>
            </a:r>
            <a:r>
              <a:rPr lang="en-US" altLang="en-US" dirty="0"/>
              <a:t> lain SO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aplikasi</a:t>
            </a:r>
            <a:endParaRPr lang="en-US" altLang="en-US" dirty="0"/>
          </a:p>
          <a:p>
            <a:pPr algn="just" eaLnBrk="1" hangingPunct="1"/>
            <a:r>
              <a:rPr lang="en-US" altLang="en-US" dirty="0" err="1"/>
              <a:t>Misal</a:t>
            </a:r>
            <a:r>
              <a:rPr lang="en-US" altLang="en-US" dirty="0"/>
              <a:t> : </a:t>
            </a:r>
            <a:r>
              <a:rPr lang="en-US" altLang="en-US" dirty="0" err="1"/>
              <a:t>penamaan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I/O, </a:t>
            </a:r>
            <a:r>
              <a:rPr lang="en-US" altLang="en-US" dirty="0" err="1"/>
              <a:t>proteksi</a:t>
            </a:r>
            <a:r>
              <a:rPr lang="en-US" altLang="en-US" dirty="0"/>
              <a:t>, </a:t>
            </a:r>
            <a:r>
              <a:rPr lang="en-US" altLang="en-US" dirty="0" err="1"/>
              <a:t>pelaporan</a:t>
            </a:r>
            <a:r>
              <a:rPr lang="en-US" altLang="en-US" dirty="0"/>
              <a:t> </a:t>
            </a:r>
            <a:r>
              <a:rPr lang="en-US" altLang="en-US" dirty="0" err="1"/>
              <a:t>kesalahan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41BA124F-093D-4FFA-9D3C-B4E801487D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Lapisan Pustaka I/O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F301F7A2-9B71-498D-A21B-6C9273B786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166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 err="1"/>
              <a:t>Mengimplementasikan</a:t>
            </a:r>
            <a:r>
              <a:rPr lang="en-US" altLang="en-US" dirty="0"/>
              <a:t> </a:t>
            </a:r>
            <a:r>
              <a:rPr lang="en-US" altLang="en-US" dirty="0" err="1"/>
              <a:t>pustaka</a:t>
            </a:r>
            <a:r>
              <a:rPr lang="en-US" altLang="en-US" dirty="0"/>
              <a:t> </a:t>
            </a:r>
            <a:r>
              <a:rPr lang="en-US" altLang="en-US" dirty="0" err="1"/>
              <a:t>pengaksesan</a:t>
            </a:r>
            <a:r>
              <a:rPr lang="en-US" altLang="en-US" dirty="0"/>
              <a:t> I/O </a:t>
            </a:r>
            <a:r>
              <a:rPr lang="en-US" altLang="en-US" dirty="0" err="1"/>
              <a:t>atau</a:t>
            </a:r>
            <a:r>
              <a:rPr lang="en-US" altLang="en-US" dirty="0"/>
              <a:t> API (Application Programming Interface) </a:t>
            </a:r>
            <a:r>
              <a:rPr lang="en-US" altLang="en-US" dirty="0" err="1"/>
              <a:t>bagi</a:t>
            </a:r>
            <a:r>
              <a:rPr lang="en-US" altLang="en-US" dirty="0"/>
              <a:t> </a:t>
            </a:r>
            <a:r>
              <a:rPr lang="en-US" altLang="en-US" dirty="0" err="1"/>
              <a:t>aplikasi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melakukan</a:t>
            </a:r>
            <a:r>
              <a:rPr lang="en-US" altLang="en-US" dirty="0"/>
              <a:t> </a:t>
            </a:r>
            <a:r>
              <a:rPr lang="en-US" altLang="en-US" dirty="0" err="1"/>
              <a:t>operasi</a:t>
            </a:r>
            <a:r>
              <a:rPr lang="en-US" altLang="en-US" dirty="0"/>
              <a:t> I/O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 err="1"/>
              <a:t>Memudahkan</a:t>
            </a:r>
            <a:r>
              <a:rPr lang="en-US" altLang="en-US" dirty="0"/>
              <a:t> programmer</a:t>
            </a:r>
            <a:r>
              <a:rPr lang="en-US" altLang="en-US" dirty="0">
                <a:sym typeface="Wingdings" panose="05000000000000000000" pitchFamily="2" charset="2"/>
              </a:rPr>
              <a:t> </a:t>
            </a:r>
            <a:r>
              <a:rPr lang="en-US" altLang="en-US" dirty="0" err="1">
                <a:sym typeface="Wingdings" panose="05000000000000000000" pitchFamily="2" charset="2"/>
              </a:rPr>
              <a:t>karena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pengaksesan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ke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berbagai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macam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piranti</a:t>
            </a:r>
            <a:r>
              <a:rPr lang="en-US" altLang="en-US" dirty="0">
                <a:sym typeface="Wingdings" panose="05000000000000000000" pitchFamily="2" charset="2"/>
              </a:rPr>
              <a:t> I/O </a:t>
            </a:r>
            <a:r>
              <a:rPr lang="en-US" altLang="en-US" dirty="0" err="1">
                <a:sym typeface="Wingdings" panose="05000000000000000000" pitchFamily="2" charset="2"/>
              </a:rPr>
              <a:t>dengan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menggunakan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operasi</a:t>
            </a:r>
            <a:r>
              <a:rPr lang="en-US" altLang="en-US" dirty="0">
                <a:sym typeface="Wingdings" panose="05000000000000000000" pitchFamily="2" charset="2"/>
              </a:rPr>
              <a:t> yang </a:t>
            </a:r>
            <a:r>
              <a:rPr lang="en-US" altLang="en-US" dirty="0" err="1">
                <a:sym typeface="Wingdings" panose="05000000000000000000" pitchFamily="2" charset="2"/>
              </a:rPr>
              <a:t>sama</a:t>
            </a:r>
            <a:r>
              <a:rPr lang="en-US" altLang="en-US" dirty="0">
                <a:sym typeface="Wingdings" panose="05000000000000000000" pitchFamily="2" charset="2"/>
              </a:rPr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 err="1">
                <a:sym typeface="Wingdings" panose="05000000000000000000" pitchFamily="2" charset="2"/>
              </a:rPr>
              <a:t>Misal</a:t>
            </a:r>
            <a:r>
              <a:rPr lang="en-US" altLang="en-US" dirty="0">
                <a:sym typeface="Wingdings" panose="05000000000000000000" pitchFamily="2" charset="2"/>
              </a:rPr>
              <a:t>: </a:t>
            </a:r>
            <a:r>
              <a:rPr lang="en-US" altLang="en-US" dirty="0" err="1">
                <a:sym typeface="Wingdings" panose="05000000000000000000" pitchFamily="2" charset="2"/>
              </a:rPr>
              <a:t>pustaka</a:t>
            </a:r>
            <a:r>
              <a:rPr lang="en-US" altLang="en-US" dirty="0">
                <a:sym typeface="Wingdings" panose="05000000000000000000" pitchFamily="2" charset="2"/>
              </a:rPr>
              <a:t> WIN32 sub system yang </a:t>
            </a:r>
            <a:r>
              <a:rPr lang="en-US" altLang="en-US" dirty="0" err="1">
                <a:sym typeface="Wingdings" panose="05000000000000000000" pitchFamily="2" charset="2"/>
              </a:rPr>
              <a:t>menyediakan</a:t>
            </a:r>
            <a:r>
              <a:rPr lang="en-US" altLang="en-US" dirty="0">
                <a:sym typeface="Wingdings" panose="05000000000000000000" pitchFamily="2" charset="2"/>
              </a:rPr>
              <a:t> API </a:t>
            </a:r>
            <a:r>
              <a:rPr lang="en-US" altLang="en-US" dirty="0" err="1">
                <a:sym typeface="Wingdings" panose="05000000000000000000" pitchFamily="2" charset="2"/>
              </a:rPr>
              <a:t>untuk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operasi</a:t>
            </a:r>
            <a:r>
              <a:rPr lang="en-US" altLang="en-US" dirty="0">
                <a:sym typeface="Wingdings" panose="05000000000000000000" pitchFamily="2" charset="2"/>
              </a:rPr>
              <a:t> I/O dan juga </a:t>
            </a:r>
            <a:r>
              <a:rPr lang="en-US" altLang="en-US" dirty="0" err="1">
                <a:sym typeface="Wingdings" panose="05000000000000000000" pitchFamily="2" charset="2"/>
              </a:rPr>
              <a:t>operasi</a:t>
            </a:r>
            <a:r>
              <a:rPr lang="en-US" altLang="en-US" dirty="0"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ym typeface="Wingdings" panose="05000000000000000000" pitchFamily="2" charset="2"/>
              </a:rPr>
              <a:t>grafis</a:t>
            </a:r>
            <a:r>
              <a:rPr lang="en-US" altLang="en-US" dirty="0">
                <a:sym typeface="Wingdings" panose="05000000000000000000" pitchFamily="2" charset="2"/>
              </a:rPr>
              <a:t> pada SO Windows.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8359668-B72A-4798-94E4-8524450849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0A6BDDE-2A4C-446F-A720-AFBF2C9ED9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3200" b="1" dirty="0"/>
              <a:t>Scheduling</a:t>
            </a:r>
          </a:p>
          <a:p>
            <a:pPr lvl="1" algn="just" eaLnBrk="1" hangingPunct="1"/>
            <a:r>
              <a:rPr lang="en-US" altLang="en-US" sz="2800" dirty="0" err="1"/>
              <a:t>Jika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suatu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piranti</a:t>
            </a:r>
            <a:r>
              <a:rPr lang="en-US" altLang="en-US" sz="2800" dirty="0"/>
              <a:t> I/O </a:t>
            </a:r>
            <a:r>
              <a:rPr lang="en-US" altLang="en-US" sz="2800" dirty="0" err="1"/>
              <a:t>akan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digunakan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suatu</a:t>
            </a:r>
            <a:r>
              <a:rPr lang="en-US" altLang="en-US" sz="2800" dirty="0"/>
              <a:t> proses </a:t>
            </a:r>
            <a:r>
              <a:rPr lang="en-US" altLang="en-US" sz="2800" dirty="0">
                <a:sym typeface="Wingdings" panose="05000000000000000000" pitchFamily="2" charset="2"/>
              </a:rPr>
              <a:t> I/O request</a:t>
            </a:r>
          </a:p>
          <a:p>
            <a:pPr lvl="1" algn="just" eaLnBrk="1" hangingPunct="1"/>
            <a:r>
              <a:rPr lang="en-US" altLang="en-US" sz="2800" dirty="0" err="1">
                <a:sym typeface="Wingdings" panose="05000000000000000000" pitchFamily="2" charset="2"/>
              </a:rPr>
              <a:t>Jika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sibuk</a:t>
            </a:r>
            <a:r>
              <a:rPr lang="en-US" altLang="en-US" sz="2800" dirty="0">
                <a:sym typeface="Wingdings" panose="05000000000000000000" pitchFamily="2" charset="2"/>
              </a:rPr>
              <a:t>, I/O request </a:t>
            </a:r>
            <a:r>
              <a:rPr lang="en-US" altLang="en-US" sz="2800" dirty="0" err="1">
                <a:sym typeface="Wingdings" panose="05000000000000000000" pitchFamily="2" charset="2"/>
              </a:rPr>
              <a:t>akan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masuk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antrian</a:t>
            </a:r>
            <a:r>
              <a:rPr lang="en-US" altLang="en-US" sz="2800" dirty="0">
                <a:sym typeface="Wingdings" panose="05000000000000000000" pitchFamily="2" charset="2"/>
              </a:rPr>
              <a:t>.</a:t>
            </a:r>
          </a:p>
          <a:p>
            <a:pPr lvl="1" algn="just" eaLnBrk="1" hangingPunct="1"/>
            <a:r>
              <a:rPr lang="en-US" altLang="en-US" sz="2800" dirty="0">
                <a:sym typeface="Wingdings" panose="05000000000000000000" pitchFamily="2" charset="2"/>
              </a:rPr>
              <a:t>Kernel I/O </a:t>
            </a:r>
            <a:r>
              <a:rPr lang="en-US" altLang="en-US" sz="2800" dirty="0" err="1">
                <a:sym typeface="Wingdings" panose="05000000000000000000" pitchFamily="2" charset="2"/>
              </a:rPr>
              <a:t>bertugas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melakukan</a:t>
            </a:r>
            <a:r>
              <a:rPr lang="en-US" altLang="en-US" sz="2800" dirty="0">
                <a:sym typeface="Wingdings" panose="05000000000000000000" pitchFamily="2" charset="2"/>
              </a:rPr>
              <a:t> </a:t>
            </a:r>
            <a:r>
              <a:rPr lang="en-US" altLang="en-US" sz="2800" dirty="0" err="1">
                <a:sym typeface="Wingdings" panose="05000000000000000000" pitchFamily="2" charset="2"/>
              </a:rPr>
              <a:t>penjadwalan</a:t>
            </a:r>
            <a:r>
              <a:rPr lang="en-US" altLang="en-US" sz="2800" dirty="0">
                <a:sym typeface="Wingdings" panose="05000000000000000000" pitchFamily="2" charset="2"/>
              </a:rPr>
              <a:t>.</a:t>
            </a:r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F071F845-4DE4-4910-96BD-E37F765C6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E4F77578-806E-4C53-B230-85612E364E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5138737"/>
          </a:xfrm>
        </p:spPr>
        <p:txBody>
          <a:bodyPr/>
          <a:lstStyle/>
          <a:p>
            <a:pPr marL="571500" indent="-571500" algn="just" eaLnBrk="1" hangingPunct="1"/>
            <a:r>
              <a:rPr lang="en-US" altLang="en-US" sz="2600" b="1" dirty="0"/>
              <a:t>Buffering</a:t>
            </a:r>
          </a:p>
          <a:p>
            <a:pPr marL="839788" lvl="1" indent="-495300" algn="just" eaLnBrk="1" hangingPunct="1"/>
            <a:r>
              <a:rPr lang="en-US" altLang="en-US" sz="2200" dirty="0" err="1"/>
              <a:t>Menampung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sementara</a:t>
            </a:r>
            <a:r>
              <a:rPr lang="en-US" altLang="en-US" sz="2200" dirty="0"/>
              <a:t> data </a:t>
            </a:r>
            <a:r>
              <a:rPr lang="en-US" altLang="en-US" sz="2200" dirty="0" err="1"/>
              <a:t>operasi</a:t>
            </a:r>
            <a:r>
              <a:rPr lang="en-US" altLang="en-US" sz="2200" dirty="0"/>
              <a:t> I/O.</a:t>
            </a:r>
          </a:p>
          <a:p>
            <a:pPr marL="839788" lvl="1" indent="-495300" algn="just" eaLnBrk="1" hangingPunct="1"/>
            <a:r>
              <a:rPr lang="en-US" altLang="en-US" sz="2200" dirty="0"/>
              <a:t>Data yang </a:t>
            </a:r>
            <a:r>
              <a:rPr lang="en-US" altLang="en-US" sz="2200" dirty="0" err="1"/>
              <a:t>hendak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ditulis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atau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dibaca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piranti</a:t>
            </a:r>
            <a:r>
              <a:rPr lang="en-US" altLang="en-US" sz="2200" dirty="0"/>
              <a:t> I/O </a:t>
            </a:r>
            <a:r>
              <a:rPr lang="en-US" altLang="en-US" sz="2200" dirty="0" err="1"/>
              <a:t>disalin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terlebih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dahulu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memori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utama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sebelum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dipindahkan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tujuan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akhir</a:t>
            </a:r>
            <a:r>
              <a:rPr lang="en-US" altLang="en-US" sz="2200" dirty="0"/>
              <a:t>.</a:t>
            </a:r>
          </a:p>
          <a:p>
            <a:pPr marL="839788" lvl="1" indent="-495300" algn="just" eaLnBrk="1" hangingPunct="1"/>
            <a:r>
              <a:rPr lang="en-US" altLang="en-US" sz="2200" dirty="0" err="1"/>
              <a:t>Beberapa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keuntungan</a:t>
            </a:r>
            <a:r>
              <a:rPr lang="en-US" altLang="en-US" sz="2200" dirty="0"/>
              <a:t>:</a:t>
            </a:r>
          </a:p>
          <a:p>
            <a:pPr marL="839788" lvl="1" indent="-495300" algn="just" eaLnBrk="1" hangingPunct="1">
              <a:buFont typeface="Wingdings" panose="05000000000000000000" pitchFamily="2" charset="2"/>
              <a:buNone/>
            </a:pPr>
            <a:r>
              <a:rPr lang="en-US" altLang="en-US" sz="2200" dirty="0"/>
              <a:t>a.   </a:t>
            </a:r>
            <a:r>
              <a:rPr lang="en-US" altLang="en-US" sz="2200" dirty="0" err="1"/>
              <a:t>Mengatasi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perbedaan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kecepatan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antar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piranti</a:t>
            </a:r>
            <a:r>
              <a:rPr lang="en-US" altLang="en-US" sz="2200" dirty="0"/>
              <a:t> I/O</a:t>
            </a:r>
          </a:p>
          <a:p>
            <a:pPr marL="839788" lvl="1" indent="-495300" algn="just" eaLnBrk="1" hangingPunct="1">
              <a:buFont typeface="Wingdings" panose="05000000000000000000" pitchFamily="2" charset="2"/>
              <a:buNone/>
            </a:pPr>
            <a:r>
              <a:rPr lang="en-US" altLang="en-US" sz="2200" dirty="0"/>
              <a:t>b.   </a:t>
            </a:r>
            <a:r>
              <a:rPr lang="en-US" altLang="en-US" sz="2200" dirty="0" err="1"/>
              <a:t>Mengatasi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perbedaan</a:t>
            </a:r>
            <a:r>
              <a:rPr lang="en-US" altLang="en-US" sz="2200" dirty="0"/>
              <a:t> bandwidth transfer</a:t>
            </a:r>
          </a:p>
          <a:p>
            <a:pPr marL="839788" lvl="1" indent="-495300" algn="just" eaLnBrk="1" hangingPunct="1">
              <a:buFont typeface="Wingdings" panose="05000000000000000000" pitchFamily="2" charset="2"/>
              <a:buNone/>
            </a:pPr>
            <a:r>
              <a:rPr lang="en-US" altLang="en-US" sz="2200" dirty="0"/>
              <a:t>	</a:t>
            </a:r>
            <a:r>
              <a:rPr lang="en-US" altLang="en-US" sz="2200" dirty="0" err="1"/>
              <a:t>misal</a:t>
            </a:r>
            <a:r>
              <a:rPr lang="en-US" altLang="en-US" sz="2200" dirty="0"/>
              <a:t>: </a:t>
            </a:r>
            <a:r>
              <a:rPr lang="en-US" altLang="en-US" sz="2200" dirty="0" err="1"/>
              <a:t>penyimpanan</a:t>
            </a:r>
            <a:r>
              <a:rPr lang="en-US" altLang="en-US" sz="2200" dirty="0"/>
              <a:t> data </a:t>
            </a:r>
            <a:r>
              <a:rPr lang="en-US" altLang="en-US" sz="2200" dirty="0" err="1"/>
              <a:t>dari</a:t>
            </a:r>
            <a:r>
              <a:rPr lang="en-US" altLang="en-US" sz="2200" dirty="0"/>
              <a:t> input keyboard </a:t>
            </a:r>
            <a:r>
              <a:rPr lang="en-US" altLang="en-US" sz="2200" dirty="0" err="1"/>
              <a:t>ke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harddisk</a:t>
            </a:r>
            <a:r>
              <a:rPr lang="en-US" altLang="en-US" sz="2200" dirty="0"/>
              <a:t>. Model transfer data </a:t>
            </a:r>
            <a:r>
              <a:rPr lang="en-US" altLang="en-US" sz="2200" dirty="0" err="1"/>
              <a:t>antara</a:t>
            </a:r>
            <a:r>
              <a:rPr lang="en-US" altLang="en-US" sz="2200" dirty="0"/>
              <a:t> keyboard (per character) dan </a:t>
            </a:r>
            <a:r>
              <a:rPr lang="en-US" altLang="en-US" sz="2200" dirty="0" err="1"/>
              <a:t>harddisk</a:t>
            </a:r>
            <a:r>
              <a:rPr lang="en-US" altLang="en-US" sz="2200" dirty="0"/>
              <a:t> (per </a:t>
            </a:r>
            <a:r>
              <a:rPr lang="en-US" altLang="en-US" sz="2200" dirty="0" err="1"/>
              <a:t>blok</a:t>
            </a:r>
            <a:r>
              <a:rPr lang="en-US" altLang="en-US" sz="2200" dirty="0"/>
              <a:t>) </a:t>
            </a:r>
            <a:r>
              <a:rPr lang="en-US" altLang="en-US" sz="2200" dirty="0" err="1"/>
              <a:t>berbeda</a:t>
            </a:r>
            <a:r>
              <a:rPr lang="en-US" altLang="en-US" sz="2200" dirty="0"/>
              <a:t>, </a:t>
            </a:r>
            <a:r>
              <a:rPr lang="en-US" altLang="en-US" sz="2200" dirty="0" err="1"/>
              <a:t>sehingga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perlu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ditangani</a:t>
            </a:r>
            <a:r>
              <a:rPr lang="en-US" altLang="en-US" sz="2200" dirty="0"/>
              <a:t>.</a:t>
            </a:r>
          </a:p>
          <a:p>
            <a:pPr marL="839788" lvl="1" indent="-495300" algn="just" eaLnBrk="1" hangingPunct="1">
              <a:buFont typeface="Wingdings" panose="05000000000000000000" pitchFamily="2" charset="2"/>
              <a:buNone/>
            </a:pPr>
            <a:r>
              <a:rPr lang="en-US" altLang="en-US" sz="2200" dirty="0"/>
              <a:t>c.   </a:t>
            </a:r>
            <a:r>
              <a:rPr lang="en-US" altLang="en-US" sz="2200" dirty="0" err="1"/>
              <a:t>Menyederhanakan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penanganan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penyalinan</a:t>
            </a:r>
            <a:r>
              <a:rPr lang="en-US" altLang="en-US" sz="2200" dirty="0"/>
              <a:t> data </a:t>
            </a:r>
            <a:r>
              <a:rPr lang="en-US" altLang="en-US" sz="2200" dirty="0" err="1"/>
              <a:t>diantara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berbagai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macam</a:t>
            </a:r>
            <a:r>
              <a:rPr lang="en-US" altLang="en-US" sz="2200" dirty="0"/>
              <a:t> </a:t>
            </a:r>
            <a:r>
              <a:rPr lang="en-US" altLang="en-US" sz="2200" dirty="0" err="1"/>
              <a:t>jenis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piranti</a:t>
            </a:r>
            <a:r>
              <a:rPr lang="en-US" altLang="en-US" sz="2200" dirty="0"/>
              <a:t> I/O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E9D763E-6A51-4B40-98E7-06C53E1AE3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60D64657-F00D-4D12-8FD3-BB3A9DF70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10992"/>
            <a:ext cx="8229600" cy="4910137"/>
          </a:xfrm>
        </p:spPr>
        <p:txBody>
          <a:bodyPr/>
          <a:lstStyle/>
          <a:p>
            <a:pPr algn="just" eaLnBrk="1" hangingPunct="1"/>
            <a:r>
              <a:rPr lang="en-US" altLang="en-US" b="1" dirty="0"/>
              <a:t>Caching</a:t>
            </a:r>
          </a:p>
          <a:p>
            <a:pPr lvl="1" algn="just" eaLnBrk="1" hangingPunct="1"/>
            <a:r>
              <a:rPr lang="en-US" altLang="en-US" dirty="0"/>
              <a:t>Karena </a:t>
            </a:r>
            <a:r>
              <a:rPr lang="en-US" altLang="en-US" dirty="0" err="1"/>
              <a:t>pengaksesan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lebih</a:t>
            </a:r>
            <a:r>
              <a:rPr lang="en-US" altLang="en-US" dirty="0"/>
              <a:t> </a:t>
            </a:r>
            <a:r>
              <a:rPr lang="en-US" altLang="en-US" dirty="0" err="1"/>
              <a:t>lambat</a:t>
            </a:r>
            <a:r>
              <a:rPr lang="en-US" altLang="en-US" dirty="0"/>
              <a:t> </a:t>
            </a:r>
            <a:r>
              <a:rPr lang="en-US" altLang="en-US" dirty="0" err="1"/>
              <a:t>dibanding</a:t>
            </a:r>
            <a:r>
              <a:rPr lang="en-US" altLang="en-US" dirty="0"/>
              <a:t> </a:t>
            </a:r>
            <a:r>
              <a:rPr lang="en-US" altLang="en-US" dirty="0" err="1"/>
              <a:t>pengaksesan</a:t>
            </a:r>
            <a:r>
              <a:rPr lang="en-US" altLang="en-US" dirty="0"/>
              <a:t> </a:t>
            </a:r>
            <a:r>
              <a:rPr lang="en-US" altLang="en-US" dirty="0" err="1"/>
              <a:t>memori</a:t>
            </a:r>
            <a:r>
              <a:rPr lang="en-US" altLang="en-US" dirty="0"/>
              <a:t> </a:t>
            </a:r>
            <a:r>
              <a:rPr lang="en-US" altLang="en-US" dirty="0" err="1"/>
              <a:t>utama</a:t>
            </a:r>
            <a:r>
              <a:rPr lang="en-US" altLang="en-US" dirty="0"/>
              <a:t>, </a:t>
            </a:r>
            <a:r>
              <a:rPr lang="en-US" altLang="en-US" dirty="0" err="1"/>
              <a:t>sehingga</a:t>
            </a:r>
            <a:r>
              <a:rPr lang="en-US" altLang="en-US" dirty="0"/>
              <a:t>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memperlambat</a:t>
            </a:r>
            <a:r>
              <a:rPr lang="en-US" altLang="en-US" dirty="0"/>
              <a:t> </a:t>
            </a:r>
            <a:r>
              <a:rPr lang="en-US" altLang="en-US" dirty="0" err="1"/>
              <a:t>eksekusi</a:t>
            </a:r>
            <a:r>
              <a:rPr lang="en-US" altLang="en-US" dirty="0"/>
              <a:t> proses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keseluruhan</a:t>
            </a:r>
            <a:r>
              <a:rPr lang="en-US" altLang="en-US" dirty="0"/>
              <a:t>.</a:t>
            </a:r>
          </a:p>
          <a:p>
            <a:pPr lvl="1" algn="just" eaLnBrk="1" hangingPunct="1"/>
            <a:r>
              <a:rPr lang="en-US" altLang="en-US" dirty="0"/>
              <a:t>Pada </a:t>
            </a:r>
            <a:r>
              <a:rPr lang="en-US" altLang="en-US" dirty="0" err="1"/>
              <a:t>mekanisme</a:t>
            </a:r>
            <a:r>
              <a:rPr lang="en-US" altLang="en-US" dirty="0"/>
              <a:t> caching, data yang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diakses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disalin</a:t>
            </a:r>
            <a:r>
              <a:rPr lang="en-US" altLang="en-US" dirty="0"/>
              <a:t> </a:t>
            </a:r>
            <a:r>
              <a:rPr lang="en-US" altLang="en-US" dirty="0" err="1"/>
              <a:t>ke</a:t>
            </a:r>
            <a:r>
              <a:rPr lang="en-US" altLang="en-US" dirty="0"/>
              <a:t> cache memory</a:t>
            </a:r>
          </a:p>
          <a:p>
            <a:pPr lvl="1" algn="just" eaLnBrk="1" hangingPunct="1"/>
            <a:r>
              <a:rPr lang="en-US" altLang="en-US" dirty="0" err="1"/>
              <a:t>Kemudian</a:t>
            </a:r>
            <a:r>
              <a:rPr lang="en-US" altLang="en-US" dirty="0"/>
              <a:t> kernel I/O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memeriksa</a:t>
            </a:r>
            <a:r>
              <a:rPr lang="en-US" altLang="en-US" dirty="0"/>
              <a:t> </a:t>
            </a:r>
            <a:r>
              <a:rPr lang="en-US" altLang="en-US" dirty="0" err="1"/>
              <a:t>apakah</a:t>
            </a:r>
            <a:r>
              <a:rPr lang="en-US" altLang="en-US" dirty="0"/>
              <a:t> data yang </a:t>
            </a:r>
            <a:r>
              <a:rPr lang="en-US" altLang="en-US" dirty="0" err="1"/>
              <a:t>hendak</a:t>
            </a:r>
            <a:r>
              <a:rPr lang="en-US" altLang="en-US" dirty="0"/>
              <a:t> </a:t>
            </a:r>
            <a:r>
              <a:rPr lang="en-US" altLang="en-US" dirty="0" err="1"/>
              <a:t>diakses</a:t>
            </a:r>
            <a:r>
              <a:rPr lang="en-US" altLang="en-US" dirty="0"/>
              <a:t> </a:t>
            </a:r>
            <a:r>
              <a:rPr lang="en-US" altLang="en-US" dirty="0" err="1"/>
              <a:t>sudah</a:t>
            </a:r>
            <a:r>
              <a:rPr lang="en-US" altLang="en-US" dirty="0"/>
              <a:t> </a:t>
            </a:r>
            <a:r>
              <a:rPr lang="en-US" altLang="en-US" dirty="0" err="1"/>
              <a:t>ada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belum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1E1F6DD1-B1D5-4D0D-B953-E450E9F161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942AF73A-CD16-47C6-B763-6F20309D15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986337"/>
          </a:xfrm>
        </p:spPr>
        <p:txBody>
          <a:bodyPr/>
          <a:lstStyle/>
          <a:p>
            <a:pPr algn="just" eaLnBrk="1" hangingPunct="1"/>
            <a:r>
              <a:rPr lang="en-US" altLang="en-US" sz="2400" b="1" dirty="0"/>
              <a:t>Spooling</a:t>
            </a:r>
          </a:p>
          <a:p>
            <a:pPr lvl="1" algn="just" eaLnBrk="1" hangingPunct="1"/>
            <a:r>
              <a:rPr lang="en-US" altLang="en-US" sz="2000" dirty="0" err="1"/>
              <a:t>Kebanyakan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pemakaian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piranti</a:t>
            </a:r>
            <a:r>
              <a:rPr lang="en-US" altLang="en-US" sz="2000" dirty="0"/>
              <a:t> I/O </a:t>
            </a:r>
            <a:r>
              <a:rPr lang="en-US" altLang="en-US" sz="2000" dirty="0" err="1"/>
              <a:t>bersifat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eksklusif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yaitu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hanya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dapat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melayani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satu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tugas</a:t>
            </a:r>
            <a:r>
              <a:rPr lang="en-US" altLang="en-US" sz="2000" dirty="0"/>
              <a:t> pada </a:t>
            </a:r>
            <a:r>
              <a:rPr lang="en-US" altLang="en-US" sz="2000" dirty="0" err="1"/>
              <a:t>suatu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waktu</a:t>
            </a:r>
            <a:r>
              <a:rPr lang="en-US" altLang="en-US" sz="2000" dirty="0"/>
              <a:t>.</a:t>
            </a:r>
          </a:p>
          <a:p>
            <a:pPr lvl="1" algn="just" eaLnBrk="1" hangingPunct="1"/>
            <a:r>
              <a:rPr lang="en-US" altLang="en-US" sz="2000" dirty="0" err="1"/>
              <a:t>Mekanisme</a:t>
            </a:r>
            <a:r>
              <a:rPr lang="en-US" altLang="en-US" sz="2000" dirty="0"/>
              <a:t> spooling pada </a:t>
            </a:r>
            <a:r>
              <a:rPr lang="en-US" altLang="en-US" sz="2000" dirty="0" err="1"/>
              <a:t>sistem</a:t>
            </a:r>
            <a:r>
              <a:rPr lang="en-US" altLang="en-US" sz="2000" dirty="0"/>
              <a:t> multiprogramming:</a:t>
            </a:r>
          </a:p>
          <a:p>
            <a:pPr lvl="2" algn="just" eaLnBrk="1" hangingPunct="1"/>
            <a:r>
              <a:rPr lang="en-US" altLang="en-US" sz="2000" dirty="0" err="1"/>
              <a:t>Setiap</a:t>
            </a:r>
            <a:r>
              <a:rPr lang="en-US" altLang="en-US" sz="2000" dirty="0"/>
              <a:t> proses </a:t>
            </a:r>
            <a:r>
              <a:rPr lang="en-US" altLang="en-US" sz="2000" dirty="0" err="1"/>
              <a:t>akan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tetap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mengirim</a:t>
            </a:r>
            <a:r>
              <a:rPr lang="en-US" altLang="en-US" sz="2000" dirty="0"/>
              <a:t> data </a:t>
            </a:r>
            <a:r>
              <a:rPr lang="en-US" altLang="en-US" sz="2000" dirty="0" err="1"/>
              <a:t>ke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piranti</a:t>
            </a:r>
            <a:r>
              <a:rPr lang="en-US" altLang="en-US" sz="2000" dirty="0"/>
              <a:t> I/O </a:t>
            </a:r>
            <a:r>
              <a:rPr lang="en-US" altLang="en-US" sz="2000" dirty="0" err="1"/>
              <a:t>sehingga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prosesnya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sendiri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tidak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dalam</a:t>
            </a:r>
            <a:r>
              <a:rPr lang="en-US" altLang="en-US" sz="2000" dirty="0"/>
              <a:t> status blocked. </a:t>
            </a:r>
            <a:r>
              <a:rPr lang="en-US" altLang="en-US" sz="2000" dirty="0" err="1"/>
              <a:t>Tapi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karena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piranti</a:t>
            </a:r>
            <a:r>
              <a:rPr lang="en-US" altLang="en-US" sz="2000" dirty="0"/>
              <a:t> I/O </a:t>
            </a:r>
            <a:r>
              <a:rPr lang="en-US" altLang="en-US" sz="2000" dirty="0" err="1"/>
              <a:t>sibuk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maka</a:t>
            </a:r>
            <a:r>
              <a:rPr lang="en-US" altLang="en-US" sz="2000" dirty="0"/>
              <a:t> kernel I/O </a:t>
            </a:r>
            <a:r>
              <a:rPr lang="en-US" altLang="en-US" sz="2000" dirty="0" err="1"/>
              <a:t>akan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menampung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dulu</a:t>
            </a:r>
            <a:r>
              <a:rPr lang="en-US" altLang="en-US" sz="2000" dirty="0"/>
              <a:t> dan </a:t>
            </a:r>
            <a:r>
              <a:rPr lang="en-US" altLang="en-US" sz="2000" dirty="0" err="1"/>
              <a:t>menempatkan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dalam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antrian</a:t>
            </a:r>
            <a:r>
              <a:rPr lang="en-US" altLang="en-US" sz="2000" dirty="0"/>
              <a:t>.</a:t>
            </a:r>
          </a:p>
          <a:p>
            <a:pPr lvl="2" algn="just" eaLnBrk="1" hangingPunct="1"/>
            <a:r>
              <a:rPr lang="en-US" altLang="en-US" sz="2000" dirty="0" err="1"/>
              <a:t>Sekalipun</a:t>
            </a:r>
            <a:r>
              <a:rPr lang="en-US" altLang="en-US" sz="2000" dirty="0"/>
              <a:t> program </a:t>
            </a:r>
            <a:r>
              <a:rPr lang="en-US" altLang="en-US" sz="2000" dirty="0" err="1"/>
              <a:t>aplikasi</a:t>
            </a:r>
            <a:r>
              <a:rPr lang="en-US" altLang="en-US" sz="2000" dirty="0"/>
              <a:t> yang </a:t>
            </a:r>
            <a:r>
              <a:rPr lang="en-US" altLang="en-US" sz="2000" dirty="0" err="1"/>
              <a:t>mengirim</a:t>
            </a:r>
            <a:r>
              <a:rPr lang="en-US" altLang="en-US" sz="2000" dirty="0"/>
              <a:t> data output </a:t>
            </a:r>
            <a:r>
              <a:rPr lang="en-US" altLang="en-US" sz="2000" dirty="0" err="1"/>
              <a:t>telah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selesai</a:t>
            </a:r>
            <a:r>
              <a:rPr lang="en-US" altLang="en-US" sz="2000" dirty="0"/>
              <a:t>, data yang di-spooling oleh kernel I/O </a:t>
            </a:r>
            <a:r>
              <a:rPr lang="en-US" altLang="en-US" sz="2000" dirty="0" err="1"/>
              <a:t>tidak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hilang</a:t>
            </a:r>
            <a:r>
              <a:rPr lang="en-US" altLang="en-US" sz="2000" dirty="0"/>
              <a:t>.</a:t>
            </a:r>
          </a:p>
          <a:p>
            <a:pPr lvl="2" algn="just" eaLnBrk="1" hangingPunct="1"/>
            <a:r>
              <a:rPr lang="en-US" altLang="en-US" sz="2000" dirty="0" err="1"/>
              <a:t>Contoh</a:t>
            </a:r>
            <a:r>
              <a:rPr lang="en-US" altLang="en-US" sz="2000" dirty="0"/>
              <a:t>: printer dan </a:t>
            </a:r>
            <a:r>
              <a:rPr lang="en-US" altLang="en-US" sz="2000" dirty="0" err="1"/>
              <a:t>alat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pencetak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lainnya</a:t>
            </a:r>
            <a:r>
              <a:rPr lang="en-US" altLang="en-US" sz="20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1477CCC5-F431-470D-90A3-F5D486973A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1D2BDF21-1A88-4A49-93E8-FC0BFD6588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en-US" b="1" dirty="0"/>
              <a:t>Device Reservation</a:t>
            </a:r>
          </a:p>
          <a:p>
            <a:pPr lvl="1" algn="just" eaLnBrk="1" hangingPunct="1"/>
            <a:r>
              <a:rPr lang="en-US" altLang="en-US" dirty="0"/>
              <a:t>Kernel I/O </a:t>
            </a:r>
            <a:r>
              <a:rPr lang="en-US" altLang="en-US" dirty="0" err="1"/>
              <a:t>harus</a:t>
            </a:r>
            <a:r>
              <a:rPr lang="en-US" altLang="en-US" dirty="0"/>
              <a:t> </a:t>
            </a:r>
            <a:r>
              <a:rPr lang="en-US" altLang="en-US" dirty="0" err="1"/>
              <a:t>memastikan</a:t>
            </a:r>
            <a:r>
              <a:rPr lang="en-US" altLang="en-US" dirty="0"/>
              <a:t> </a:t>
            </a:r>
            <a:r>
              <a:rPr lang="en-US" altLang="en-US" dirty="0" err="1"/>
              <a:t>selama</a:t>
            </a:r>
            <a:r>
              <a:rPr lang="en-US" altLang="en-US" dirty="0"/>
              <a:t> </a:t>
            </a:r>
            <a:r>
              <a:rPr lang="en-US" altLang="en-US" dirty="0" err="1"/>
              <a:t>pengaksesan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(yang </a:t>
            </a:r>
            <a:r>
              <a:rPr lang="en-US" altLang="en-US" dirty="0" err="1"/>
              <a:t>bersifat</a:t>
            </a:r>
            <a:r>
              <a:rPr lang="en-US" altLang="en-US" dirty="0"/>
              <a:t> </a:t>
            </a:r>
            <a:r>
              <a:rPr lang="en-US" altLang="en-US" dirty="0" err="1"/>
              <a:t>eksklusif</a:t>
            </a:r>
            <a:r>
              <a:rPr lang="en-US" altLang="en-US" dirty="0"/>
              <a:t>) oleh </a:t>
            </a:r>
            <a:r>
              <a:rPr lang="en-US" altLang="en-US" dirty="0" err="1"/>
              <a:t>suatu</a:t>
            </a:r>
            <a:r>
              <a:rPr lang="en-US" altLang="en-US" dirty="0"/>
              <a:t> proses,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ada</a:t>
            </a:r>
            <a:r>
              <a:rPr lang="en-US" altLang="en-US" dirty="0"/>
              <a:t> </a:t>
            </a:r>
            <a:r>
              <a:rPr lang="en-US" altLang="en-US" dirty="0" err="1"/>
              <a:t>intervensi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proses </a:t>
            </a:r>
            <a:r>
              <a:rPr lang="en-US" altLang="en-US" dirty="0" err="1"/>
              <a:t>lainnya</a:t>
            </a:r>
            <a:r>
              <a:rPr lang="en-US" altLang="en-US" dirty="0"/>
              <a:t>,</a:t>
            </a:r>
          </a:p>
          <a:p>
            <a:pPr lvl="1" algn="just" eaLnBrk="1" hangingPunct="1"/>
            <a:r>
              <a:rPr lang="en-US" altLang="en-US" dirty="0"/>
              <a:t>Kernel I/O </a:t>
            </a:r>
            <a:r>
              <a:rPr lang="en-US" altLang="en-US" dirty="0" err="1"/>
              <a:t>bertanggung</a:t>
            </a:r>
            <a:r>
              <a:rPr lang="en-US" altLang="en-US" dirty="0"/>
              <a:t> </a:t>
            </a:r>
            <a:r>
              <a:rPr lang="en-US" altLang="en-US" dirty="0" err="1"/>
              <a:t>jawab</a:t>
            </a:r>
            <a:r>
              <a:rPr lang="en-US" altLang="en-US" dirty="0"/>
              <a:t> </a:t>
            </a:r>
            <a:r>
              <a:rPr lang="en-US" altLang="en-US" dirty="0" err="1"/>
              <a:t>memelihara</a:t>
            </a:r>
            <a:r>
              <a:rPr lang="en-US" altLang="en-US" dirty="0"/>
              <a:t> dan </a:t>
            </a:r>
            <a:r>
              <a:rPr lang="en-US" altLang="en-US" dirty="0" err="1"/>
              <a:t>mengaudit</a:t>
            </a:r>
            <a:r>
              <a:rPr lang="en-US" altLang="en-US" dirty="0"/>
              <a:t> status </a:t>
            </a:r>
            <a:r>
              <a:rPr lang="en-US" altLang="en-US" dirty="0" err="1"/>
              <a:t>piranti</a:t>
            </a:r>
            <a:r>
              <a:rPr lang="en-US" altLang="en-US" dirty="0"/>
              <a:t> I/O</a:t>
            </a:r>
          </a:p>
          <a:p>
            <a:pPr lvl="1" algn="just" eaLnBrk="1" hangingPunct="1"/>
            <a:r>
              <a:rPr lang="en-US" altLang="en-US" dirty="0"/>
              <a:t>Kernel I/O </a:t>
            </a:r>
            <a:r>
              <a:rPr lang="en-US" altLang="en-US" dirty="0" err="1"/>
              <a:t>harus</a:t>
            </a:r>
            <a:r>
              <a:rPr lang="en-US" altLang="en-US" dirty="0"/>
              <a:t> </a:t>
            </a:r>
            <a:r>
              <a:rPr lang="en-US" altLang="en-US" dirty="0" err="1"/>
              <a:t>memastikan</a:t>
            </a:r>
            <a:r>
              <a:rPr lang="en-US" altLang="en-US" dirty="0"/>
              <a:t> </a:t>
            </a:r>
            <a:r>
              <a:rPr lang="en-US" altLang="en-US" dirty="0" err="1"/>
              <a:t>pemakaian</a:t>
            </a:r>
            <a:r>
              <a:rPr lang="en-US" altLang="en-US" dirty="0"/>
              <a:t> dan </a:t>
            </a:r>
            <a:r>
              <a:rPr lang="en-US" altLang="en-US" dirty="0" err="1"/>
              <a:t>reservasi</a:t>
            </a:r>
            <a:r>
              <a:rPr lang="en-US" altLang="en-US" dirty="0"/>
              <a:t>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err="1"/>
              <a:t>piranti</a:t>
            </a:r>
            <a:r>
              <a:rPr lang="en-US" altLang="en-US" dirty="0"/>
              <a:t> I/O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membuat</a:t>
            </a:r>
            <a:r>
              <a:rPr lang="en-US" altLang="en-US" dirty="0"/>
              <a:t> deadlock.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8724FF72-F276-48C0-B5D4-5477DAF67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Fungsi Manajemen Device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AE0D6B68-5946-4521-857C-18EE935403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4411662"/>
          </a:xfrm>
        </p:spPr>
        <p:txBody>
          <a:bodyPr/>
          <a:lstStyle/>
          <a:p>
            <a:pPr algn="just" eaLnBrk="1" hangingPunct="1"/>
            <a:r>
              <a:rPr lang="en-US" altLang="en-US" sz="3200" b="1" dirty="0"/>
              <a:t>Error Handling</a:t>
            </a:r>
          </a:p>
          <a:p>
            <a:pPr lvl="1" algn="just" eaLnBrk="1" hangingPunct="1"/>
            <a:r>
              <a:rPr lang="en-US" altLang="en-US" sz="2800" dirty="0"/>
              <a:t>Data </a:t>
            </a:r>
            <a:r>
              <a:rPr lang="en-US" altLang="en-US" sz="2800" dirty="0" err="1"/>
              <a:t>dapat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rusak</a:t>
            </a:r>
            <a:r>
              <a:rPr lang="en-US" altLang="en-US" sz="2800" dirty="0"/>
              <a:t> di </a:t>
            </a:r>
            <a:r>
              <a:rPr lang="en-US" altLang="en-US" sz="2800" dirty="0" err="1"/>
              <a:t>piranti</a:t>
            </a:r>
            <a:r>
              <a:rPr lang="en-US" altLang="en-US" sz="2800" dirty="0"/>
              <a:t> I/O </a:t>
            </a:r>
            <a:r>
              <a:rPr lang="en-US" altLang="en-US" sz="2800" dirty="0" err="1"/>
              <a:t>ataupun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dalam</a:t>
            </a:r>
            <a:r>
              <a:rPr lang="en-US" altLang="en-US" sz="2800" dirty="0"/>
              <a:t> proses </a:t>
            </a:r>
            <a:r>
              <a:rPr lang="en-US" altLang="en-US" sz="2800" dirty="0" err="1"/>
              <a:t>pengiriman</a:t>
            </a:r>
            <a:endParaRPr lang="en-US" altLang="en-US" sz="2800" dirty="0"/>
          </a:p>
          <a:p>
            <a:pPr lvl="1" algn="just" eaLnBrk="1" hangingPunct="1"/>
            <a:r>
              <a:rPr lang="en-US" altLang="en-US" sz="2800" dirty="0"/>
              <a:t>Kernel I/O </a:t>
            </a:r>
            <a:r>
              <a:rPr lang="en-US" altLang="en-US" sz="2800" dirty="0" err="1"/>
              <a:t>bertugas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menangani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kesalahan</a:t>
            </a:r>
            <a:r>
              <a:rPr lang="en-US" altLang="en-US" sz="2800" dirty="0"/>
              <a:t> yang </a:t>
            </a:r>
            <a:r>
              <a:rPr lang="en-US" altLang="en-US" sz="2800" dirty="0" err="1"/>
              <a:t>masih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dapat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diperbaiki</a:t>
            </a:r>
            <a:r>
              <a:rPr lang="en-US" altLang="en-US" sz="2800" dirty="0"/>
              <a:t> dan minimal </a:t>
            </a:r>
            <a:r>
              <a:rPr lang="en-US" altLang="en-US" sz="2800" dirty="0" err="1"/>
              <a:t>mencatat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serta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melaporkan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kesalahan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kepada</a:t>
            </a:r>
            <a:r>
              <a:rPr lang="en-US" altLang="en-US" sz="2800" dirty="0"/>
              <a:t> user.</a:t>
            </a:r>
          </a:p>
          <a:p>
            <a:pPr lvl="1" algn="just" eaLnBrk="1" hangingPunct="1"/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Mekanisme</a:t>
            </a:r>
            <a:r>
              <a:rPr lang="en-US" dirty="0"/>
              <a:t> 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 I/O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23" y="2289687"/>
            <a:ext cx="8229600" cy="4411662"/>
          </a:xfrm>
        </p:spPr>
        <p:txBody>
          <a:bodyPr/>
          <a:lstStyle/>
          <a:p>
            <a:pPr algn="just"/>
            <a:r>
              <a:rPr lang="en-US" dirty="0"/>
              <a:t>Disk</a:t>
            </a:r>
          </a:p>
          <a:p>
            <a:pPr algn="just"/>
            <a:r>
              <a:rPr lang="en-US" dirty="0"/>
              <a:t>Clock </a:t>
            </a:r>
          </a:p>
          <a:p>
            <a:pPr algn="just"/>
            <a:r>
              <a:rPr lang="en-US" dirty="0"/>
              <a:t>Ram disk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B3082241-A9C3-4D9E-B28E-A0A2FB7CE4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7924800" cy="1062720"/>
          </a:xfrm>
          <a:ln/>
        </p:spPr>
        <p:txBody>
          <a:bodyPr vert="horz" wrap="square" lIns="91440" tIns="35268" rIns="91440" bIns="45720" numCol="1" anchor="b" anchorCtr="0" compatLnSpc="1">
            <a:prstTxWarp prst="textNoShape">
              <a:avLst/>
            </a:prstTxWarp>
          </a:bodyPr>
          <a:lstStyle/>
          <a:p>
            <a:pPr>
              <a:tabLst>
                <a:tab pos="0" algn="l"/>
                <a:tab pos="414726" algn="l"/>
                <a:tab pos="829452" algn="l"/>
                <a:tab pos="1244178" algn="l"/>
                <a:tab pos="1658904" algn="l"/>
                <a:tab pos="2073631" algn="l"/>
                <a:tab pos="2488357" algn="l"/>
                <a:tab pos="2903083" algn="l"/>
                <a:tab pos="3317809" algn="l"/>
                <a:tab pos="3732535" algn="l"/>
                <a:tab pos="4147261" algn="l"/>
                <a:tab pos="4561987" algn="l"/>
                <a:tab pos="4976713" algn="l"/>
                <a:tab pos="5391440" algn="l"/>
                <a:tab pos="5806166" algn="l"/>
                <a:tab pos="6220892" algn="l"/>
                <a:tab pos="6635618" algn="l"/>
                <a:tab pos="7050344" algn="l"/>
                <a:tab pos="7465070" algn="l"/>
                <a:tab pos="7879796" algn="l"/>
                <a:tab pos="8294522" algn="l"/>
              </a:tabLst>
            </a:pPr>
            <a:r>
              <a:rPr lang="en-US" altLang="id-ID"/>
              <a:t>Mekanisme Perangkat Lunak I/O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D86CB7F9-80F6-4E4E-AF09-E64E922ABD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5093520"/>
          </a:xfrm>
          <a:ln/>
        </p:spPr>
        <p:txBody>
          <a:bodyPr vert="horz" wrap="square" lIns="91440" tIns="18287" rIns="91440" bIns="45720" numCol="1" anchor="t" anchorCtr="0" compatLnSpc="1">
            <a:prstTxWarp prst="textNoShape">
              <a:avLst/>
            </a:prstTxWarp>
          </a:bodyPr>
          <a:lstStyle/>
          <a:p>
            <a:pPr marL="388806" indent="-293764" algn="just"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DISK</a:t>
            </a:r>
          </a:p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Disk </a:t>
            </a:r>
            <a:r>
              <a:rPr lang="en-US" altLang="id-ID" sz="2000" dirty="0" err="1"/>
              <a:t>diorganisasikan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menjadi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silinder-silinder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dengan</a:t>
            </a:r>
            <a:r>
              <a:rPr lang="en-US" altLang="id-ID" sz="2000" dirty="0"/>
              <a:t> track-track  </a:t>
            </a:r>
            <a:r>
              <a:rPr lang="en-US" altLang="id-ID" sz="2000" dirty="0" err="1"/>
              <a:t>terdapat</a:t>
            </a:r>
            <a:r>
              <a:rPr lang="en-US" altLang="id-ID" sz="2000" dirty="0"/>
              <a:t> head yang </a:t>
            </a:r>
            <a:r>
              <a:rPr lang="en-US" altLang="id-ID" sz="2000" dirty="0" err="1"/>
              <a:t>ditumpuk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secara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vertikal</a:t>
            </a:r>
            <a:r>
              <a:rPr lang="en-US" altLang="id-ID" sz="2000" dirty="0"/>
              <a:t>. </a:t>
            </a:r>
            <a:r>
              <a:rPr lang="en-US" altLang="id-ID" sz="2000" dirty="0" err="1"/>
              <a:t>Tiap</a:t>
            </a:r>
            <a:r>
              <a:rPr lang="en-US" altLang="id-ID" sz="2000" dirty="0"/>
              <a:t> track </a:t>
            </a:r>
            <a:r>
              <a:rPr lang="en-US" altLang="id-ID" sz="2000" dirty="0" err="1"/>
              <a:t>terbagi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menjadi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sektor-sektor</a:t>
            </a:r>
            <a:r>
              <a:rPr lang="en-US" altLang="id-ID" sz="2000" dirty="0"/>
              <a:t>. Waktu yang </a:t>
            </a:r>
            <a:r>
              <a:rPr lang="en-US" altLang="id-ID" sz="2000" dirty="0" err="1"/>
              <a:t>dibutuhkan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membaca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menulis</a:t>
            </a:r>
            <a:r>
              <a:rPr lang="en-US" altLang="id-ID" sz="2000" dirty="0"/>
              <a:t> disk </a:t>
            </a:r>
            <a:r>
              <a:rPr lang="en-US" altLang="id-ID" sz="2000" dirty="0" err="1"/>
              <a:t>dipengaruhi</a:t>
            </a:r>
            <a:r>
              <a:rPr lang="en-US" altLang="id-ID" sz="2000" dirty="0"/>
              <a:t> oleh : </a:t>
            </a:r>
          </a:p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Waktu seek </a:t>
            </a:r>
          </a:p>
          <a:p>
            <a:pPr marL="1563863" lvl="1" indent="-519848" algn="just"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Waktu yang </a:t>
            </a:r>
            <a:r>
              <a:rPr lang="en-US" altLang="id-ID" sz="2000" dirty="0" err="1"/>
              <a:t>diperlukan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sampai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posisi</a:t>
            </a:r>
            <a:r>
              <a:rPr lang="en-US" altLang="id-ID" sz="2000" dirty="0"/>
              <a:t> track yang </a:t>
            </a:r>
            <a:r>
              <a:rPr lang="en-US" altLang="id-ID" sz="2000" dirty="0" err="1"/>
              <a:t>dituju</a:t>
            </a:r>
            <a:r>
              <a:rPr lang="en-US" altLang="id-ID" sz="2000" dirty="0"/>
              <a:t>. Waktu seek </a:t>
            </a:r>
            <a:r>
              <a:rPr lang="en-US" altLang="id-ID" sz="2000" dirty="0" err="1"/>
              <a:t>merupakan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faktor</a:t>
            </a:r>
            <a:r>
              <a:rPr lang="en-US" altLang="id-ID" sz="2000" dirty="0"/>
              <a:t> yang paling </a:t>
            </a:r>
            <a:r>
              <a:rPr lang="en-US" altLang="id-ID" sz="2000" dirty="0" err="1"/>
              <a:t>dominan</a:t>
            </a:r>
            <a:r>
              <a:rPr lang="en-US" altLang="id-ID" sz="2000" dirty="0"/>
              <a:t>. </a:t>
            </a:r>
          </a:p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Waktu </a:t>
            </a:r>
            <a:r>
              <a:rPr lang="en-US" altLang="id-ID" sz="2000" dirty="0" err="1"/>
              <a:t>tunda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rotasi</a:t>
            </a:r>
            <a:r>
              <a:rPr lang="en-US" altLang="id-ID" sz="2000" dirty="0"/>
              <a:t> </a:t>
            </a:r>
          </a:p>
          <a:p>
            <a:pPr marL="1563863" lvl="1" indent="-519848" algn="just"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Waktu yang </a:t>
            </a:r>
            <a:r>
              <a:rPr lang="en-US" altLang="id-ID" sz="2000" dirty="0" err="1"/>
              <a:t>diperlukan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mekanisme</a:t>
            </a:r>
            <a:r>
              <a:rPr lang="en-US" altLang="id-ID" sz="2000" dirty="0"/>
              <a:t> </a:t>
            </a:r>
            <a:r>
              <a:rPr lang="en-US" altLang="id-ID" sz="2000" dirty="0" err="1"/>
              <a:t>akses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mencapai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blok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diinginkan</a:t>
            </a:r>
            <a:r>
              <a:rPr lang="en-US" altLang="id-ID" sz="2000" dirty="0"/>
              <a:t>. </a:t>
            </a:r>
          </a:p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/>
              <a:t>Waktu transfer data  </a:t>
            </a:r>
          </a:p>
          <a:p>
            <a:pPr marL="1563863" lvl="1" indent="-519848" algn="just"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 err="1"/>
              <a:t>waktu</a:t>
            </a:r>
            <a:r>
              <a:rPr lang="en-US" altLang="id-ID" sz="2000" dirty="0"/>
              <a:t> </a:t>
            </a:r>
            <a:r>
              <a:rPr lang="en-US" altLang="id-ID" sz="2000" dirty="0" err="1"/>
              <a:t>tranfer</a:t>
            </a:r>
            <a:r>
              <a:rPr lang="en-US" altLang="id-ID" sz="2000" dirty="0"/>
              <a:t> data </a:t>
            </a:r>
            <a:r>
              <a:rPr lang="en-US" altLang="id-ID" sz="2000" dirty="0" err="1"/>
              <a:t>bergantung</a:t>
            </a:r>
            <a:r>
              <a:rPr lang="en-US" altLang="id-ID" sz="2000" dirty="0"/>
              <a:t> pada </a:t>
            </a:r>
            <a:r>
              <a:rPr lang="en-US" altLang="id-ID" sz="2000" dirty="0" err="1"/>
              <a:t>kecepatan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rotasi</a:t>
            </a:r>
            <a:r>
              <a:rPr lang="en-US" altLang="id-ID" sz="2000" dirty="0"/>
              <a:t> dan </a:t>
            </a:r>
            <a:r>
              <a:rPr lang="en-US" altLang="id-ID" sz="2000" dirty="0" err="1"/>
              <a:t>kepadatan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rekaman</a:t>
            </a:r>
            <a:r>
              <a:rPr lang="en-US" altLang="id-ID" sz="2000" dirty="0"/>
              <a:t>. Transfer  rate (t) </a:t>
            </a:r>
            <a:r>
              <a:rPr lang="en-US" altLang="id-ID" sz="2000" dirty="0" err="1"/>
              <a:t>adalah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kecepatan</a:t>
            </a:r>
            <a:r>
              <a:rPr lang="en-US" altLang="id-ID" sz="2000" dirty="0"/>
              <a:t> transfer data </a:t>
            </a:r>
            <a:r>
              <a:rPr lang="en-US" altLang="id-ID" sz="2000" dirty="0" err="1"/>
              <a:t>sesaat</a:t>
            </a:r>
            <a:r>
              <a:rPr lang="en-US" altLang="id-ID" sz="2000" dirty="0"/>
              <a:t>, data </a:t>
            </a:r>
            <a:r>
              <a:rPr lang="en-US" altLang="id-ID" sz="2000" dirty="0" err="1"/>
              <a:t>ini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diberikan</a:t>
            </a:r>
            <a:r>
              <a:rPr lang="en-US" altLang="id-ID" sz="2000" dirty="0"/>
              <a:t> oleh </a:t>
            </a:r>
            <a:r>
              <a:rPr lang="en-US" altLang="id-ID" sz="2000" dirty="0" err="1"/>
              <a:t>pembuat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perangkat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keras</a:t>
            </a:r>
            <a:endParaRPr lang="en-US" alt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F2E1699D-9EB5-447A-8AA8-C319279B4F3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228600" y="286920"/>
            <a:ext cx="7543800" cy="6284160"/>
          </a:xfrm>
          <a:ln/>
        </p:spPr>
        <p:txBody>
          <a:bodyPr vert="horz" wrap="square" lIns="91440" tIns="20899" rIns="91440" bIns="45720" numCol="1" anchor="t" anchorCtr="0" compatLnSpc="1">
            <a:prstTxWarp prst="textNoShape">
              <a:avLst/>
            </a:prstTxWarp>
          </a:bodyPr>
          <a:lstStyle/>
          <a:p>
            <a:pPr marL="388806" indent="-293764" algn="just">
              <a:spcAft>
                <a:spcPts val="1293"/>
              </a:spcAft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b="0" dirty="0" err="1">
                <a:solidFill>
                  <a:schemeClr val="tx1"/>
                </a:solidFill>
              </a:rPr>
              <a:t>Beberapa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tipe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dapat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muncul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ketika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operasi</a:t>
            </a:r>
            <a:r>
              <a:rPr lang="en-US" altLang="id-ID" sz="2000" b="0" dirty="0">
                <a:solidFill>
                  <a:schemeClr val="tx1"/>
                </a:solidFill>
              </a:rPr>
              <a:t> disk. </a:t>
            </a:r>
            <a:r>
              <a:rPr lang="en-US" altLang="id-ID" sz="2000" b="0" dirty="0" err="1">
                <a:solidFill>
                  <a:schemeClr val="tx1"/>
                </a:solidFill>
              </a:rPr>
              <a:t>Kesalahan-kesalahan</a:t>
            </a:r>
            <a:r>
              <a:rPr lang="en-US" altLang="id-ID" sz="2000" b="0" dirty="0">
                <a:solidFill>
                  <a:schemeClr val="tx1"/>
                </a:solidFill>
              </a:rPr>
              <a:t> pada disk </a:t>
            </a:r>
            <a:r>
              <a:rPr lang="en-US" altLang="id-ID" sz="2000" b="0" dirty="0" err="1">
                <a:solidFill>
                  <a:schemeClr val="tx1"/>
                </a:solidFill>
              </a:rPr>
              <a:t>dapat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dikategorikan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sebagai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berikut</a:t>
            </a:r>
            <a:r>
              <a:rPr lang="en-US" altLang="id-ID" sz="2000" b="0" dirty="0">
                <a:solidFill>
                  <a:schemeClr val="tx1"/>
                </a:solidFill>
              </a:rPr>
              <a:t> :</a:t>
            </a:r>
          </a:p>
          <a:p>
            <a:pPr marL="388806" indent="-293764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>
                <a:solidFill>
                  <a:schemeClr val="tx1"/>
                </a:solidFill>
              </a:rPr>
              <a:t>Programming error </a:t>
            </a:r>
          </a:p>
          <a:p>
            <a:pPr marL="1563863" lvl="1" indent="-519848" algn="just">
              <a:spcAft>
                <a:spcPts val="1032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000" b="0" dirty="0">
                <a:solidFill>
                  <a:schemeClr val="tx1"/>
                </a:solidFill>
              </a:rPr>
              <a:t> yang </a:t>
            </a:r>
            <a:r>
              <a:rPr lang="en-US" altLang="id-ID" sz="2000" b="0" dirty="0" err="1">
                <a:solidFill>
                  <a:schemeClr val="tx1"/>
                </a:solidFill>
              </a:rPr>
              <a:t>disebabkan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pemrograman</a:t>
            </a:r>
            <a:r>
              <a:rPr lang="en-US" altLang="id-ID" sz="2000" b="0" dirty="0">
                <a:solidFill>
                  <a:schemeClr val="tx1"/>
                </a:solidFill>
              </a:rPr>
              <a:t>, </a:t>
            </a:r>
            <a:r>
              <a:rPr lang="en-US" altLang="id-ID" sz="2000" b="0" dirty="0" err="1">
                <a:solidFill>
                  <a:schemeClr val="tx1"/>
                </a:solidFill>
              </a:rPr>
              <a:t>misalnya</a:t>
            </a:r>
            <a:r>
              <a:rPr lang="en-US" altLang="id-ID" sz="2000" b="0" dirty="0">
                <a:solidFill>
                  <a:schemeClr val="tx1"/>
                </a:solidFill>
              </a:rPr>
              <a:t> driver </a:t>
            </a:r>
            <a:r>
              <a:rPr lang="en-US" altLang="id-ID" sz="2000" b="0" dirty="0" err="1">
                <a:solidFill>
                  <a:schemeClr val="tx1"/>
                </a:solidFill>
              </a:rPr>
              <a:t>memerintahkan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mencari</a:t>
            </a:r>
            <a:r>
              <a:rPr lang="en-US" altLang="id-ID" sz="2000" b="0" dirty="0">
                <a:solidFill>
                  <a:schemeClr val="tx1"/>
                </a:solidFill>
              </a:rPr>
              <a:t> track yang </a:t>
            </a:r>
            <a:r>
              <a:rPr lang="en-US" altLang="id-ID" sz="2000" b="0" dirty="0" err="1">
                <a:solidFill>
                  <a:schemeClr val="tx1"/>
                </a:solidFill>
              </a:rPr>
              <a:t>tak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ada</a:t>
            </a:r>
            <a:r>
              <a:rPr lang="en-US" altLang="id-ID" sz="2000" b="0" dirty="0">
                <a:solidFill>
                  <a:schemeClr val="tx1"/>
                </a:solidFill>
              </a:rPr>
              <a:t>, </a:t>
            </a:r>
            <a:r>
              <a:rPr lang="en-US" altLang="id-ID" sz="2000" b="0" dirty="0" err="1">
                <a:solidFill>
                  <a:schemeClr val="tx1"/>
                </a:solidFill>
              </a:rPr>
              <a:t>membaca</a:t>
            </a:r>
            <a:r>
              <a:rPr lang="en-US" altLang="id-ID" sz="2000" b="0" dirty="0">
                <a:solidFill>
                  <a:schemeClr val="tx1"/>
                </a:solidFill>
              </a:rPr>
              <a:t> sector yang </a:t>
            </a:r>
            <a:r>
              <a:rPr lang="en-US" altLang="id-ID" sz="2000" b="0" dirty="0" err="1">
                <a:solidFill>
                  <a:schemeClr val="tx1"/>
                </a:solidFill>
              </a:rPr>
              <a:t>tak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ada</a:t>
            </a:r>
            <a:r>
              <a:rPr lang="en-US" altLang="id-ID" sz="2000" b="0" dirty="0">
                <a:solidFill>
                  <a:schemeClr val="tx1"/>
                </a:solidFill>
              </a:rPr>
              <a:t>, </a:t>
            </a:r>
            <a:r>
              <a:rPr lang="en-US" altLang="id-ID" sz="2000" b="0" dirty="0" err="1">
                <a:solidFill>
                  <a:schemeClr val="tx1"/>
                </a:solidFill>
              </a:rPr>
              <a:t>dll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</a:p>
          <a:p>
            <a:pPr marL="388806" indent="-293764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>
                <a:solidFill>
                  <a:schemeClr val="tx1"/>
                </a:solidFill>
              </a:rPr>
              <a:t>Transient checksum error </a:t>
            </a:r>
          </a:p>
          <a:p>
            <a:pPr marL="1563863" lvl="1" indent="-519848" algn="just">
              <a:spcAft>
                <a:spcPts val="1032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disebabkan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adanya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debu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diantara</a:t>
            </a:r>
            <a:r>
              <a:rPr lang="en-US" altLang="id-ID" sz="2000" b="0" dirty="0">
                <a:solidFill>
                  <a:schemeClr val="tx1"/>
                </a:solidFill>
              </a:rPr>
              <a:t> head </a:t>
            </a:r>
            <a:r>
              <a:rPr lang="en-US" altLang="id-ID" sz="2000" b="0" dirty="0" err="1">
                <a:solidFill>
                  <a:schemeClr val="tx1"/>
                </a:solidFill>
              </a:rPr>
              <a:t>dengan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permukaan</a:t>
            </a:r>
            <a:r>
              <a:rPr lang="en-US" altLang="id-ID" sz="2000" b="0" dirty="0">
                <a:solidFill>
                  <a:schemeClr val="tx1"/>
                </a:solidFill>
              </a:rPr>
              <a:t> disk. </a:t>
            </a:r>
            <a:r>
              <a:rPr lang="en-US" altLang="id-ID" sz="2000" b="0" dirty="0" err="1">
                <a:solidFill>
                  <a:schemeClr val="tx1"/>
                </a:solidFill>
              </a:rPr>
              <a:t>Untuk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mengeliminasi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ini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maka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dilakukan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pengulangan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operasi</a:t>
            </a:r>
            <a:r>
              <a:rPr lang="en-US" altLang="id-ID" sz="2000" b="0" dirty="0">
                <a:solidFill>
                  <a:schemeClr val="tx1"/>
                </a:solidFill>
              </a:rPr>
              <a:t> pada disk. </a:t>
            </a:r>
          </a:p>
          <a:p>
            <a:pPr marL="388806" indent="-293764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dirty="0">
                <a:solidFill>
                  <a:schemeClr val="tx1"/>
                </a:solidFill>
              </a:rPr>
              <a:t>Permanent checksum error </a:t>
            </a:r>
          </a:p>
          <a:p>
            <a:pPr marL="1563863" lvl="1" indent="-519848" algn="just">
              <a:spcAft>
                <a:spcPts val="1032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  <a:tab pos="8536446" algn="l"/>
              </a:tabLst>
            </a:pPr>
            <a:r>
              <a:rPr lang="en-US" altLang="id-ID" sz="20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disebabkan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kerusakan</a:t>
            </a:r>
            <a:r>
              <a:rPr lang="en-US" altLang="id-ID" sz="2000" b="0" dirty="0">
                <a:solidFill>
                  <a:schemeClr val="tx1"/>
                </a:solidFill>
              </a:rPr>
              <a:t>  disk </a:t>
            </a:r>
            <a:r>
              <a:rPr lang="en-US" altLang="id-ID" sz="2000" b="0" dirty="0" err="1">
                <a:solidFill>
                  <a:schemeClr val="tx1"/>
                </a:solidFill>
              </a:rPr>
              <a:t>maka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harus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dibuat</a:t>
            </a:r>
            <a:r>
              <a:rPr lang="en-US" altLang="id-ID" sz="2000" b="0" dirty="0">
                <a:solidFill>
                  <a:schemeClr val="tx1"/>
                </a:solidFill>
              </a:rPr>
              <a:t> daftar </a:t>
            </a:r>
            <a:r>
              <a:rPr lang="en-US" altLang="id-ID" sz="2000" b="0" dirty="0" err="1">
                <a:solidFill>
                  <a:schemeClr val="tx1"/>
                </a:solidFill>
              </a:rPr>
              <a:t>blok-blok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buruk</a:t>
            </a:r>
            <a:r>
              <a:rPr lang="en-US" altLang="id-ID" sz="2000" b="0" dirty="0">
                <a:solidFill>
                  <a:schemeClr val="tx1"/>
                </a:solidFill>
              </a:rPr>
              <a:t> agar data </a:t>
            </a:r>
            <a:r>
              <a:rPr lang="en-US" altLang="id-ID" sz="2000" b="0" dirty="0" err="1">
                <a:solidFill>
                  <a:schemeClr val="tx1"/>
                </a:solidFill>
              </a:rPr>
              <a:t>tidak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ditulis</a:t>
            </a:r>
            <a:r>
              <a:rPr lang="en-US" altLang="id-ID" sz="2000" b="0" dirty="0">
                <a:solidFill>
                  <a:schemeClr val="tx1"/>
                </a:solidFill>
              </a:rPr>
              <a:t> di </a:t>
            </a:r>
            <a:r>
              <a:rPr lang="en-US" altLang="id-ID" sz="2000" b="0" dirty="0" err="1">
                <a:solidFill>
                  <a:schemeClr val="tx1"/>
                </a:solidFill>
              </a:rPr>
              <a:t>blok</a:t>
            </a:r>
            <a:r>
              <a:rPr lang="en-US" altLang="id-ID" sz="2000" b="0" dirty="0">
                <a:solidFill>
                  <a:schemeClr val="tx1"/>
                </a:solidFill>
              </a:rPr>
              <a:t> </a:t>
            </a:r>
            <a:r>
              <a:rPr lang="en-US" altLang="id-ID" sz="2000" b="0" dirty="0" err="1">
                <a:solidFill>
                  <a:schemeClr val="tx1"/>
                </a:solidFill>
              </a:rPr>
              <a:t>buruk</a:t>
            </a:r>
            <a:r>
              <a:rPr lang="en-US" altLang="id-ID" sz="2000" b="0" dirty="0">
                <a:solidFill>
                  <a:schemeClr val="tx1"/>
                </a:solidFill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74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DC177108-5019-4712-9E1D-DF005F894DE0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>
          <a:xfrm>
            <a:off x="-1" y="685800"/>
            <a:ext cx="4471220" cy="6019800"/>
          </a:xfrm>
          <a:ln/>
        </p:spPr>
        <p:txBody>
          <a:bodyPr vert="horz" wrap="square" lIns="91440" tIns="25471" rIns="91440" bIns="45720" numCol="1" anchor="t" anchorCtr="0" compatLnSpc="1">
            <a:prstTxWarp prst="textNoShape">
              <a:avLst/>
            </a:prstTxWarp>
          </a:bodyPr>
          <a:lstStyle/>
          <a:p>
            <a:pPr marL="388806" indent="-293764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3600" dirty="0">
                <a:solidFill>
                  <a:schemeClr val="tx1"/>
                </a:solidFill>
              </a:rPr>
              <a:t>Seek error </a:t>
            </a:r>
            <a:endParaRPr lang="id-ID" altLang="id-ID" sz="3600" dirty="0">
              <a:solidFill>
                <a:schemeClr val="tx1"/>
              </a:solidFill>
            </a:endParaRPr>
          </a:p>
          <a:p>
            <a:pPr marL="552242" indent="-457200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q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ini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ditanggulangi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dengan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mengkalibrasi</a:t>
            </a:r>
            <a:r>
              <a:rPr lang="en-US" altLang="id-ID" sz="2800" b="0" dirty="0">
                <a:solidFill>
                  <a:schemeClr val="tx1"/>
                </a:solidFill>
              </a:rPr>
              <a:t> disk </a:t>
            </a:r>
            <a:r>
              <a:rPr lang="en-US" altLang="id-ID" sz="2800" b="0" dirty="0" err="1">
                <a:solidFill>
                  <a:schemeClr val="tx1"/>
                </a:solidFill>
              </a:rPr>
              <a:t>supaya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berfungsi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kembali</a:t>
            </a:r>
            <a:r>
              <a:rPr lang="en-US" altLang="id-ID" sz="3200" b="0" dirty="0">
                <a:solidFill>
                  <a:schemeClr val="tx1"/>
                </a:solidFill>
              </a:rPr>
              <a:t>.  </a:t>
            </a:r>
          </a:p>
          <a:p>
            <a:pPr marL="388806" indent="-293764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3600" dirty="0">
                <a:solidFill>
                  <a:schemeClr val="tx1"/>
                </a:solidFill>
              </a:rPr>
              <a:t>Controller error </a:t>
            </a:r>
            <a:endParaRPr lang="id-ID" altLang="id-ID" sz="3600" dirty="0">
              <a:solidFill>
                <a:schemeClr val="tx1"/>
              </a:solidFill>
            </a:endParaRPr>
          </a:p>
          <a:p>
            <a:pPr marL="552242" indent="-457200" algn="just">
              <a:spcAft>
                <a:spcPts val="1293"/>
              </a:spcAft>
              <a:buClr>
                <a:srgbClr val="FF6633"/>
              </a:buClr>
              <a:buSzPct val="45000"/>
              <a:buFont typeface="Wingdings" panose="05000000000000000000" pitchFamily="2" charset="2"/>
              <a:buChar char="q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b="0" dirty="0" err="1">
                <a:solidFill>
                  <a:schemeClr val="tx1"/>
                </a:solidFill>
              </a:rPr>
              <a:t>Kesalahan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ini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ditanggulangi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dengan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menukar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pengendali</a:t>
            </a:r>
            <a:r>
              <a:rPr lang="en-US" altLang="id-ID" sz="2800" b="0" dirty="0">
                <a:solidFill>
                  <a:schemeClr val="tx1"/>
                </a:solidFill>
              </a:rPr>
              <a:t> yang salah </a:t>
            </a:r>
            <a:r>
              <a:rPr lang="en-US" altLang="id-ID" sz="2800" b="0" dirty="0" err="1">
                <a:solidFill>
                  <a:schemeClr val="tx1"/>
                </a:solidFill>
              </a:rPr>
              <a:t>dengan</a:t>
            </a:r>
            <a:r>
              <a:rPr lang="en-US" altLang="id-ID" sz="2800" b="0" dirty="0">
                <a:solidFill>
                  <a:schemeClr val="tx1"/>
                </a:solidFill>
              </a:rPr>
              <a:t> </a:t>
            </a:r>
            <a:r>
              <a:rPr lang="en-US" altLang="id-ID" sz="2800" b="0" dirty="0" err="1">
                <a:solidFill>
                  <a:schemeClr val="tx1"/>
                </a:solidFill>
              </a:rPr>
              <a:t>pengendali</a:t>
            </a:r>
            <a:r>
              <a:rPr lang="en-US" altLang="id-ID" sz="2800" b="0" dirty="0">
                <a:solidFill>
                  <a:schemeClr val="tx1"/>
                </a:solidFill>
              </a:rPr>
              <a:t> yang </a:t>
            </a:r>
            <a:r>
              <a:rPr lang="en-US" altLang="id-ID" sz="2800" b="0" dirty="0" err="1">
                <a:solidFill>
                  <a:schemeClr val="tx1"/>
                </a:solidFill>
              </a:rPr>
              <a:t>baru</a:t>
            </a:r>
            <a:r>
              <a:rPr lang="en-US" altLang="id-ID" sz="2800" b="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D0FE4-E9B4-49E3-B050-2F938F0436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197" y="1371601"/>
            <a:ext cx="4471221" cy="5333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>
            <a:extLst>
              <a:ext uri="{FF2B5EF4-FFF2-40B4-BE49-F238E27FC236}">
                <a16:creationId xmlns:a16="http://schemas.microsoft.com/office/drawing/2014/main" id="{2E66091A-C9E4-44CF-B0E6-C6BDD0BE9C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61804"/>
            <a:ext cx="8001719" cy="1062720"/>
          </a:xfrm>
          <a:ln/>
        </p:spPr>
        <p:txBody>
          <a:bodyPr vert="horz" wrap="square" lIns="91440" tIns="35268" rIns="91440" bIns="45720" numCol="1" anchor="b" anchorCtr="0" compatLnSpc="1">
            <a:prstTxWarp prst="textNoShape">
              <a:avLst/>
            </a:prstTxWarp>
          </a:bodyPr>
          <a:lstStyle/>
          <a:p>
            <a:pPr>
              <a:tabLst>
                <a:tab pos="0" algn="l"/>
                <a:tab pos="414726" algn="l"/>
                <a:tab pos="829452" algn="l"/>
                <a:tab pos="1244178" algn="l"/>
                <a:tab pos="1658904" algn="l"/>
                <a:tab pos="2073631" algn="l"/>
                <a:tab pos="2488357" algn="l"/>
                <a:tab pos="2903083" algn="l"/>
                <a:tab pos="3317809" algn="l"/>
                <a:tab pos="3732535" algn="l"/>
                <a:tab pos="4147261" algn="l"/>
                <a:tab pos="4561987" algn="l"/>
                <a:tab pos="4976713" algn="l"/>
                <a:tab pos="5391440" algn="l"/>
                <a:tab pos="5806166" algn="l"/>
                <a:tab pos="6220892" algn="l"/>
                <a:tab pos="6635618" algn="l"/>
                <a:tab pos="7050344" algn="l"/>
                <a:tab pos="7465070" algn="l"/>
                <a:tab pos="7879796" algn="l"/>
                <a:tab pos="8294522" algn="l"/>
              </a:tabLst>
            </a:pPr>
            <a:r>
              <a:rPr lang="en-US" altLang="id-ID" dirty="0" err="1"/>
              <a:t>Mekanisme</a:t>
            </a:r>
            <a:r>
              <a:rPr lang="en-US" altLang="id-ID" dirty="0"/>
              <a:t> </a:t>
            </a:r>
            <a:r>
              <a:rPr lang="en-US" altLang="id-ID" dirty="0" err="1"/>
              <a:t>Perangkat</a:t>
            </a:r>
            <a:r>
              <a:rPr lang="en-US" altLang="id-ID" dirty="0"/>
              <a:t> </a:t>
            </a:r>
            <a:r>
              <a:rPr lang="en-US" altLang="id-ID" dirty="0" err="1"/>
              <a:t>Lunak</a:t>
            </a:r>
            <a:r>
              <a:rPr lang="en-US" altLang="id-ID" dirty="0"/>
              <a:t> I/O</a:t>
            </a: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28FB690E-EDA3-4B8F-BCA8-0AA550D077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1" y="1796040"/>
            <a:ext cx="4724400" cy="5061959"/>
          </a:xfrm>
          <a:ln/>
        </p:spPr>
        <p:txBody>
          <a:bodyPr/>
          <a:lstStyle/>
          <a:p>
            <a:pPr marL="388806" indent="-293764" algn="just"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</a:tabLst>
            </a:pPr>
            <a:r>
              <a:rPr lang="en-US" altLang="id-ID" dirty="0"/>
              <a:t>CLOCK</a:t>
            </a:r>
          </a:p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</a:tabLst>
            </a:pPr>
            <a:r>
              <a:rPr lang="en-US" altLang="id-ID" dirty="0" err="1"/>
              <a:t>Perangkat</a:t>
            </a:r>
            <a:r>
              <a:rPr lang="en-US" altLang="id-ID" dirty="0"/>
              <a:t> </a:t>
            </a:r>
            <a:r>
              <a:rPr lang="en-US" altLang="id-ID" dirty="0" err="1"/>
              <a:t>keras</a:t>
            </a:r>
            <a:r>
              <a:rPr lang="en-US" altLang="id-ID" dirty="0"/>
              <a:t> clock </a:t>
            </a:r>
            <a:r>
              <a:rPr lang="en-US" altLang="id-ID" dirty="0" err="1"/>
              <a:t>mempunyai</a:t>
            </a:r>
            <a:r>
              <a:rPr lang="en-US" altLang="id-ID" dirty="0"/>
              <a:t> 2 </a:t>
            </a:r>
            <a:r>
              <a:rPr lang="en-US" altLang="id-ID" dirty="0" err="1"/>
              <a:t>tipe</a:t>
            </a:r>
            <a:r>
              <a:rPr lang="en-US" altLang="id-ID" dirty="0"/>
              <a:t> clock, </a:t>
            </a:r>
            <a:r>
              <a:rPr lang="en-US" altLang="id-ID" dirty="0" err="1"/>
              <a:t>yaitu</a:t>
            </a:r>
            <a:r>
              <a:rPr lang="en-US" altLang="id-ID" dirty="0"/>
              <a:t> : </a:t>
            </a:r>
          </a:p>
          <a:p>
            <a:pPr marL="1563863" lvl="1" indent="-519848" algn="just"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</a:tabLst>
            </a:pPr>
            <a:r>
              <a:rPr lang="en-US" altLang="id-ID" dirty="0"/>
              <a:t>Clock yang </a:t>
            </a:r>
            <a:r>
              <a:rPr lang="en-US" altLang="id-ID" dirty="0" err="1"/>
              <a:t>ditimbulkan</a:t>
            </a:r>
            <a:r>
              <a:rPr lang="en-US" altLang="id-ID" dirty="0"/>
              <a:t> impulse </a:t>
            </a:r>
            <a:r>
              <a:rPr lang="en-US" altLang="id-ID" dirty="0" err="1"/>
              <a:t>tegangan</a:t>
            </a:r>
            <a:r>
              <a:rPr lang="en-US" altLang="id-ID" dirty="0"/>
              <a:t> </a:t>
            </a:r>
            <a:r>
              <a:rPr lang="en-US" altLang="id-ID" dirty="0" err="1"/>
              <a:t>listrik</a:t>
            </a:r>
            <a:r>
              <a:rPr lang="en-US" altLang="id-ID" dirty="0"/>
              <a:t> </a:t>
            </a:r>
          </a:p>
          <a:p>
            <a:pPr marL="1563863" lvl="1" indent="-519848" algn="just"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</a:tabLst>
            </a:pPr>
            <a:r>
              <a:rPr lang="en-US" altLang="id-ID" dirty="0"/>
              <a:t>Programmable interval timer (PIT) </a:t>
            </a:r>
          </a:p>
          <a:p>
            <a:pPr marL="388806" indent="-293764" algn="just">
              <a:buClrTx/>
              <a:buSzTx/>
              <a:buNone/>
              <a:tabLst>
                <a:tab pos="390246" algn="l"/>
                <a:tab pos="492487" algn="l"/>
                <a:tab pos="907213" algn="l"/>
                <a:tab pos="1321940" algn="l"/>
                <a:tab pos="1736666" algn="l"/>
                <a:tab pos="2151392" algn="l"/>
                <a:tab pos="2566118" algn="l"/>
                <a:tab pos="2980844" algn="l"/>
                <a:tab pos="3395570" algn="l"/>
                <a:tab pos="3810296" algn="l"/>
                <a:tab pos="4225022" algn="l"/>
                <a:tab pos="4639748" algn="l"/>
                <a:tab pos="5054475" algn="l"/>
                <a:tab pos="5469201" algn="l"/>
                <a:tab pos="5883927" algn="l"/>
                <a:tab pos="6298653" algn="l"/>
                <a:tab pos="6713379" algn="l"/>
                <a:tab pos="7128105" algn="l"/>
                <a:tab pos="7542831" algn="l"/>
                <a:tab pos="7957557" algn="l"/>
                <a:tab pos="8372284" algn="l"/>
              </a:tabLst>
            </a:pPr>
            <a:endParaRPr lang="en-US" altLang="id-ID" dirty="0"/>
          </a:p>
        </p:txBody>
      </p:sp>
      <p:pic>
        <p:nvPicPr>
          <p:cNvPr id="5" name="Picture 2" descr="http://d3i5bpxkxvwmz.cloudfront.net/resized/images/remote/http_s.eeweb.com/articles/2012/03/05/real-time-clock-calendar-ic-1330961433_600_429.png">
            <a:extLst>
              <a:ext uri="{FF2B5EF4-FFF2-40B4-BE49-F238E27FC236}">
                <a16:creationId xmlns:a16="http://schemas.microsoft.com/office/drawing/2014/main" id="{64A7AE01-7A3C-40E9-9406-78889E188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546" y="1765716"/>
            <a:ext cx="3582241" cy="2561303"/>
          </a:xfrm>
          <a:prstGeom prst="rect">
            <a:avLst/>
          </a:prstGeom>
          <a:noFill/>
        </p:spPr>
      </p:pic>
      <p:pic>
        <p:nvPicPr>
          <p:cNvPr id="6" name="Picture 4" descr="http://www.hobbytronics.co.uk/image/data/dealextreme/real-time-clock-ds1302.jpg">
            <a:extLst>
              <a:ext uri="{FF2B5EF4-FFF2-40B4-BE49-F238E27FC236}">
                <a16:creationId xmlns:a16="http://schemas.microsoft.com/office/drawing/2014/main" id="{F8B071D4-7D1E-4330-9A32-6133353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4608" y="4346684"/>
            <a:ext cx="3452116" cy="24740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182B99B5-6095-475B-AE9B-C9DDE9AACA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7924800" cy="1062720"/>
          </a:xfrm>
          <a:ln/>
        </p:spPr>
        <p:txBody>
          <a:bodyPr vert="horz" wrap="square" lIns="91440" tIns="35268" rIns="91440" bIns="45720" numCol="1" anchor="b" anchorCtr="0" compatLnSpc="1">
            <a:prstTxWarp prst="textNoShape">
              <a:avLst/>
            </a:prstTxWarp>
          </a:bodyPr>
          <a:lstStyle/>
          <a:p>
            <a:pPr>
              <a:tabLst>
                <a:tab pos="0" algn="l"/>
                <a:tab pos="414726" algn="l"/>
                <a:tab pos="829452" algn="l"/>
                <a:tab pos="1244178" algn="l"/>
                <a:tab pos="1658904" algn="l"/>
                <a:tab pos="2073631" algn="l"/>
                <a:tab pos="2488357" algn="l"/>
                <a:tab pos="2903083" algn="l"/>
                <a:tab pos="3317809" algn="l"/>
                <a:tab pos="3732535" algn="l"/>
                <a:tab pos="4147261" algn="l"/>
                <a:tab pos="4561987" algn="l"/>
                <a:tab pos="4976713" algn="l"/>
                <a:tab pos="5391440" algn="l"/>
                <a:tab pos="5806166" algn="l"/>
                <a:tab pos="6220892" algn="l"/>
                <a:tab pos="6635618" algn="l"/>
                <a:tab pos="7050344" algn="l"/>
                <a:tab pos="7465070" algn="l"/>
                <a:tab pos="7879796" algn="l"/>
                <a:tab pos="8294522" algn="l"/>
              </a:tabLst>
            </a:pPr>
            <a:r>
              <a:rPr lang="en-US" altLang="id-ID" dirty="0" err="1"/>
              <a:t>Mekanisme</a:t>
            </a:r>
            <a:r>
              <a:rPr lang="en-US" altLang="id-ID" dirty="0"/>
              <a:t> </a:t>
            </a:r>
            <a:r>
              <a:rPr lang="en-US" altLang="id-ID" dirty="0" err="1"/>
              <a:t>Perangkat</a:t>
            </a:r>
            <a:r>
              <a:rPr lang="en-US" altLang="id-ID" dirty="0"/>
              <a:t> </a:t>
            </a:r>
            <a:r>
              <a:rPr lang="en-US" altLang="id-ID" dirty="0" err="1"/>
              <a:t>Lunak</a:t>
            </a:r>
            <a:r>
              <a:rPr lang="en-US" altLang="id-ID" dirty="0"/>
              <a:t> I/O</a:t>
            </a:r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59D2B21B-9E2E-4296-B957-EE3ED5F3C5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1948441"/>
            <a:ext cx="8032320" cy="4909559"/>
          </a:xfrm>
          <a:ln/>
        </p:spPr>
        <p:txBody>
          <a:bodyPr/>
          <a:lstStyle/>
          <a:p>
            <a:pPr marL="388806" indent="-293764" algn="just">
              <a:buClr>
                <a:srgbClr val="FF6633"/>
              </a:buClr>
              <a:buSzPct val="45000"/>
              <a:buFont typeface="Wingdings" panose="05000000000000000000" pitchFamily="2" charset="2"/>
              <a:buChar char="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dirty="0" err="1"/>
              <a:t>Sedangkan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perangkat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lunak</a:t>
            </a:r>
            <a:r>
              <a:rPr lang="en-US" altLang="id-ID" sz="2800" dirty="0"/>
              <a:t> clock pada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mempunyai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beberapa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fungsi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antara</a:t>
            </a:r>
            <a:r>
              <a:rPr lang="en-US" altLang="id-ID" sz="2800" dirty="0"/>
              <a:t> lain : </a:t>
            </a:r>
          </a:p>
          <a:p>
            <a:pPr marL="780492" lvl="1" algn="just">
              <a:spcAft>
                <a:spcPts val="1293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dirty="0" err="1"/>
              <a:t>Mengelola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tanggal</a:t>
            </a:r>
            <a:r>
              <a:rPr lang="en-US" altLang="id-ID" sz="2800" dirty="0"/>
              <a:t> (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nyata</a:t>
            </a:r>
            <a:r>
              <a:rPr lang="en-US" altLang="id-ID" sz="2800" dirty="0"/>
              <a:t>) </a:t>
            </a:r>
          </a:p>
          <a:p>
            <a:pPr marL="780492" lvl="1" algn="just">
              <a:spcAft>
                <a:spcPts val="1293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dirty="0" err="1"/>
              <a:t>Mencegah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berjalan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lebih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ditetapkan</a:t>
            </a:r>
            <a:r>
              <a:rPr lang="en-US" altLang="id-ID" sz="2800" dirty="0"/>
              <a:t> </a:t>
            </a:r>
          </a:p>
          <a:p>
            <a:pPr marL="780492" lvl="1" algn="just">
              <a:spcAft>
                <a:spcPts val="1293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dirty="0" err="1"/>
              <a:t>Menghitung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penggunaan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pemroses</a:t>
            </a:r>
            <a:r>
              <a:rPr lang="en-US" altLang="id-ID" sz="2800" dirty="0"/>
              <a:t> </a:t>
            </a:r>
          </a:p>
          <a:p>
            <a:pPr marL="780492" lvl="1" algn="just">
              <a:spcAft>
                <a:spcPts val="1293"/>
              </a:spcAft>
              <a:buClr>
                <a:srgbClr val="FF6633"/>
              </a:buClr>
              <a:buSzPct val="75000"/>
              <a:buFont typeface="Symbol" panose="05050102010706020507" pitchFamily="18" charset="2"/>
              <a:buChar char=""/>
              <a:tabLst>
                <a:tab pos="388806" algn="l"/>
                <a:tab pos="491048" algn="l"/>
                <a:tab pos="905774" algn="l"/>
                <a:tab pos="1320500" algn="l"/>
                <a:tab pos="1735226" algn="l"/>
                <a:tab pos="2149952" algn="l"/>
                <a:tab pos="2564678" algn="l"/>
                <a:tab pos="2979404" algn="l"/>
                <a:tab pos="3394131" algn="l"/>
                <a:tab pos="3808857" algn="l"/>
                <a:tab pos="4223583" algn="l"/>
                <a:tab pos="4638309" algn="l"/>
                <a:tab pos="5053035" algn="l"/>
                <a:tab pos="5467761" algn="l"/>
                <a:tab pos="5882487" algn="l"/>
                <a:tab pos="6297213" algn="l"/>
                <a:tab pos="6711939" algn="l"/>
                <a:tab pos="7126666" algn="l"/>
                <a:tab pos="7541392" algn="l"/>
                <a:tab pos="7956118" algn="l"/>
                <a:tab pos="8370844" algn="l"/>
              </a:tabLst>
            </a:pPr>
            <a:r>
              <a:rPr lang="en-US" altLang="id-ID" sz="2800" dirty="0" err="1"/>
              <a:t>Mengerjakan</a:t>
            </a:r>
            <a:r>
              <a:rPr lang="en-US" altLang="id-ID" sz="2800" dirty="0"/>
              <a:t> monitoring dan </a:t>
            </a:r>
            <a:r>
              <a:rPr lang="en-US" altLang="id-ID" sz="2800" dirty="0" err="1"/>
              <a:t>pengumpulan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statistik</a:t>
            </a:r>
            <a:r>
              <a:rPr lang="en-US" altLang="id-ID" sz="28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94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482">
                                            <p:txEl>
                                              <p:charRg st="94" end="1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137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0482">
                                            <p:txEl>
                                              <p:charRg st="137" end="1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196" end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482">
                                            <p:txEl>
                                              <p:charRg st="196" end="2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8" end="2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482">
                                            <p:txEl>
                                              <p:charRg st="228" end="2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473</TotalTime>
  <Words>1457</Words>
  <Application>Microsoft Office PowerPoint</Application>
  <PresentationFormat>On-screen Show (4:3)</PresentationFormat>
  <Paragraphs>208</Paragraphs>
  <Slides>40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Wingdings</vt:lpstr>
      <vt:lpstr>Calibri</vt:lpstr>
      <vt:lpstr>Network</vt:lpstr>
      <vt:lpstr>Manajemen  Device atau Input/Output</vt:lpstr>
      <vt:lpstr>Latar Belakang</vt:lpstr>
      <vt:lpstr>Organisasi sistem I/O</vt:lpstr>
      <vt:lpstr>Organisasi Fisik atau Perangkat Keras</vt:lpstr>
      <vt:lpstr>Organisasi Fisik atau Perangkat Keras</vt:lpstr>
      <vt:lpstr>PowerPoint Presentation</vt:lpstr>
      <vt:lpstr>Organisasi Perangkat Keras * Piranti I/O*</vt:lpstr>
      <vt:lpstr>PowerPoint Presentation</vt:lpstr>
      <vt:lpstr>Organisasi Perangkat Keras * Piranti I/O*</vt:lpstr>
      <vt:lpstr>Organisasi Perangkat Keras * Device Controller*</vt:lpstr>
      <vt:lpstr>Organisasi Perangkat Keras * Bus I/O*</vt:lpstr>
      <vt:lpstr>Pengalamatan Piranti I/O</vt:lpstr>
      <vt:lpstr>PowerPoint Presentation</vt:lpstr>
      <vt:lpstr>Pengalamatan Piranti I/O</vt:lpstr>
      <vt:lpstr>Metode Transfer Data</vt:lpstr>
      <vt:lpstr>Metode Transfer Data</vt:lpstr>
      <vt:lpstr>Metode Transfer Data</vt:lpstr>
      <vt:lpstr>Organisasi Perangkat Lunak Sistem I/O</vt:lpstr>
      <vt:lpstr>Organisasi perangkat lunak sistem I/O</vt:lpstr>
      <vt:lpstr>Tujuan</vt:lpstr>
      <vt:lpstr>Tujuan</vt:lpstr>
      <vt:lpstr>Tujuan</vt:lpstr>
      <vt:lpstr>Tujuan</vt:lpstr>
      <vt:lpstr>Tujuan</vt:lpstr>
      <vt:lpstr>Lapisan Interrupt Handler</vt:lpstr>
      <vt:lpstr>Lapisan Device Driver</vt:lpstr>
      <vt:lpstr>Lapisan subsistem I/O atau kernel I/O</vt:lpstr>
      <vt:lpstr>Lapisan Pustaka I/O</vt:lpstr>
      <vt:lpstr>Fungsi Manajemen Device</vt:lpstr>
      <vt:lpstr>Fungsi Manajemen Device</vt:lpstr>
      <vt:lpstr>Fungsi Manajemen Device</vt:lpstr>
      <vt:lpstr>Fungsi Manajemen Device</vt:lpstr>
      <vt:lpstr>Fungsi Manajemen Device</vt:lpstr>
      <vt:lpstr>Fungsi Manajemen Device</vt:lpstr>
      <vt:lpstr>Mekanisme  Perangkat Lunak I/O </vt:lpstr>
      <vt:lpstr>Mekanisme Perangkat Lunak I/O</vt:lpstr>
      <vt:lpstr>PowerPoint Presentation</vt:lpstr>
      <vt:lpstr>PowerPoint Presentation</vt:lpstr>
      <vt:lpstr>Mekanisme Perangkat Lunak I/O</vt:lpstr>
      <vt:lpstr>Mekanisme Perangkat Lunak I/O</vt:lpstr>
    </vt:vector>
  </TitlesOfParts>
  <Company>GBPA-2/11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 Device atau Input/Output</dc:title>
  <dc:creator>Azmuri Wahyu Azinar</dc:creator>
  <cp:lastModifiedBy>Row_Bee</cp:lastModifiedBy>
  <cp:revision>22</cp:revision>
  <dcterms:created xsi:type="dcterms:W3CDTF">2009-12-07T06:48:00Z</dcterms:created>
  <dcterms:modified xsi:type="dcterms:W3CDTF">2018-08-16T03:55:15Z</dcterms:modified>
</cp:coreProperties>
</file>