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3F7C63A-417B-4191-8AB0-3787BE61A84E}" type="doc">
      <dgm:prSet loTypeId="urn:microsoft.com/office/officeart/2005/8/layout/process1" loCatId="process" qsTypeId="urn:microsoft.com/office/officeart/2005/8/quickstyle/simple1" qsCatId="simple" csTypeId="urn:microsoft.com/office/officeart/2005/8/colors/colorful5" csCatId="colorful" phldr="1"/>
      <dgm:spPr/>
    </dgm:pt>
    <dgm:pt modelId="{E39B8D55-ACA3-4D9B-A5F0-E6A21BD77AE6}">
      <dgm:prSet phldrT="[Text]" custT="1"/>
      <dgm:spPr/>
      <dgm:t>
        <a:bodyPr/>
        <a:lstStyle/>
        <a:p>
          <a:r>
            <a:rPr lang="id-ID" sz="2800" dirty="0" smtClean="0"/>
            <a:t>Peristiwa</a:t>
          </a:r>
          <a:endParaRPr lang="en-US" sz="2800" dirty="0"/>
        </a:p>
      </dgm:t>
    </dgm:pt>
    <dgm:pt modelId="{4D09FA85-AB70-419B-8C2E-2FBFE7F20415}" type="parTrans" cxnId="{1B468B5D-C8B7-425D-920F-EE4C7D9C5632}">
      <dgm:prSet/>
      <dgm:spPr/>
      <dgm:t>
        <a:bodyPr/>
        <a:lstStyle/>
        <a:p>
          <a:endParaRPr lang="en-US"/>
        </a:p>
      </dgm:t>
    </dgm:pt>
    <dgm:pt modelId="{98288202-A02F-43CD-94F6-8F154B0FD7C2}" type="sibTrans" cxnId="{1B468B5D-C8B7-425D-920F-EE4C7D9C5632}">
      <dgm:prSet/>
      <dgm:spPr/>
      <dgm:t>
        <a:bodyPr/>
        <a:lstStyle/>
        <a:p>
          <a:endParaRPr lang="en-US"/>
        </a:p>
      </dgm:t>
    </dgm:pt>
    <dgm:pt modelId="{474C25C9-9302-4494-BDB7-87259EDF7B66}">
      <dgm:prSet phldrT="[Text]" custT="1"/>
      <dgm:spPr/>
      <dgm:t>
        <a:bodyPr/>
        <a:lstStyle/>
        <a:p>
          <a:r>
            <a:rPr lang="id-ID" sz="2400" dirty="0" smtClean="0"/>
            <a:t>Fakta/data</a:t>
          </a:r>
          <a:endParaRPr lang="en-US" sz="2400" dirty="0"/>
        </a:p>
      </dgm:t>
    </dgm:pt>
    <dgm:pt modelId="{A3250DDB-F706-4E58-BE91-BA045FCCBDEA}" type="parTrans" cxnId="{B223B108-8543-4436-8BD4-EBFFDD1A8ED0}">
      <dgm:prSet/>
      <dgm:spPr/>
      <dgm:t>
        <a:bodyPr/>
        <a:lstStyle/>
        <a:p>
          <a:endParaRPr lang="en-US"/>
        </a:p>
      </dgm:t>
    </dgm:pt>
    <dgm:pt modelId="{CB3A1629-824A-4F8E-9CA4-A84C450AD56C}" type="sibTrans" cxnId="{B223B108-8543-4436-8BD4-EBFFDD1A8ED0}">
      <dgm:prSet/>
      <dgm:spPr/>
      <dgm:t>
        <a:bodyPr/>
        <a:lstStyle/>
        <a:p>
          <a:endParaRPr lang="en-US"/>
        </a:p>
      </dgm:t>
    </dgm:pt>
    <dgm:pt modelId="{B6E7ED6C-512F-49C0-939C-3E74250363F5}">
      <dgm:prSet phldrT="[Text]" custT="1"/>
      <dgm:spPr/>
      <dgm:t>
        <a:bodyPr/>
        <a:lstStyle/>
        <a:p>
          <a:r>
            <a:rPr lang="id-ID" sz="2000" dirty="0" smtClean="0"/>
            <a:t>Generalisasi </a:t>
          </a:r>
          <a:endParaRPr lang="en-US" sz="2000" dirty="0"/>
        </a:p>
      </dgm:t>
    </dgm:pt>
    <dgm:pt modelId="{9D9CE226-C781-40BC-8E45-A965D398FAB7}" type="parTrans" cxnId="{05F91F6D-1E69-4BD5-97E9-03F02295AB99}">
      <dgm:prSet/>
      <dgm:spPr/>
      <dgm:t>
        <a:bodyPr/>
        <a:lstStyle/>
        <a:p>
          <a:endParaRPr lang="en-US"/>
        </a:p>
      </dgm:t>
    </dgm:pt>
    <dgm:pt modelId="{26A79C2C-327E-43CB-B8C8-B43613527075}" type="sibTrans" cxnId="{05F91F6D-1E69-4BD5-97E9-03F02295AB99}">
      <dgm:prSet/>
      <dgm:spPr/>
      <dgm:t>
        <a:bodyPr/>
        <a:lstStyle/>
        <a:p>
          <a:endParaRPr lang="en-US"/>
        </a:p>
      </dgm:t>
    </dgm:pt>
    <dgm:pt modelId="{6327AB37-58B8-410C-A13D-A99C916EC65C}">
      <dgm:prSet phldrT="[Text]" custT="1"/>
      <dgm:spPr/>
      <dgm:t>
        <a:bodyPr/>
        <a:lstStyle/>
        <a:p>
          <a:r>
            <a:rPr lang="id-ID" sz="2800" dirty="0" smtClean="0"/>
            <a:t>Konsep </a:t>
          </a:r>
          <a:endParaRPr lang="en-US" sz="2800" dirty="0"/>
        </a:p>
      </dgm:t>
    </dgm:pt>
    <dgm:pt modelId="{28F4039B-E3D0-4C6E-A042-9D32472FA7B4}" type="parTrans" cxnId="{6609D8CC-5C66-459D-AD0F-78D3079C5265}">
      <dgm:prSet/>
      <dgm:spPr/>
      <dgm:t>
        <a:bodyPr/>
        <a:lstStyle/>
        <a:p>
          <a:endParaRPr lang="en-US"/>
        </a:p>
      </dgm:t>
    </dgm:pt>
    <dgm:pt modelId="{25671616-F29B-445A-8396-B1DFFB224B41}" type="sibTrans" cxnId="{6609D8CC-5C66-459D-AD0F-78D3079C5265}">
      <dgm:prSet/>
      <dgm:spPr/>
      <dgm:t>
        <a:bodyPr/>
        <a:lstStyle/>
        <a:p>
          <a:endParaRPr lang="en-US"/>
        </a:p>
      </dgm:t>
    </dgm:pt>
    <dgm:pt modelId="{3B1CE16E-6A48-417F-9D5B-2095DE645D89}">
      <dgm:prSet phldrT="[Text]" custT="1"/>
      <dgm:spPr/>
      <dgm:t>
        <a:bodyPr/>
        <a:lstStyle/>
        <a:p>
          <a:r>
            <a:rPr lang="id-ID" sz="2800" dirty="0" smtClean="0"/>
            <a:t>Teori </a:t>
          </a:r>
          <a:endParaRPr lang="en-US" sz="2800" dirty="0"/>
        </a:p>
      </dgm:t>
    </dgm:pt>
    <dgm:pt modelId="{00C2C934-F7FC-4986-AB73-BCA00DE5C419}" type="parTrans" cxnId="{D38987F9-F596-4A7E-8B25-FA1783B9053E}">
      <dgm:prSet/>
      <dgm:spPr/>
      <dgm:t>
        <a:bodyPr/>
        <a:lstStyle/>
        <a:p>
          <a:endParaRPr lang="en-US"/>
        </a:p>
      </dgm:t>
    </dgm:pt>
    <dgm:pt modelId="{A022151F-2FA7-4FBA-8F3A-67CC65B7416D}" type="sibTrans" cxnId="{D38987F9-F596-4A7E-8B25-FA1783B9053E}">
      <dgm:prSet/>
      <dgm:spPr/>
      <dgm:t>
        <a:bodyPr/>
        <a:lstStyle/>
        <a:p>
          <a:endParaRPr lang="en-US"/>
        </a:p>
      </dgm:t>
    </dgm:pt>
    <dgm:pt modelId="{D270A8CD-5AD8-4564-85D5-13B5288D72A1}" type="pres">
      <dgm:prSet presAssocID="{33F7C63A-417B-4191-8AB0-3787BE61A84E}" presName="Name0" presStyleCnt="0">
        <dgm:presLayoutVars>
          <dgm:dir/>
          <dgm:resizeHandles val="exact"/>
        </dgm:presLayoutVars>
      </dgm:prSet>
      <dgm:spPr/>
    </dgm:pt>
    <dgm:pt modelId="{FD58B06C-1583-4791-B487-AE6123F59F0D}" type="pres">
      <dgm:prSet presAssocID="{E39B8D55-ACA3-4D9B-A5F0-E6A21BD77AE6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EAD6C2F-F99A-4095-9FF7-797B5CEA150A}" type="pres">
      <dgm:prSet presAssocID="{98288202-A02F-43CD-94F6-8F154B0FD7C2}" presName="sibTrans" presStyleLbl="sibTrans2D1" presStyleIdx="0" presStyleCnt="4"/>
      <dgm:spPr/>
    </dgm:pt>
    <dgm:pt modelId="{6C9198DE-680D-4044-8DBB-B16D87051389}" type="pres">
      <dgm:prSet presAssocID="{98288202-A02F-43CD-94F6-8F154B0FD7C2}" presName="connectorText" presStyleLbl="sibTrans2D1" presStyleIdx="0" presStyleCnt="4"/>
      <dgm:spPr/>
    </dgm:pt>
    <dgm:pt modelId="{E971D9F3-942C-4D88-9EE4-0A4793587963}" type="pres">
      <dgm:prSet presAssocID="{474C25C9-9302-4494-BDB7-87259EDF7B66}" presName="node" presStyleLbl="node1" presStyleIdx="1" presStyleCnt="5">
        <dgm:presLayoutVars>
          <dgm:bulletEnabled val="1"/>
        </dgm:presLayoutVars>
      </dgm:prSet>
      <dgm:spPr/>
    </dgm:pt>
    <dgm:pt modelId="{6360964E-8CBD-4823-B06F-20F5245F471E}" type="pres">
      <dgm:prSet presAssocID="{CB3A1629-824A-4F8E-9CA4-A84C450AD56C}" presName="sibTrans" presStyleLbl="sibTrans2D1" presStyleIdx="1" presStyleCnt="4"/>
      <dgm:spPr/>
    </dgm:pt>
    <dgm:pt modelId="{032D671D-00EE-4468-9628-CFD28F68F86F}" type="pres">
      <dgm:prSet presAssocID="{CB3A1629-824A-4F8E-9CA4-A84C450AD56C}" presName="connectorText" presStyleLbl="sibTrans2D1" presStyleIdx="1" presStyleCnt="4"/>
      <dgm:spPr/>
    </dgm:pt>
    <dgm:pt modelId="{D6C3AC7A-431E-45E7-8570-1BAB0CE39777}" type="pres">
      <dgm:prSet presAssocID="{6327AB37-58B8-410C-A13D-A99C916EC65C}" presName="node" presStyleLbl="node1" presStyleIdx="2" presStyleCnt="5">
        <dgm:presLayoutVars>
          <dgm:bulletEnabled val="1"/>
        </dgm:presLayoutVars>
      </dgm:prSet>
      <dgm:spPr/>
    </dgm:pt>
    <dgm:pt modelId="{282EAF02-D834-401D-AF1F-18481AFB9F9F}" type="pres">
      <dgm:prSet presAssocID="{25671616-F29B-445A-8396-B1DFFB224B41}" presName="sibTrans" presStyleLbl="sibTrans2D1" presStyleIdx="2" presStyleCnt="4"/>
      <dgm:spPr/>
    </dgm:pt>
    <dgm:pt modelId="{28AF439F-9125-4A36-AD0C-E2BF963AADFE}" type="pres">
      <dgm:prSet presAssocID="{25671616-F29B-445A-8396-B1DFFB224B41}" presName="connectorText" presStyleLbl="sibTrans2D1" presStyleIdx="2" presStyleCnt="4"/>
      <dgm:spPr/>
    </dgm:pt>
    <dgm:pt modelId="{F2FFAD35-F519-472D-8924-46DC9495A10C}" type="pres">
      <dgm:prSet presAssocID="{B6E7ED6C-512F-49C0-939C-3E74250363F5}" presName="node" presStyleLbl="node1" presStyleIdx="3" presStyleCnt="5">
        <dgm:presLayoutVars>
          <dgm:bulletEnabled val="1"/>
        </dgm:presLayoutVars>
      </dgm:prSet>
      <dgm:spPr/>
    </dgm:pt>
    <dgm:pt modelId="{F4B91BC8-C98D-4E65-BE94-74CE6DEC1270}" type="pres">
      <dgm:prSet presAssocID="{26A79C2C-327E-43CB-B8C8-B43613527075}" presName="sibTrans" presStyleLbl="sibTrans2D1" presStyleIdx="3" presStyleCnt="4"/>
      <dgm:spPr/>
    </dgm:pt>
    <dgm:pt modelId="{5CE20435-7D4B-4CF1-949F-0B4FB56CEA1A}" type="pres">
      <dgm:prSet presAssocID="{26A79C2C-327E-43CB-B8C8-B43613527075}" presName="connectorText" presStyleLbl="sibTrans2D1" presStyleIdx="3" presStyleCnt="4"/>
      <dgm:spPr/>
    </dgm:pt>
    <dgm:pt modelId="{B9C8ABC9-C30E-4C4F-8999-5B8830233172}" type="pres">
      <dgm:prSet presAssocID="{3B1CE16E-6A48-417F-9D5B-2095DE645D89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8843AE2-54A8-48C7-93CD-43F2F1EB6E25}" type="presOf" srcId="{98288202-A02F-43CD-94F6-8F154B0FD7C2}" destId="{6C9198DE-680D-4044-8DBB-B16D87051389}" srcOrd="1" destOrd="0" presId="urn:microsoft.com/office/officeart/2005/8/layout/process1"/>
    <dgm:cxn modelId="{8AC1651E-F8D8-4A88-9970-F3D5E9659E4E}" type="presOf" srcId="{6327AB37-58B8-410C-A13D-A99C916EC65C}" destId="{D6C3AC7A-431E-45E7-8570-1BAB0CE39777}" srcOrd="0" destOrd="0" presId="urn:microsoft.com/office/officeart/2005/8/layout/process1"/>
    <dgm:cxn modelId="{B223B108-8543-4436-8BD4-EBFFDD1A8ED0}" srcId="{33F7C63A-417B-4191-8AB0-3787BE61A84E}" destId="{474C25C9-9302-4494-BDB7-87259EDF7B66}" srcOrd="1" destOrd="0" parTransId="{A3250DDB-F706-4E58-BE91-BA045FCCBDEA}" sibTransId="{CB3A1629-824A-4F8E-9CA4-A84C450AD56C}"/>
    <dgm:cxn modelId="{DA972549-94FF-4A3D-93CB-FE3F176E5CF9}" type="presOf" srcId="{26A79C2C-327E-43CB-B8C8-B43613527075}" destId="{5CE20435-7D4B-4CF1-949F-0B4FB56CEA1A}" srcOrd="1" destOrd="0" presId="urn:microsoft.com/office/officeart/2005/8/layout/process1"/>
    <dgm:cxn modelId="{94A23309-9E3B-4E52-951D-68FD24EEFDB6}" type="presOf" srcId="{25671616-F29B-445A-8396-B1DFFB224B41}" destId="{28AF439F-9125-4A36-AD0C-E2BF963AADFE}" srcOrd="1" destOrd="0" presId="urn:microsoft.com/office/officeart/2005/8/layout/process1"/>
    <dgm:cxn modelId="{4412FBCD-4A20-4959-B9D0-A7660D675515}" type="presOf" srcId="{98288202-A02F-43CD-94F6-8F154B0FD7C2}" destId="{AEAD6C2F-F99A-4095-9FF7-797B5CEA150A}" srcOrd="0" destOrd="0" presId="urn:microsoft.com/office/officeart/2005/8/layout/process1"/>
    <dgm:cxn modelId="{2934B700-DE19-44D0-A9C9-11D6653E955F}" type="presOf" srcId="{CB3A1629-824A-4F8E-9CA4-A84C450AD56C}" destId="{032D671D-00EE-4468-9628-CFD28F68F86F}" srcOrd="1" destOrd="0" presId="urn:microsoft.com/office/officeart/2005/8/layout/process1"/>
    <dgm:cxn modelId="{A0A26066-ED6C-4F72-B953-1D5B153F3AA6}" type="presOf" srcId="{25671616-F29B-445A-8396-B1DFFB224B41}" destId="{282EAF02-D834-401D-AF1F-18481AFB9F9F}" srcOrd="0" destOrd="0" presId="urn:microsoft.com/office/officeart/2005/8/layout/process1"/>
    <dgm:cxn modelId="{C6DD7A31-EBE0-4E91-8F2C-4F450DB6F06B}" type="presOf" srcId="{33F7C63A-417B-4191-8AB0-3787BE61A84E}" destId="{D270A8CD-5AD8-4564-85D5-13B5288D72A1}" srcOrd="0" destOrd="0" presId="urn:microsoft.com/office/officeart/2005/8/layout/process1"/>
    <dgm:cxn modelId="{9D26C7FC-3F4C-4FAB-A0F9-5A09C2A19284}" type="presOf" srcId="{26A79C2C-327E-43CB-B8C8-B43613527075}" destId="{F4B91BC8-C98D-4E65-BE94-74CE6DEC1270}" srcOrd="0" destOrd="0" presId="urn:microsoft.com/office/officeart/2005/8/layout/process1"/>
    <dgm:cxn modelId="{05F91F6D-1E69-4BD5-97E9-03F02295AB99}" srcId="{33F7C63A-417B-4191-8AB0-3787BE61A84E}" destId="{B6E7ED6C-512F-49C0-939C-3E74250363F5}" srcOrd="3" destOrd="0" parTransId="{9D9CE226-C781-40BC-8E45-A965D398FAB7}" sibTransId="{26A79C2C-327E-43CB-B8C8-B43613527075}"/>
    <dgm:cxn modelId="{686375C2-12B7-4A1A-B3DE-35955FBAF7A8}" type="presOf" srcId="{474C25C9-9302-4494-BDB7-87259EDF7B66}" destId="{E971D9F3-942C-4D88-9EE4-0A4793587963}" srcOrd="0" destOrd="0" presId="urn:microsoft.com/office/officeart/2005/8/layout/process1"/>
    <dgm:cxn modelId="{1B468B5D-C8B7-425D-920F-EE4C7D9C5632}" srcId="{33F7C63A-417B-4191-8AB0-3787BE61A84E}" destId="{E39B8D55-ACA3-4D9B-A5F0-E6A21BD77AE6}" srcOrd="0" destOrd="0" parTransId="{4D09FA85-AB70-419B-8C2E-2FBFE7F20415}" sibTransId="{98288202-A02F-43CD-94F6-8F154B0FD7C2}"/>
    <dgm:cxn modelId="{16B64E85-0B5F-44ED-B60A-A980C9DC12FC}" type="presOf" srcId="{B6E7ED6C-512F-49C0-939C-3E74250363F5}" destId="{F2FFAD35-F519-472D-8924-46DC9495A10C}" srcOrd="0" destOrd="0" presId="urn:microsoft.com/office/officeart/2005/8/layout/process1"/>
    <dgm:cxn modelId="{EB56C9CE-C7D4-44C9-AD21-2C3078423A09}" type="presOf" srcId="{CB3A1629-824A-4F8E-9CA4-A84C450AD56C}" destId="{6360964E-8CBD-4823-B06F-20F5245F471E}" srcOrd="0" destOrd="0" presId="urn:microsoft.com/office/officeart/2005/8/layout/process1"/>
    <dgm:cxn modelId="{D38987F9-F596-4A7E-8B25-FA1783B9053E}" srcId="{33F7C63A-417B-4191-8AB0-3787BE61A84E}" destId="{3B1CE16E-6A48-417F-9D5B-2095DE645D89}" srcOrd="4" destOrd="0" parTransId="{00C2C934-F7FC-4986-AB73-BCA00DE5C419}" sibTransId="{A022151F-2FA7-4FBA-8F3A-67CC65B7416D}"/>
    <dgm:cxn modelId="{B18F398C-7116-4312-BE8F-006AC0538930}" type="presOf" srcId="{3B1CE16E-6A48-417F-9D5B-2095DE645D89}" destId="{B9C8ABC9-C30E-4C4F-8999-5B8830233172}" srcOrd="0" destOrd="0" presId="urn:microsoft.com/office/officeart/2005/8/layout/process1"/>
    <dgm:cxn modelId="{65E103FF-7415-419D-A299-01342BA6DECF}" type="presOf" srcId="{E39B8D55-ACA3-4D9B-A5F0-E6A21BD77AE6}" destId="{FD58B06C-1583-4791-B487-AE6123F59F0D}" srcOrd="0" destOrd="0" presId="urn:microsoft.com/office/officeart/2005/8/layout/process1"/>
    <dgm:cxn modelId="{6609D8CC-5C66-459D-AD0F-78D3079C5265}" srcId="{33F7C63A-417B-4191-8AB0-3787BE61A84E}" destId="{6327AB37-58B8-410C-A13D-A99C916EC65C}" srcOrd="2" destOrd="0" parTransId="{28F4039B-E3D0-4C6E-A042-9D32472FA7B4}" sibTransId="{25671616-F29B-445A-8396-B1DFFB224B41}"/>
    <dgm:cxn modelId="{4A07F253-779D-44F8-8252-327041703769}" type="presParOf" srcId="{D270A8CD-5AD8-4564-85D5-13B5288D72A1}" destId="{FD58B06C-1583-4791-B487-AE6123F59F0D}" srcOrd="0" destOrd="0" presId="urn:microsoft.com/office/officeart/2005/8/layout/process1"/>
    <dgm:cxn modelId="{9A7C2AED-B4B5-4690-92AD-71A203448B7F}" type="presParOf" srcId="{D270A8CD-5AD8-4564-85D5-13B5288D72A1}" destId="{AEAD6C2F-F99A-4095-9FF7-797B5CEA150A}" srcOrd="1" destOrd="0" presId="urn:microsoft.com/office/officeart/2005/8/layout/process1"/>
    <dgm:cxn modelId="{F96AFF67-AC6B-40A0-9341-2217D9C2E1BD}" type="presParOf" srcId="{AEAD6C2F-F99A-4095-9FF7-797B5CEA150A}" destId="{6C9198DE-680D-4044-8DBB-B16D87051389}" srcOrd="0" destOrd="0" presId="urn:microsoft.com/office/officeart/2005/8/layout/process1"/>
    <dgm:cxn modelId="{8D416AAC-8352-4549-AA6C-BAE6354D27C6}" type="presParOf" srcId="{D270A8CD-5AD8-4564-85D5-13B5288D72A1}" destId="{E971D9F3-942C-4D88-9EE4-0A4793587963}" srcOrd="2" destOrd="0" presId="urn:microsoft.com/office/officeart/2005/8/layout/process1"/>
    <dgm:cxn modelId="{A9F44389-B915-4209-8A79-B6037E773EE0}" type="presParOf" srcId="{D270A8CD-5AD8-4564-85D5-13B5288D72A1}" destId="{6360964E-8CBD-4823-B06F-20F5245F471E}" srcOrd="3" destOrd="0" presId="urn:microsoft.com/office/officeart/2005/8/layout/process1"/>
    <dgm:cxn modelId="{61514456-7B2D-4568-B568-7D62B6E1DBFE}" type="presParOf" srcId="{6360964E-8CBD-4823-B06F-20F5245F471E}" destId="{032D671D-00EE-4468-9628-CFD28F68F86F}" srcOrd="0" destOrd="0" presId="urn:microsoft.com/office/officeart/2005/8/layout/process1"/>
    <dgm:cxn modelId="{421476CD-94C0-4589-B0CD-CCC9D02D4FA0}" type="presParOf" srcId="{D270A8CD-5AD8-4564-85D5-13B5288D72A1}" destId="{D6C3AC7A-431E-45E7-8570-1BAB0CE39777}" srcOrd="4" destOrd="0" presId="urn:microsoft.com/office/officeart/2005/8/layout/process1"/>
    <dgm:cxn modelId="{D40F31E3-F876-4081-8EDD-B8A512C8D31F}" type="presParOf" srcId="{D270A8CD-5AD8-4564-85D5-13B5288D72A1}" destId="{282EAF02-D834-401D-AF1F-18481AFB9F9F}" srcOrd="5" destOrd="0" presId="urn:microsoft.com/office/officeart/2005/8/layout/process1"/>
    <dgm:cxn modelId="{E50739FD-DE2A-468C-8C4D-53B2F7AB90CB}" type="presParOf" srcId="{282EAF02-D834-401D-AF1F-18481AFB9F9F}" destId="{28AF439F-9125-4A36-AD0C-E2BF963AADFE}" srcOrd="0" destOrd="0" presId="urn:microsoft.com/office/officeart/2005/8/layout/process1"/>
    <dgm:cxn modelId="{35951C04-07D3-480D-9395-4BF198A75758}" type="presParOf" srcId="{D270A8CD-5AD8-4564-85D5-13B5288D72A1}" destId="{F2FFAD35-F519-472D-8924-46DC9495A10C}" srcOrd="6" destOrd="0" presId="urn:microsoft.com/office/officeart/2005/8/layout/process1"/>
    <dgm:cxn modelId="{CAAC3B10-51E5-438F-A113-6F99D1BF4FE4}" type="presParOf" srcId="{D270A8CD-5AD8-4564-85D5-13B5288D72A1}" destId="{F4B91BC8-C98D-4E65-BE94-74CE6DEC1270}" srcOrd="7" destOrd="0" presId="urn:microsoft.com/office/officeart/2005/8/layout/process1"/>
    <dgm:cxn modelId="{ED77C49A-881F-4D4C-8684-2BE639486583}" type="presParOf" srcId="{F4B91BC8-C98D-4E65-BE94-74CE6DEC1270}" destId="{5CE20435-7D4B-4CF1-949F-0B4FB56CEA1A}" srcOrd="0" destOrd="0" presId="urn:microsoft.com/office/officeart/2005/8/layout/process1"/>
    <dgm:cxn modelId="{16BAD9B2-2C26-4F0B-98FD-F739DD0A65FF}" type="presParOf" srcId="{D270A8CD-5AD8-4564-85D5-13B5288D72A1}" destId="{B9C8ABC9-C30E-4C4F-8999-5B8830233172}" srcOrd="8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A50DB27-4505-413C-B696-BC3DC85E8B1F}" type="doc">
      <dgm:prSet loTypeId="urn:microsoft.com/office/officeart/2011/layout/RadialPictureList" loCatId="picture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39A65F5-D865-4DD7-A489-DC06E41951D1}">
      <dgm:prSet phldrT="[Text]"/>
      <dgm:spPr/>
      <dgm:t>
        <a:bodyPr/>
        <a:lstStyle/>
        <a:p>
          <a:r>
            <a:rPr lang="id-ID" dirty="0" smtClean="0"/>
            <a:t>FAKTA</a:t>
          </a:r>
          <a:endParaRPr lang="en-US" dirty="0"/>
        </a:p>
      </dgm:t>
    </dgm:pt>
    <dgm:pt modelId="{F18A94C0-42AB-4A82-95A4-14A5962F0F2E}" type="parTrans" cxnId="{0E896B5A-BBDE-4A0F-A168-C0C5401AA879}">
      <dgm:prSet/>
      <dgm:spPr/>
      <dgm:t>
        <a:bodyPr/>
        <a:lstStyle/>
        <a:p>
          <a:endParaRPr lang="en-US"/>
        </a:p>
      </dgm:t>
    </dgm:pt>
    <dgm:pt modelId="{A2C42FB6-1547-441A-B8E5-7761109B5B53}" type="sibTrans" cxnId="{0E896B5A-BBDE-4A0F-A168-C0C5401AA879}">
      <dgm:prSet/>
      <dgm:spPr/>
      <dgm:t>
        <a:bodyPr/>
        <a:lstStyle/>
        <a:p>
          <a:endParaRPr lang="en-US"/>
        </a:p>
      </dgm:t>
    </dgm:pt>
    <dgm:pt modelId="{A7C370E1-6FE4-482E-9779-81C4C20F38C5}">
      <dgm:prSet phldrT="[Text]"/>
      <dgm:spPr/>
      <dgm:t>
        <a:bodyPr/>
        <a:lstStyle/>
        <a:p>
          <a:r>
            <a:rPr lang="id-ID" dirty="0" smtClean="0"/>
            <a:t>Peristiwa yang pernah terjadi</a:t>
          </a:r>
          <a:endParaRPr lang="en-US" dirty="0"/>
        </a:p>
      </dgm:t>
    </dgm:pt>
    <dgm:pt modelId="{AAEC97F5-5B82-4C4F-88F0-3F6EC94242F3}" type="parTrans" cxnId="{9FE629AA-5DBB-4168-8AE8-676842E4E982}">
      <dgm:prSet/>
      <dgm:spPr/>
      <dgm:t>
        <a:bodyPr/>
        <a:lstStyle/>
        <a:p>
          <a:endParaRPr lang="en-US"/>
        </a:p>
      </dgm:t>
    </dgm:pt>
    <dgm:pt modelId="{8470D638-5245-4CE7-85DD-5CC9BFEBDA0E}" type="sibTrans" cxnId="{9FE629AA-5DBB-4168-8AE8-676842E4E982}">
      <dgm:prSet/>
      <dgm:spPr/>
      <dgm:t>
        <a:bodyPr/>
        <a:lstStyle/>
        <a:p>
          <a:endParaRPr lang="en-US"/>
        </a:p>
      </dgm:t>
    </dgm:pt>
    <dgm:pt modelId="{01B1B72C-8584-41D3-A7B1-EB0F962A77C5}">
      <dgm:prSet phldrT="[Text]"/>
      <dgm:spPr/>
      <dgm:t>
        <a:bodyPr/>
        <a:lstStyle/>
        <a:p>
          <a:r>
            <a:rPr lang="id-ID" dirty="0" smtClean="0"/>
            <a:t>Diperoleh melalui observasi</a:t>
          </a:r>
          <a:endParaRPr lang="en-US" dirty="0"/>
        </a:p>
      </dgm:t>
    </dgm:pt>
    <dgm:pt modelId="{36788136-A1DF-4FB5-8FD4-FC4D7228A48A}" type="parTrans" cxnId="{AB9B15BE-5B42-45E4-A813-1FC33AC83007}">
      <dgm:prSet/>
      <dgm:spPr/>
      <dgm:t>
        <a:bodyPr/>
        <a:lstStyle/>
        <a:p>
          <a:endParaRPr lang="en-US"/>
        </a:p>
      </dgm:t>
    </dgm:pt>
    <dgm:pt modelId="{77DEC293-A7AC-44DE-9CBE-ACF91C873751}" type="sibTrans" cxnId="{AB9B15BE-5B42-45E4-A813-1FC33AC83007}">
      <dgm:prSet/>
      <dgm:spPr/>
      <dgm:t>
        <a:bodyPr/>
        <a:lstStyle/>
        <a:p>
          <a:endParaRPr lang="en-US"/>
        </a:p>
      </dgm:t>
    </dgm:pt>
    <dgm:pt modelId="{0DC95560-3D7B-4930-9F43-380DCAB31493}">
      <dgm:prSet phldrT="[Text]"/>
      <dgm:spPr/>
      <dgm:t>
        <a:bodyPr/>
        <a:lstStyle/>
        <a:p>
          <a:r>
            <a:rPr lang="id-ID" dirty="0" smtClean="0"/>
            <a:t>Berdasarkan faktual/kejadian nyata</a:t>
          </a:r>
          <a:endParaRPr lang="en-US" dirty="0"/>
        </a:p>
      </dgm:t>
    </dgm:pt>
    <dgm:pt modelId="{FB9EEEA0-FA7D-4FB9-BA08-660178723CE0}" type="parTrans" cxnId="{8A07E791-847B-4541-B103-054C2C18D3B7}">
      <dgm:prSet/>
      <dgm:spPr/>
      <dgm:t>
        <a:bodyPr/>
        <a:lstStyle/>
        <a:p>
          <a:endParaRPr lang="en-US"/>
        </a:p>
      </dgm:t>
    </dgm:pt>
    <dgm:pt modelId="{0094D357-80A3-4974-8A3C-923EF4542541}" type="sibTrans" cxnId="{8A07E791-847B-4541-B103-054C2C18D3B7}">
      <dgm:prSet/>
      <dgm:spPr/>
      <dgm:t>
        <a:bodyPr/>
        <a:lstStyle/>
        <a:p>
          <a:endParaRPr lang="en-US"/>
        </a:p>
      </dgm:t>
    </dgm:pt>
    <dgm:pt modelId="{5AA84A1D-DDD2-46DC-AAA4-CEEF3871A8BC}" type="pres">
      <dgm:prSet presAssocID="{0A50DB27-4505-413C-B696-BC3DC85E8B1F}" presName="Name0" presStyleCnt="0">
        <dgm:presLayoutVars>
          <dgm:chMax val="1"/>
          <dgm:chPref val="1"/>
          <dgm:dir/>
          <dgm:resizeHandles/>
        </dgm:presLayoutVars>
      </dgm:prSet>
      <dgm:spPr/>
    </dgm:pt>
    <dgm:pt modelId="{F5F59934-9B54-4425-BA42-34CBAAA612C8}" type="pres">
      <dgm:prSet presAssocID="{139A65F5-D865-4DD7-A489-DC06E41951D1}" presName="Parent" presStyleLbl="node1" presStyleIdx="0" presStyleCnt="2">
        <dgm:presLayoutVars>
          <dgm:chMax val="4"/>
          <dgm:chPref val="3"/>
        </dgm:presLayoutVars>
      </dgm:prSet>
      <dgm:spPr/>
    </dgm:pt>
    <dgm:pt modelId="{604892C4-749A-4FBE-98B7-A8E713EFF2B6}" type="pres">
      <dgm:prSet presAssocID="{A7C370E1-6FE4-482E-9779-81C4C20F38C5}" presName="Accent" presStyleLbl="node1" presStyleIdx="1" presStyleCnt="2"/>
      <dgm:spPr/>
    </dgm:pt>
    <dgm:pt modelId="{8E3BE9A4-D08D-4D49-80C7-CC67CA651D83}" type="pres">
      <dgm:prSet presAssocID="{A7C370E1-6FE4-482E-9779-81C4C20F38C5}" presName="Image1" presStyleLbl="fgImgPlace1" presStyleIdx="0" presStyleCnt="3"/>
      <dgm:spPr/>
    </dgm:pt>
    <dgm:pt modelId="{8DB2C613-BCB4-4563-AD91-B04587431E31}" type="pres">
      <dgm:prSet presAssocID="{A7C370E1-6FE4-482E-9779-81C4C20F38C5}" presName="Child1" presStyleLbl="revTx" presStyleIdx="0" presStyleCnt="3">
        <dgm:presLayoutVars>
          <dgm:chMax val="0"/>
          <dgm:chPref val="0"/>
          <dgm:bulletEnabled val="1"/>
        </dgm:presLayoutVars>
      </dgm:prSet>
      <dgm:spPr/>
    </dgm:pt>
    <dgm:pt modelId="{0ED16EA1-DF44-4573-9E32-00CB9F78662C}" type="pres">
      <dgm:prSet presAssocID="{01B1B72C-8584-41D3-A7B1-EB0F962A77C5}" presName="Image2" presStyleCnt="0"/>
      <dgm:spPr/>
    </dgm:pt>
    <dgm:pt modelId="{B1047C00-E2F4-4EE6-B971-568C5BD5BCA6}" type="pres">
      <dgm:prSet presAssocID="{01B1B72C-8584-41D3-A7B1-EB0F962A77C5}" presName="Image" presStyleLbl="fgImgPlace1" presStyleIdx="1" presStyleCnt="3"/>
      <dgm:spPr/>
    </dgm:pt>
    <dgm:pt modelId="{918B67E1-3BBF-4B44-AEAA-98DA94090736}" type="pres">
      <dgm:prSet presAssocID="{01B1B72C-8584-41D3-A7B1-EB0F962A77C5}" presName="Child2" presStyleLbl="revTx" presStyleIdx="1" presStyleCnt="3">
        <dgm:presLayoutVars>
          <dgm:chMax val="0"/>
          <dgm:chPref val="0"/>
          <dgm:bulletEnabled val="1"/>
        </dgm:presLayoutVars>
      </dgm:prSet>
      <dgm:spPr/>
    </dgm:pt>
    <dgm:pt modelId="{9231CC2E-6029-4688-9441-1F2A32E6271A}" type="pres">
      <dgm:prSet presAssocID="{0DC95560-3D7B-4930-9F43-380DCAB31493}" presName="Image3" presStyleCnt="0"/>
      <dgm:spPr/>
    </dgm:pt>
    <dgm:pt modelId="{55251FAB-4E73-425B-96AD-9E37F08E6916}" type="pres">
      <dgm:prSet presAssocID="{0DC95560-3D7B-4930-9F43-380DCAB31493}" presName="Image" presStyleLbl="fgImgPlace1" presStyleIdx="2" presStyleCnt="3"/>
      <dgm:spPr/>
    </dgm:pt>
    <dgm:pt modelId="{E29277E3-0046-4720-973F-E9C8E436CA34}" type="pres">
      <dgm:prSet presAssocID="{0DC95560-3D7B-4930-9F43-380DCAB31493}" presName="Child3" presStyleLbl="revTx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433E496-2D30-4823-A970-B27638CD0D9E}" type="presOf" srcId="{A7C370E1-6FE4-482E-9779-81C4C20F38C5}" destId="{8DB2C613-BCB4-4563-AD91-B04587431E31}" srcOrd="0" destOrd="0" presId="urn:microsoft.com/office/officeart/2011/layout/RadialPictureList"/>
    <dgm:cxn modelId="{AB9B15BE-5B42-45E4-A813-1FC33AC83007}" srcId="{139A65F5-D865-4DD7-A489-DC06E41951D1}" destId="{01B1B72C-8584-41D3-A7B1-EB0F962A77C5}" srcOrd="1" destOrd="0" parTransId="{36788136-A1DF-4FB5-8FD4-FC4D7228A48A}" sibTransId="{77DEC293-A7AC-44DE-9CBE-ACF91C873751}"/>
    <dgm:cxn modelId="{CCD7F3E6-8EAB-4FC7-98D2-C4B8EE84805E}" type="presOf" srcId="{139A65F5-D865-4DD7-A489-DC06E41951D1}" destId="{F5F59934-9B54-4425-BA42-34CBAAA612C8}" srcOrd="0" destOrd="0" presId="urn:microsoft.com/office/officeart/2011/layout/RadialPictureList"/>
    <dgm:cxn modelId="{0E896B5A-BBDE-4A0F-A168-C0C5401AA879}" srcId="{0A50DB27-4505-413C-B696-BC3DC85E8B1F}" destId="{139A65F5-D865-4DD7-A489-DC06E41951D1}" srcOrd="0" destOrd="0" parTransId="{F18A94C0-42AB-4A82-95A4-14A5962F0F2E}" sibTransId="{A2C42FB6-1547-441A-B8E5-7761109B5B53}"/>
    <dgm:cxn modelId="{FF0E8575-B458-43AE-B6D4-B92A1EEC5FC3}" type="presOf" srcId="{0A50DB27-4505-413C-B696-BC3DC85E8B1F}" destId="{5AA84A1D-DDD2-46DC-AAA4-CEEF3871A8BC}" srcOrd="0" destOrd="0" presId="urn:microsoft.com/office/officeart/2011/layout/RadialPictureList"/>
    <dgm:cxn modelId="{8A07E791-847B-4541-B103-054C2C18D3B7}" srcId="{139A65F5-D865-4DD7-A489-DC06E41951D1}" destId="{0DC95560-3D7B-4930-9F43-380DCAB31493}" srcOrd="2" destOrd="0" parTransId="{FB9EEEA0-FA7D-4FB9-BA08-660178723CE0}" sibTransId="{0094D357-80A3-4974-8A3C-923EF4542541}"/>
    <dgm:cxn modelId="{F9F88127-29D7-42C4-8050-B8C3FF7024E5}" type="presOf" srcId="{01B1B72C-8584-41D3-A7B1-EB0F962A77C5}" destId="{918B67E1-3BBF-4B44-AEAA-98DA94090736}" srcOrd="0" destOrd="0" presId="urn:microsoft.com/office/officeart/2011/layout/RadialPictureList"/>
    <dgm:cxn modelId="{C568240F-7D7C-4F6F-94E4-65F100FEC0BC}" type="presOf" srcId="{0DC95560-3D7B-4930-9F43-380DCAB31493}" destId="{E29277E3-0046-4720-973F-E9C8E436CA34}" srcOrd="0" destOrd="0" presId="urn:microsoft.com/office/officeart/2011/layout/RadialPictureList"/>
    <dgm:cxn modelId="{9FE629AA-5DBB-4168-8AE8-676842E4E982}" srcId="{139A65F5-D865-4DD7-A489-DC06E41951D1}" destId="{A7C370E1-6FE4-482E-9779-81C4C20F38C5}" srcOrd="0" destOrd="0" parTransId="{AAEC97F5-5B82-4C4F-88F0-3F6EC94242F3}" sibTransId="{8470D638-5245-4CE7-85DD-5CC9BFEBDA0E}"/>
    <dgm:cxn modelId="{98558FDF-234F-4023-8C89-C9E9B2F93F86}" type="presParOf" srcId="{5AA84A1D-DDD2-46DC-AAA4-CEEF3871A8BC}" destId="{F5F59934-9B54-4425-BA42-34CBAAA612C8}" srcOrd="0" destOrd="0" presId="urn:microsoft.com/office/officeart/2011/layout/RadialPictureList"/>
    <dgm:cxn modelId="{69EDCD88-85AB-4C29-8493-9B2BAF952742}" type="presParOf" srcId="{5AA84A1D-DDD2-46DC-AAA4-CEEF3871A8BC}" destId="{604892C4-749A-4FBE-98B7-A8E713EFF2B6}" srcOrd="1" destOrd="0" presId="urn:microsoft.com/office/officeart/2011/layout/RadialPictureList"/>
    <dgm:cxn modelId="{7B0B6514-C8C6-47F4-97B1-40FB4884F5C1}" type="presParOf" srcId="{5AA84A1D-DDD2-46DC-AAA4-CEEF3871A8BC}" destId="{8E3BE9A4-D08D-4D49-80C7-CC67CA651D83}" srcOrd="2" destOrd="0" presId="urn:microsoft.com/office/officeart/2011/layout/RadialPictureList"/>
    <dgm:cxn modelId="{BE96CF36-FE5D-4FD5-85A2-102D954E25B1}" type="presParOf" srcId="{5AA84A1D-DDD2-46DC-AAA4-CEEF3871A8BC}" destId="{8DB2C613-BCB4-4563-AD91-B04587431E31}" srcOrd="3" destOrd="0" presId="urn:microsoft.com/office/officeart/2011/layout/RadialPictureList"/>
    <dgm:cxn modelId="{E792DD9C-CB46-4FA7-AE9C-87432DCFB6D0}" type="presParOf" srcId="{5AA84A1D-DDD2-46DC-AAA4-CEEF3871A8BC}" destId="{0ED16EA1-DF44-4573-9E32-00CB9F78662C}" srcOrd="4" destOrd="0" presId="urn:microsoft.com/office/officeart/2011/layout/RadialPictureList"/>
    <dgm:cxn modelId="{1C9A46AF-6618-4B90-8A49-A89EFFA9E5F8}" type="presParOf" srcId="{0ED16EA1-DF44-4573-9E32-00CB9F78662C}" destId="{B1047C00-E2F4-4EE6-B971-568C5BD5BCA6}" srcOrd="0" destOrd="0" presId="urn:microsoft.com/office/officeart/2011/layout/RadialPictureList"/>
    <dgm:cxn modelId="{0285841E-9DC5-473B-873E-0B4111A3355F}" type="presParOf" srcId="{5AA84A1D-DDD2-46DC-AAA4-CEEF3871A8BC}" destId="{918B67E1-3BBF-4B44-AEAA-98DA94090736}" srcOrd="5" destOrd="0" presId="urn:microsoft.com/office/officeart/2011/layout/RadialPictureList"/>
    <dgm:cxn modelId="{2A54DA69-5E48-4987-9DE5-227AD6E69354}" type="presParOf" srcId="{5AA84A1D-DDD2-46DC-AAA4-CEEF3871A8BC}" destId="{9231CC2E-6029-4688-9441-1F2A32E6271A}" srcOrd="6" destOrd="0" presId="urn:microsoft.com/office/officeart/2011/layout/RadialPictureList"/>
    <dgm:cxn modelId="{0118817C-075B-4832-9798-DE28426EECAE}" type="presParOf" srcId="{9231CC2E-6029-4688-9441-1F2A32E6271A}" destId="{55251FAB-4E73-425B-96AD-9E37F08E6916}" srcOrd="0" destOrd="0" presId="urn:microsoft.com/office/officeart/2011/layout/RadialPictureList"/>
    <dgm:cxn modelId="{35E8BA58-D30E-48AC-A01F-8DE942F6E36B}" type="presParOf" srcId="{5AA84A1D-DDD2-46DC-AAA4-CEEF3871A8BC}" destId="{E29277E3-0046-4720-973F-E9C8E436CA34}" srcOrd="7" destOrd="0" presId="urn:microsoft.com/office/officeart/2011/layout/RadialPicture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D58B06C-1583-4791-B487-AE6123F59F0D}">
      <dsp:nvSpPr>
        <dsp:cNvPr id="0" name=""/>
        <dsp:cNvSpPr/>
      </dsp:nvSpPr>
      <dsp:spPr>
        <a:xfrm>
          <a:off x="5753" y="1328580"/>
          <a:ext cx="1783513" cy="1070108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2800" kern="1200" dirty="0" smtClean="0"/>
            <a:t>Peristiwa</a:t>
          </a:r>
          <a:endParaRPr lang="en-US" sz="2800" kern="1200" dirty="0"/>
        </a:p>
      </dsp:txBody>
      <dsp:txXfrm>
        <a:off x="37095" y="1359922"/>
        <a:ext cx="1720829" cy="1007424"/>
      </dsp:txXfrm>
    </dsp:sp>
    <dsp:sp modelId="{AEAD6C2F-F99A-4095-9FF7-797B5CEA150A}">
      <dsp:nvSpPr>
        <dsp:cNvPr id="0" name=""/>
        <dsp:cNvSpPr/>
      </dsp:nvSpPr>
      <dsp:spPr>
        <a:xfrm>
          <a:off x="1967618" y="1642478"/>
          <a:ext cx="378104" cy="44231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900" kern="1200"/>
        </a:p>
      </dsp:txBody>
      <dsp:txXfrm>
        <a:off x="1967618" y="1730940"/>
        <a:ext cx="264673" cy="265387"/>
      </dsp:txXfrm>
    </dsp:sp>
    <dsp:sp modelId="{E971D9F3-942C-4D88-9EE4-0A4793587963}">
      <dsp:nvSpPr>
        <dsp:cNvPr id="0" name=""/>
        <dsp:cNvSpPr/>
      </dsp:nvSpPr>
      <dsp:spPr>
        <a:xfrm>
          <a:off x="2502672" y="1328580"/>
          <a:ext cx="1783513" cy="1070108"/>
        </a:xfrm>
        <a:prstGeom prst="roundRect">
          <a:avLst>
            <a:gd name="adj" fmla="val 10000"/>
          </a:avLst>
        </a:prstGeom>
        <a:solidFill>
          <a:schemeClr val="accent5">
            <a:hueOff val="-4607364"/>
            <a:satOff val="5156"/>
            <a:lumOff val="294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2400" kern="1200" dirty="0" smtClean="0"/>
            <a:t>Fakta/data</a:t>
          </a:r>
          <a:endParaRPr lang="en-US" sz="2400" kern="1200" dirty="0"/>
        </a:p>
      </dsp:txBody>
      <dsp:txXfrm>
        <a:off x="2534014" y="1359922"/>
        <a:ext cx="1720829" cy="1007424"/>
      </dsp:txXfrm>
    </dsp:sp>
    <dsp:sp modelId="{6360964E-8CBD-4823-B06F-20F5245F471E}">
      <dsp:nvSpPr>
        <dsp:cNvPr id="0" name=""/>
        <dsp:cNvSpPr/>
      </dsp:nvSpPr>
      <dsp:spPr>
        <a:xfrm>
          <a:off x="4464537" y="1642478"/>
          <a:ext cx="378104" cy="44231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6143153"/>
            <a:satOff val="6875"/>
            <a:lumOff val="392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900" kern="1200"/>
        </a:p>
      </dsp:txBody>
      <dsp:txXfrm>
        <a:off x="4464537" y="1730940"/>
        <a:ext cx="264673" cy="265387"/>
      </dsp:txXfrm>
    </dsp:sp>
    <dsp:sp modelId="{D6C3AC7A-431E-45E7-8570-1BAB0CE39777}">
      <dsp:nvSpPr>
        <dsp:cNvPr id="0" name=""/>
        <dsp:cNvSpPr/>
      </dsp:nvSpPr>
      <dsp:spPr>
        <a:xfrm>
          <a:off x="4999591" y="1328580"/>
          <a:ext cx="1783513" cy="1070108"/>
        </a:xfrm>
        <a:prstGeom prst="roundRect">
          <a:avLst>
            <a:gd name="adj" fmla="val 10000"/>
          </a:avLst>
        </a:prstGeom>
        <a:solidFill>
          <a:schemeClr val="accent5">
            <a:hueOff val="-9214729"/>
            <a:satOff val="10313"/>
            <a:lumOff val="589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2800" kern="1200" dirty="0" smtClean="0"/>
            <a:t>Konsep </a:t>
          </a:r>
          <a:endParaRPr lang="en-US" sz="2800" kern="1200" dirty="0"/>
        </a:p>
      </dsp:txBody>
      <dsp:txXfrm>
        <a:off x="5030933" y="1359922"/>
        <a:ext cx="1720829" cy="1007424"/>
      </dsp:txXfrm>
    </dsp:sp>
    <dsp:sp modelId="{282EAF02-D834-401D-AF1F-18481AFB9F9F}">
      <dsp:nvSpPr>
        <dsp:cNvPr id="0" name=""/>
        <dsp:cNvSpPr/>
      </dsp:nvSpPr>
      <dsp:spPr>
        <a:xfrm>
          <a:off x="6961456" y="1642478"/>
          <a:ext cx="378104" cy="44231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12286306"/>
            <a:satOff val="13750"/>
            <a:lumOff val="78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900" kern="1200"/>
        </a:p>
      </dsp:txBody>
      <dsp:txXfrm>
        <a:off x="6961456" y="1730940"/>
        <a:ext cx="264673" cy="265387"/>
      </dsp:txXfrm>
    </dsp:sp>
    <dsp:sp modelId="{F2FFAD35-F519-472D-8924-46DC9495A10C}">
      <dsp:nvSpPr>
        <dsp:cNvPr id="0" name=""/>
        <dsp:cNvSpPr/>
      </dsp:nvSpPr>
      <dsp:spPr>
        <a:xfrm>
          <a:off x="7496510" y="1328580"/>
          <a:ext cx="1783513" cy="1070108"/>
        </a:xfrm>
        <a:prstGeom prst="roundRect">
          <a:avLst>
            <a:gd name="adj" fmla="val 10000"/>
          </a:avLst>
        </a:prstGeom>
        <a:solidFill>
          <a:schemeClr val="accent5">
            <a:hueOff val="-13822094"/>
            <a:satOff val="15469"/>
            <a:lumOff val="883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2000" kern="1200" dirty="0" smtClean="0"/>
            <a:t>Generalisasi </a:t>
          </a:r>
          <a:endParaRPr lang="en-US" sz="2000" kern="1200" dirty="0"/>
        </a:p>
      </dsp:txBody>
      <dsp:txXfrm>
        <a:off x="7527852" y="1359922"/>
        <a:ext cx="1720829" cy="1007424"/>
      </dsp:txXfrm>
    </dsp:sp>
    <dsp:sp modelId="{F4B91BC8-C98D-4E65-BE94-74CE6DEC1270}">
      <dsp:nvSpPr>
        <dsp:cNvPr id="0" name=""/>
        <dsp:cNvSpPr/>
      </dsp:nvSpPr>
      <dsp:spPr>
        <a:xfrm>
          <a:off x="9458375" y="1642478"/>
          <a:ext cx="378104" cy="44231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18429457"/>
            <a:satOff val="20625"/>
            <a:lumOff val="1177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900" kern="1200"/>
        </a:p>
      </dsp:txBody>
      <dsp:txXfrm>
        <a:off x="9458375" y="1730940"/>
        <a:ext cx="264673" cy="265387"/>
      </dsp:txXfrm>
    </dsp:sp>
    <dsp:sp modelId="{B9C8ABC9-C30E-4C4F-8999-5B8830233172}">
      <dsp:nvSpPr>
        <dsp:cNvPr id="0" name=""/>
        <dsp:cNvSpPr/>
      </dsp:nvSpPr>
      <dsp:spPr>
        <a:xfrm>
          <a:off x="9993429" y="1328580"/>
          <a:ext cx="1783513" cy="1070108"/>
        </a:xfrm>
        <a:prstGeom prst="roundRect">
          <a:avLst>
            <a:gd name="adj" fmla="val 10000"/>
          </a:avLst>
        </a:prstGeom>
        <a:solidFill>
          <a:schemeClr val="accent5">
            <a:hueOff val="-18429457"/>
            <a:satOff val="20625"/>
            <a:lumOff val="1177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2800" kern="1200" dirty="0" smtClean="0"/>
            <a:t>Teori </a:t>
          </a:r>
          <a:endParaRPr lang="en-US" sz="2800" kern="1200" dirty="0"/>
        </a:p>
      </dsp:txBody>
      <dsp:txXfrm>
        <a:off x="10024771" y="1359922"/>
        <a:ext cx="1720829" cy="100742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F59934-9B54-4425-BA42-34CBAAA612C8}">
      <dsp:nvSpPr>
        <dsp:cNvPr id="0" name=""/>
        <dsp:cNvSpPr/>
      </dsp:nvSpPr>
      <dsp:spPr>
        <a:xfrm>
          <a:off x="1327988" y="1665284"/>
          <a:ext cx="2575188" cy="2575316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4000"/>
                <a:satMod val="100000"/>
                <a:lumMod val="104000"/>
              </a:schemeClr>
            </a:gs>
            <a:gs pos="69000">
              <a:schemeClr val="accent1">
                <a:hueOff val="0"/>
                <a:satOff val="0"/>
                <a:lumOff val="0"/>
                <a:alphaOff val="0"/>
                <a:shade val="86000"/>
                <a:satMod val="130000"/>
                <a:lumMod val="102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2000"/>
                <a:satMod val="130000"/>
                <a:lumMod val="100000"/>
              </a:schemeClr>
            </a:gs>
          </a:gsLst>
          <a:lin ang="5400000" scaled="0"/>
        </a:gradFill>
        <a:ln>
          <a:noFill/>
        </a:ln>
        <a:effectLst>
          <a:outerShdw blurRad="76200" dist="38100" dir="5400000" algn="ctr" rotWithShape="0">
            <a:srgbClr val="000000">
              <a:alpha val="76000"/>
            </a:srgbClr>
          </a:outerShdw>
        </a:effectLst>
        <a:scene3d>
          <a:camera prst="orthographicFront">
            <a:rot lat="0" lon="0" rev="0"/>
          </a:camera>
          <a:lightRig rig="balanced" dir="t"/>
        </a:scene3d>
        <a:sp3d prstMaterial="matte">
          <a:bevelT w="254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5880" tIns="55880" rIns="55880" bIns="55880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4400" kern="1200" dirty="0" smtClean="0"/>
            <a:t>FAKTA</a:t>
          </a:r>
          <a:endParaRPr lang="en-US" sz="4400" kern="1200" dirty="0"/>
        </a:p>
      </dsp:txBody>
      <dsp:txXfrm>
        <a:off x="1705116" y="2042430"/>
        <a:ext cx="1820932" cy="1821024"/>
      </dsp:txXfrm>
    </dsp:sp>
    <dsp:sp modelId="{604892C4-749A-4FBE-98B7-A8E713EFF2B6}">
      <dsp:nvSpPr>
        <dsp:cNvPr id="0" name=""/>
        <dsp:cNvSpPr/>
      </dsp:nvSpPr>
      <dsp:spPr>
        <a:xfrm>
          <a:off x="0" y="233410"/>
          <a:ext cx="5191155" cy="5411465"/>
        </a:xfrm>
        <a:prstGeom prst="blockArc">
          <a:avLst>
            <a:gd name="adj1" fmla="val 17527788"/>
            <a:gd name="adj2" fmla="val 4119114"/>
            <a:gd name="adj3" fmla="val 575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4000"/>
                <a:satMod val="100000"/>
                <a:lumMod val="104000"/>
              </a:schemeClr>
            </a:gs>
            <a:gs pos="69000">
              <a:schemeClr val="accent1">
                <a:hueOff val="0"/>
                <a:satOff val="0"/>
                <a:lumOff val="0"/>
                <a:alphaOff val="0"/>
                <a:shade val="86000"/>
                <a:satMod val="130000"/>
                <a:lumMod val="102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2000"/>
                <a:satMod val="130000"/>
                <a:lumMod val="100000"/>
              </a:schemeClr>
            </a:gs>
          </a:gsLst>
          <a:lin ang="5400000" scaled="0"/>
        </a:gradFill>
        <a:ln>
          <a:noFill/>
        </a:ln>
        <a:effectLst>
          <a:outerShdw blurRad="76200" dist="38100" dir="5400000" algn="ctr" rotWithShape="0">
            <a:srgbClr val="000000">
              <a:alpha val="76000"/>
            </a:srgbClr>
          </a:outerShdw>
        </a:effectLst>
        <a:scene3d>
          <a:camera prst="orthographicFront">
            <a:rot lat="0" lon="0" rev="0"/>
          </a:camera>
          <a:lightRig rig="balanced" dir="t"/>
        </a:scene3d>
        <a:sp3d prstMaterial="matte">
          <a:bevelT w="254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E3BE9A4-D08D-4D49-80C7-CC67CA651D83}">
      <dsp:nvSpPr>
        <dsp:cNvPr id="0" name=""/>
        <dsp:cNvSpPr/>
      </dsp:nvSpPr>
      <dsp:spPr>
        <a:xfrm>
          <a:off x="3822389" y="689596"/>
          <a:ext cx="1379537" cy="1379923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76200" dist="38100" dir="5400000" algn="ctr" rotWithShape="0">
            <a:srgbClr val="000000">
              <a:alpha val="76000"/>
            </a:srgbClr>
          </a:outerShdw>
        </a:effectLst>
        <a:scene3d>
          <a:camera prst="orthographicFront">
            <a:rot lat="0" lon="0" rev="0"/>
          </a:camera>
          <a:lightRig rig="balanced" dir="t"/>
        </a:scene3d>
        <a:sp3d prstMaterial="matte">
          <a:bevelT w="25400" h="254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  <dsp:sp modelId="{8DB2C613-BCB4-4563-AD91-B04587431E31}">
      <dsp:nvSpPr>
        <dsp:cNvPr id="0" name=""/>
        <dsp:cNvSpPr/>
      </dsp:nvSpPr>
      <dsp:spPr>
        <a:xfrm>
          <a:off x="5306566" y="711783"/>
          <a:ext cx="1846565" cy="133554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10000"/>
            </a:spcAft>
          </a:pPr>
          <a:r>
            <a:rPr lang="id-ID" sz="1800" kern="1200" dirty="0" smtClean="0"/>
            <a:t>Peristiwa yang pernah terjadi</a:t>
          </a:r>
          <a:endParaRPr lang="en-US" sz="1800" kern="1200" dirty="0"/>
        </a:p>
      </dsp:txBody>
      <dsp:txXfrm>
        <a:off x="5306566" y="711783"/>
        <a:ext cx="1846565" cy="1335549"/>
      </dsp:txXfrm>
    </dsp:sp>
    <dsp:sp modelId="{B1047C00-E2F4-4EE6-B971-568C5BD5BCA6}">
      <dsp:nvSpPr>
        <dsp:cNvPr id="0" name=""/>
        <dsp:cNvSpPr/>
      </dsp:nvSpPr>
      <dsp:spPr>
        <a:xfrm>
          <a:off x="4355585" y="2259462"/>
          <a:ext cx="1379537" cy="1379923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76200" dist="38100" dir="5400000" algn="ctr" rotWithShape="0">
            <a:srgbClr val="000000">
              <a:alpha val="76000"/>
            </a:srgbClr>
          </a:outerShdw>
        </a:effectLst>
        <a:scene3d>
          <a:camera prst="orthographicFront">
            <a:rot lat="0" lon="0" rev="0"/>
          </a:camera>
          <a:lightRig rig="balanced" dir="t"/>
        </a:scene3d>
        <a:sp3d prstMaterial="matte">
          <a:bevelT w="25400" h="254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  <dsp:sp modelId="{918B67E1-3BBF-4B44-AEAA-98DA94090736}">
      <dsp:nvSpPr>
        <dsp:cNvPr id="0" name=""/>
        <dsp:cNvSpPr/>
      </dsp:nvSpPr>
      <dsp:spPr>
        <a:xfrm>
          <a:off x="5847455" y="2278944"/>
          <a:ext cx="1846565" cy="133554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10000"/>
            </a:spcAft>
          </a:pPr>
          <a:r>
            <a:rPr lang="id-ID" sz="1800" kern="1200" dirty="0" smtClean="0"/>
            <a:t>Diperoleh melalui observasi</a:t>
          </a:r>
          <a:endParaRPr lang="en-US" sz="1800" kern="1200" dirty="0"/>
        </a:p>
      </dsp:txBody>
      <dsp:txXfrm>
        <a:off x="5847455" y="2278944"/>
        <a:ext cx="1846565" cy="1335549"/>
      </dsp:txXfrm>
    </dsp:sp>
    <dsp:sp modelId="{55251FAB-4E73-425B-96AD-9E37F08E6916}">
      <dsp:nvSpPr>
        <dsp:cNvPr id="0" name=""/>
        <dsp:cNvSpPr/>
      </dsp:nvSpPr>
      <dsp:spPr>
        <a:xfrm>
          <a:off x="3822389" y="3851516"/>
          <a:ext cx="1379537" cy="1379923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76200" dist="38100" dir="5400000" algn="ctr" rotWithShape="0">
            <a:srgbClr val="000000">
              <a:alpha val="76000"/>
            </a:srgbClr>
          </a:outerShdw>
        </a:effectLst>
        <a:scene3d>
          <a:camera prst="orthographicFront">
            <a:rot lat="0" lon="0" rev="0"/>
          </a:camera>
          <a:lightRig rig="balanced" dir="t"/>
        </a:scene3d>
        <a:sp3d prstMaterial="matte">
          <a:bevelT w="25400" h="254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  <dsp:sp modelId="{E29277E3-0046-4720-973F-E9C8E436CA34}">
      <dsp:nvSpPr>
        <dsp:cNvPr id="0" name=""/>
        <dsp:cNvSpPr/>
      </dsp:nvSpPr>
      <dsp:spPr>
        <a:xfrm>
          <a:off x="5306566" y="3879655"/>
          <a:ext cx="1846565" cy="133554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10000"/>
            </a:spcAft>
          </a:pPr>
          <a:r>
            <a:rPr lang="id-ID" sz="1800" kern="1200" dirty="0" smtClean="0"/>
            <a:t>Berdasarkan faktual/kejadian nyata</a:t>
          </a:r>
          <a:endParaRPr lang="en-US" sz="1800" kern="1200" dirty="0"/>
        </a:p>
      </dsp:txBody>
      <dsp:txXfrm>
        <a:off x="5306566" y="3879655"/>
        <a:ext cx="1846565" cy="133554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1/layout/RadialPictureList">
  <dgm:title val="Radial Picture List"/>
  <dgm:desc val="Use to show relationships to a central idea. The Level 1 shape contains text and all Level 2 shapes contain a picture with corresponding text. Limited to four Level 2 pictures.  Unused pictures do not appear, but remain available if you switch layouts. Works best with a small amount of Level 2 text."/>
  <dgm:catLst>
    <dgm:cat type="picture" pri="2500"/>
    <dgm:cat type="officeonline" pri="2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  <dgm:cxn modelId="5" srcId="10" destId="14" srcOrd="3" destOrd="0"/>
      </dgm:cxnLst>
      <dgm:bg/>
      <dgm:whole/>
    </dgm:dataModel>
  </dgm:clrData>
  <dgm:layoutNode name="Name0">
    <dgm:varLst>
      <dgm:chMax val="1"/>
      <dgm:chPref val="1"/>
      <dgm:dir/>
      <dgm:resizeHandles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st="1 1" cnt="1 0" func="cnt" op="equ" val="0">
            <dgm:alg type="composite">
              <dgm:param type="ar" val="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5" axis="ch ch" ptType="node node" st="1 1" cnt="1 0" func="cnt" op="equ" val="1">
            <dgm:alg type="composite">
              <dgm:param type="ar" val="1.4218"/>
            </dgm:alg>
            <dgm:constrLst>
              <dgm:constr type="primFontSz" for="des" forName="Child1" val="65"/>
              <dgm:constr type="primFontSz" for="des" forName="Parent" val="65"/>
              <dgm:constr type="primFontSz" for="des" forName="Child1" refType="primFontSz" refFor="des" refForName="Parent" op="lte"/>
              <dgm:constr type="l" for="ch" forName="Accent" refType="w" fact="0"/>
              <dgm:constr type="t" for="ch" forName="Accent" refType="h" fact="0"/>
              <dgm:constr type="w" for="ch" forName="Accent" refType="w" fact="0.6747"/>
              <dgm:constr type="h" for="ch" forName="Accent" refType="h"/>
              <dgm:constr type="l" for="ch" forName="Child1" refType="w" fact="0.76"/>
              <dgm:constr type="t" for="ch" forName="Child1" refType="h" fact="0.3739"/>
              <dgm:constr type="w" for="ch" forName="Child1" refType="w" fact="0.24"/>
              <dgm:constr type="h" for="ch" forName="Child1" refType="h" fact="0.255"/>
              <dgm:constr type="l" for="ch" forName="Parent" refType="w" fact="0.1726"/>
              <dgm:constr type="t" for="ch" forName="Parent" refType="h" fact="0.2646"/>
              <dgm:constr type="w" for="ch" forName="Parent" refType="w" fact="0.3347"/>
              <dgm:constr type="h" for="ch" forName="Parent" refType="h" fact="0.4759"/>
              <dgm:constr type="l" for="ch" forName="Image1" refType="w" fact="0.5661"/>
              <dgm:constr type="t" for="ch" forName="Image1" refType="h" fact="0.3744"/>
              <dgm:constr type="w" for="ch" forName="Image1" refType="w" fact="0.1793"/>
              <dgm:constr type="h" for="ch" forName="Image1" refType="h" fact="0.255"/>
            </dgm:constrLst>
          </dgm:if>
          <dgm:if name="Name6" axis="ch ch" ptType="node node" st="1 1" cnt="1 0" func="cnt" op="equ" val="2">
            <dgm:alg type="composite">
              <dgm:param type="ar" val="1.381"/>
            </dgm:alg>
            <dgm:constrLst>
              <dgm:constr type="primFontSz" for="des" forName="Child1" val="65"/>
              <dgm:constr type="primFontSz" for="des" forName="Parent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l" for="ch" forName="Accent" refType="w" fact="0"/>
              <dgm:constr type="t" for="ch" forName="Accent" refType="h" fact="0"/>
              <dgm:constr type="w" for="ch" forName="Accent" refType="w" fact="0.6946"/>
              <dgm:constr type="h" for="ch" forName="Accent" refType="h"/>
              <dgm:constr type="l" for="ch" forName="Parent" refType="w" fact="0.1777"/>
              <dgm:constr type="t" for="ch" forName="Parent" refType="h" fact="0.2646"/>
              <dgm:constr type="w" for="ch" forName="Parent" refType="w" fact="0.3446"/>
              <dgm:constr type="h" for="ch" forName="Parent" refType="h" fact="0.4759"/>
              <dgm:constr type="l" for="ch" forName="Image1" refType="w" fact="0.5531"/>
              <dgm:constr type="t" for="ch" forName="Image1" refType="h" fact="0.1585"/>
              <dgm:constr type="w" for="ch" forName="Image1" refType="w" fact="0.1846"/>
              <dgm:constr type="h" for="ch" forName="Image1" refType="h" fact="0.255"/>
              <dgm:constr type="l" for="ch" forName="Image2" refType="w" fact="0.5531"/>
              <dgm:constr type="t" for="ch" forName="Image2" refType="h" fact="0.5624"/>
              <dgm:constr type="w" for="ch" forName="Image2" refType="w" fact="0.1846"/>
              <dgm:constr type="h" for="ch" forName="Image2" refType="h" fact="0.255"/>
              <dgm:constr type="l" for="ch" forName="Child1" refType="w" fact="0.7529"/>
              <dgm:constr type="t" for="ch" forName="Child1" refType="h" fact="0.1618"/>
              <dgm:constr type="w" for="ch" forName="Child1" refType="w" fact="0.2471"/>
              <dgm:constr type="h" for="ch" forName="Child1" refType="h" fact="0.2468"/>
              <dgm:constr type="l" for="ch" forName="Child2" refType="w" fact="0.7529"/>
              <dgm:constr type="t" for="ch" forName="Child2" refType="h" fact="0.5657"/>
              <dgm:constr type="w" for="ch" forName="Child2" refType="w" fact="0.2471"/>
              <dgm:constr type="h" for="ch" forName="Child2" refType="h" fact="0.2468"/>
            </dgm:constrLst>
          </dgm:if>
          <dgm:if name="Name7" axis="ch ch" ptType="node node" st="1 1" cnt="1 0" func="cnt" op="equ" val="3">
            <dgm:alg type="composite">
              <dgm:param type="ar" val="1.4218"/>
            </dgm:alg>
            <dgm:constrLst>
              <dgm:constr type="primFontSz" for="des" forName="Child1" val="65"/>
              <dgm:constr type="primFontSz" for="des" forName="Parent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" refType="w" fact="0"/>
              <dgm:constr type="t" for="ch" forName="Accent" refType="h" fact="0"/>
              <dgm:constr type="w" for="ch" forName="Accent" refType="w" fact="0.6747"/>
              <dgm:constr type="h" for="ch" forName="Accent" refType="h"/>
              <dgm:constr type="l" for="ch" forName="Parent" refType="w" fact="0.1726"/>
              <dgm:constr type="t" for="ch" forName="Parent" refType="h" fact="0.2646"/>
              <dgm:constr type="w" for="ch" forName="Parent" refType="w" fact="0.3347"/>
              <dgm:constr type="h" for="ch" forName="Parent" refType="h" fact="0.4759"/>
              <dgm:constr type="l" for="ch" forName="Image1" refType="w" fact="0.4968"/>
              <dgm:constr type="t" for="ch" forName="Image1" refType="h" fact="0.0843"/>
              <dgm:constr type="w" for="ch" forName="Image1" refType="w" fact="0.1793"/>
              <dgm:constr type="h" for="ch" forName="Image1" refType="h" fact="0.255"/>
              <dgm:constr type="l" for="ch" forName="Image2" refType="w" fact="0.5661"/>
              <dgm:constr type="t" for="ch" forName="Image2" refType="h" fact="0.3744"/>
              <dgm:constr type="w" for="ch" forName="Image2" refType="w" fact="0.1793"/>
              <dgm:constr type="h" for="ch" forName="Image2" refType="h" fact="0.255"/>
              <dgm:constr type="l" for="ch" forName="Image3" refType="w" fact="0.4968"/>
              <dgm:constr type="t" for="ch" forName="Image3" refType="h" fact="0.6686"/>
              <dgm:constr type="w" for="ch" forName="Image3" refType="w" fact="0.1793"/>
              <dgm:constr type="h" for="ch" forName="Image3" refType="h" fact="0.255"/>
              <dgm:constr type="l" for="ch" forName="Child1" refType="w" fact="0.6897"/>
              <dgm:constr type="t" for="ch" forName="Child1" refType="h" fact="0.0884"/>
              <dgm:constr type="w" for="ch" forName="Child1" refType="w" fact="0.24"/>
              <dgm:constr type="h" for="ch" forName="Child1" refType="h" fact="0.2468"/>
              <dgm:constr type="l" for="ch" forName="Child2" refType="w" fact="0.76"/>
              <dgm:constr type="t" for="ch" forName="Child2" refType="h" fact="0.378"/>
              <dgm:constr type="w" for="ch" forName="Child2" refType="w" fact="0.24"/>
              <dgm:constr type="h" for="ch" forName="Child2" refType="h" fact="0.2468"/>
              <dgm:constr type="l" for="ch" forName="Child3" refType="w" fact="0.6897"/>
              <dgm:constr type="t" for="ch" forName="Child3" refType="h" fact="0.6738"/>
              <dgm:constr type="w" for="ch" forName="Child3" refType="w" fact="0.24"/>
              <dgm:constr type="h" for="ch" forName="Child3" refType="h" fact="0.2468"/>
            </dgm:constrLst>
          </dgm:if>
          <dgm:else name="Name8">
            <dgm:alg type="composite">
              <dgm:param type="ar" val="1.2852"/>
            </dgm:alg>
            <dgm:constrLst>
              <dgm:constr type="primFontSz" for="des" forName="Child1" val="65"/>
              <dgm:constr type="primFontSz" for="des" forName="Parent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" refType="w" fact="0"/>
              <dgm:constr type="t" for="ch" forName="Accent" refType="h" fact="0.0361"/>
              <dgm:constr type="w" for="ch" forName="Accent" refType="w" fact="0.6865"/>
              <dgm:constr type="h" for="ch" forName="Accent" refType="h" fact="0.9197"/>
              <dgm:constr type="l" for="ch" forName="Parent" refType="w" fact="0.1756"/>
              <dgm:constr type="t" for="ch" forName="Parent" refType="h" fact="0.2795"/>
              <dgm:constr type="w" for="ch" forName="Parent" refType="w" fact="0.3406"/>
              <dgm:constr type="h" for="ch" forName="Parent" refType="h" fact="0.4377"/>
              <dgm:constr type="l" for="ch" forName="Image1" refType="w" fact="0.425"/>
              <dgm:constr type="t" for="ch" forName="Image1" refType="h" fact="0"/>
              <dgm:constr type="w" for="ch" forName="Image1" refType="w" fact="0.1825"/>
              <dgm:constr type="h" for="ch" forName="Image1" refType="h" fact="0.2345"/>
              <dgm:constr type="l" for="ch" forName="Image2" refType="w" fact="0.5598"/>
              <dgm:constr type="t" for="ch" forName="Image2" refType="h" fact="0.2184"/>
              <dgm:constr type="w" for="ch" forName="Image2" refType="w" fact="0.1825"/>
              <dgm:constr type="h" for="ch" forName="Image2" refType="h" fact="0.2345"/>
              <dgm:constr type="l" for="ch" forName="Image3" refType="w" fact="0.5591"/>
              <dgm:constr type="t" for="ch" forName="Image3" refType="h" fact="0.5395"/>
              <dgm:constr type="w" for="ch" forName="Image3" refType="w" fact="0.1825"/>
              <dgm:constr type="h" for="ch" forName="Image3" refType="h" fact="0.2345"/>
              <dgm:constr type="l" for="ch" forName="Image4" refType="w" fact="0.425"/>
              <dgm:constr type="t" for="ch" forName="Image4" refType="h" fact="0.7655"/>
              <dgm:constr type="w" for="ch" forName="Image4" refType="w" fact="0.1825"/>
              <dgm:constr type="h" for="ch" forName="Image4" refType="h" fact="0.2345"/>
              <dgm:constr type="l" for="ch" forName="Child1" refType="w" fact="0.6214"/>
              <dgm:constr type="t" for="ch" forName="Child1" refType="h" fact="0.003"/>
              <dgm:constr type="w" for="ch" forName="Child1" refType="w" fact="0.2443"/>
              <dgm:constr type="h" for="ch" forName="Child1" refType="h" fact="0.227"/>
              <dgm:constr type="l" for="ch" forName="Child2" refType="w" fact="0.7557"/>
              <dgm:constr type="t" for="ch" forName="Child2" refType="h" fact="0.2225"/>
              <dgm:constr type="w" for="ch" forName="Child2" refType="w" fact="0.2443"/>
              <dgm:constr type="h" for="ch" forName="Child2" refType="h" fact="0.227"/>
              <dgm:constr type="l" for="ch" forName="Child3" refType="w" fact="0.7557"/>
              <dgm:constr type="t" for="ch" forName="Child3" refType="h" fact="0.5433"/>
              <dgm:constr type="w" for="ch" forName="Child3" refType="w" fact="0.2443"/>
              <dgm:constr type="h" for="ch" forName="Child3" refType="h" fact="0.227"/>
              <dgm:constr type="l" for="ch" forName="Child4" refType="w" fact="0.6214"/>
              <dgm:constr type="t" for="ch" forName="Child4" refType="h" fact="0.7703"/>
              <dgm:constr type="w" for="ch" forName="Child4" refType="w" fact="0.2443"/>
              <dgm:constr type="h" for="ch" forName="Child4" refType="h" fact="0.227"/>
            </dgm:constrLst>
          </dgm:else>
        </dgm:choose>
      </dgm:if>
      <dgm:else name="Name9">
        <dgm:choose name="Name10">
          <dgm:if name="Name11" axis="ch ch" ptType="node node" st="1 1" cnt="1 0" func="cnt" op="equ" val="0">
            <dgm:alg type="composite">
              <dgm:param type="ar" val="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12" axis="ch ch" ptType="node node" st="1 1" cnt="1 0" func="cnt" op="equ" val="1">
            <dgm:alg type="composite">
              <dgm:param type="ar" val="1.4218"/>
            </dgm:alg>
            <dgm:constrLst>
              <dgm:constr type="primFontSz" for="des" forName="Child1" val="65"/>
              <dgm:constr type="primFontSz" for="des" forName="Parent" val="65"/>
              <dgm:constr type="primFontSz" for="des" forName="Child1" refType="primFontSz" refFor="des" refForName="Parent" op="lte"/>
              <dgm:constr type="r" for="ch" forName="Accent" refType="w"/>
              <dgm:constr type="t" for="ch" forName="Accent" refType="h" fact="0"/>
              <dgm:constr type="w" for="ch" forName="Accent" refType="w" fact="0.6747"/>
              <dgm:constr type="h" for="ch" forName="Accent" refType="h"/>
              <dgm:constr type="r" for="ch" forName="Child1" refType="w" fact="0.24"/>
              <dgm:constr type="t" for="ch" forName="Child1" refType="h" fact="0.3739"/>
              <dgm:constr type="w" for="ch" forName="Child1" refType="w" fact="0.24"/>
              <dgm:constr type="h" for="ch" forName="Child1" refType="h" fact="0.255"/>
              <dgm:constr type="r" for="ch" forName="Parent" refType="w" fact="0.8274"/>
              <dgm:constr type="t" for="ch" forName="Parent" refType="h" fact="0.2646"/>
              <dgm:constr type="w" for="ch" forName="Parent" refType="w" fact="0.3347"/>
              <dgm:constr type="h" for="ch" forName="Parent" refType="h" fact="0.4759"/>
              <dgm:constr type="r" for="ch" forName="Image1" refType="w" fact="0.4339"/>
              <dgm:constr type="t" for="ch" forName="Image1" refType="h" fact="0.3744"/>
              <dgm:constr type="w" for="ch" forName="Image1" refType="w" fact="0.1793"/>
              <dgm:constr type="h" for="ch" forName="Image1" refType="h" fact="0.255"/>
            </dgm:constrLst>
          </dgm:if>
          <dgm:if name="Name13" axis="ch ch" ptType="node node" st="1 1" cnt="1 0" func="cnt" op="equ" val="2">
            <dgm:alg type="composite">
              <dgm:param type="ar" val="1.381"/>
            </dgm:alg>
            <dgm:constrLst>
              <dgm:constr type="primFontSz" for="des" forName="Child1" val="65"/>
              <dgm:constr type="primFontSz" for="des" forName="Parent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r" for="ch" forName="Accent" refType="w"/>
              <dgm:constr type="t" for="ch" forName="Accent" refType="h" fact="0"/>
              <dgm:constr type="w" for="ch" forName="Accent" refType="w" fact="0.6946"/>
              <dgm:constr type="h" for="ch" forName="Accent" refType="h"/>
              <dgm:constr type="r" for="ch" forName="Parent" refType="w" fact="0.8223"/>
              <dgm:constr type="t" for="ch" forName="Parent" refType="h" fact="0.2646"/>
              <dgm:constr type="w" for="ch" forName="Parent" refType="w" fact="0.3446"/>
              <dgm:constr type="h" for="ch" forName="Parent" refType="h" fact="0.4759"/>
              <dgm:constr type="r" for="ch" forName="Image1" refType="w" fact="0.4469"/>
              <dgm:constr type="t" for="ch" forName="Image1" refType="h" fact="0.1585"/>
              <dgm:constr type="w" for="ch" forName="Image1" refType="w" fact="0.1846"/>
              <dgm:constr type="h" for="ch" forName="Image1" refType="h" fact="0.255"/>
              <dgm:constr type="r" for="ch" forName="Image2" refType="w" fact="0.4469"/>
              <dgm:constr type="t" for="ch" forName="Image2" refType="h" fact="0.5624"/>
              <dgm:constr type="w" for="ch" forName="Image2" refType="w" fact="0.1846"/>
              <dgm:constr type="h" for="ch" forName="Image2" refType="h" fact="0.255"/>
              <dgm:constr type="r" for="ch" forName="Child1" refType="w" fact="0.2471"/>
              <dgm:constr type="t" for="ch" forName="Child1" refType="h" fact="0.1618"/>
              <dgm:constr type="w" for="ch" forName="Child1" refType="w" fact="0.2471"/>
              <dgm:constr type="h" for="ch" forName="Child1" refType="h" fact="0.2468"/>
              <dgm:constr type="r" for="ch" forName="Child2" refType="w" fact="0.2471"/>
              <dgm:constr type="t" for="ch" forName="Child2" refType="h" fact="0.5657"/>
              <dgm:constr type="w" for="ch" forName="Child2" refType="w" fact="0.2471"/>
              <dgm:constr type="h" for="ch" forName="Child2" refType="h" fact="0.2468"/>
            </dgm:constrLst>
          </dgm:if>
          <dgm:if name="Name14" axis="ch ch" ptType="node node" st="1 1" cnt="1 0" func="cnt" op="equ" val="3">
            <dgm:alg type="composite">
              <dgm:param type="ar" val="1.4218"/>
            </dgm:alg>
            <dgm:constrLst>
              <dgm:constr type="primFontSz" for="des" forName="Child1" val="65"/>
              <dgm:constr type="primFontSz" for="des" forName="Parent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r" for="ch" forName="Accent" refType="w"/>
              <dgm:constr type="t" for="ch" forName="Accent" refType="h" fact="0"/>
              <dgm:constr type="w" for="ch" forName="Accent" refType="w" fact="0.6747"/>
              <dgm:constr type="h" for="ch" forName="Accent" refType="h"/>
              <dgm:constr type="r" for="ch" forName="Parent" refType="w" fact="0.8274"/>
              <dgm:constr type="t" for="ch" forName="Parent" refType="h" fact="0.2646"/>
              <dgm:constr type="w" for="ch" forName="Parent" refType="w" fact="0.3347"/>
              <dgm:constr type="h" for="ch" forName="Parent" refType="h" fact="0.4759"/>
              <dgm:constr type="r" for="ch" forName="Image1" refType="w" fact="0.5032"/>
              <dgm:constr type="t" for="ch" forName="Image1" refType="h" fact="0.0843"/>
              <dgm:constr type="w" for="ch" forName="Image1" refType="w" fact="0.1793"/>
              <dgm:constr type="h" for="ch" forName="Image1" refType="h" fact="0.255"/>
              <dgm:constr type="r" for="ch" forName="Image2" refType="w" fact="0.4339"/>
              <dgm:constr type="t" for="ch" forName="Image2" refType="h" fact="0.3744"/>
              <dgm:constr type="w" for="ch" forName="Image2" refType="w" fact="0.1793"/>
              <dgm:constr type="h" for="ch" forName="Image2" refType="h" fact="0.255"/>
              <dgm:constr type="r" for="ch" forName="Image3" refType="w" fact="0.5032"/>
              <dgm:constr type="t" for="ch" forName="Image3" refType="h" fact="0.6686"/>
              <dgm:constr type="w" for="ch" forName="Image3" refType="w" fact="0.1793"/>
              <dgm:constr type="h" for="ch" forName="Image3" refType="h" fact="0.255"/>
              <dgm:constr type="r" for="ch" forName="Child1" refType="w" fact="0.3103"/>
              <dgm:constr type="t" for="ch" forName="Child1" refType="h" fact="0.0884"/>
              <dgm:constr type="w" for="ch" forName="Child1" refType="w" fact="0.24"/>
              <dgm:constr type="h" for="ch" forName="Child1" refType="h" fact="0.2468"/>
              <dgm:constr type="r" for="ch" forName="Child2" refType="w" fact="0.24"/>
              <dgm:constr type="t" for="ch" forName="Child2" refType="h" fact="0.378"/>
              <dgm:constr type="w" for="ch" forName="Child2" refType="w" fact="0.24"/>
              <dgm:constr type="h" for="ch" forName="Child2" refType="h" fact="0.2468"/>
              <dgm:constr type="r" for="ch" forName="Child3" refType="w" fact="0.3103"/>
              <dgm:constr type="t" for="ch" forName="Child3" refType="h" fact="0.6738"/>
              <dgm:constr type="w" for="ch" forName="Child3" refType="w" fact="0.24"/>
              <dgm:constr type="h" for="ch" forName="Child3" refType="h" fact="0.2468"/>
            </dgm:constrLst>
          </dgm:if>
          <dgm:else name="Name15">
            <dgm:alg type="composite">
              <dgm:param type="ar" val="1.2852"/>
            </dgm:alg>
            <dgm:constrLst>
              <dgm:constr type="primFontSz" for="des" forName="Child1" val="65"/>
              <dgm:constr type="primFontSz" for="des" forName="Parent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r" for="ch" forName="Accent" refType="w"/>
              <dgm:constr type="t" for="ch" forName="Accent" refType="h" fact="0.0361"/>
              <dgm:constr type="w" for="ch" forName="Accent" refType="w" fact="0.6865"/>
              <dgm:constr type="h" for="ch" forName="Accent" refType="h" fact="0.9197"/>
              <dgm:constr type="r" for="ch" forName="Parent" refType="w" fact="0.8244"/>
              <dgm:constr type="t" for="ch" forName="Parent" refType="h" fact="0.2795"/>
              <dgm:constr type="w" for="ch" forName="Parent" refType="w" fact="0.3406"/>
              <dgm:constr type="h" for="ch" forName="Parent" refType="h" fact="0.4377"/>
              <dgm:constr type="r" for="ch" forName="Image1" refType="w" fact="0.575"/>
              <dgm:constr type="t" for="ch" forName="Image1" refType="h" fact="0"/>
              <dgm:constr type="w" for="ch" forName="Image1" refType="w" fact="0.1825"/>
              <dgm:constr type="h" for="ch" forName="Image1" refType="h" fact="0.2345"/>
              <dgm:constr type="r" for="ch" forName="Image2" refType="w" fact="0.4402"/>
              <dgm:constr type="t" for="ch" forName="Image2" refType="h" fact="0.2184"/>
              <dgm:constr type="w" for="ch" forName="Image2" refType="w" fact="0.1825"/>
              <dgm:constr type="h" for="ch" forName="Image2" refType="h" fact="0.2345"/>
              <dgm:constr type="r" for="ch" forName="Image3" refType="w" fact="0.4409"/>
              <dgm:constr type="t" for="ch" forName="Image3" refType="h" fact="0.5395"/>
              <dgm:constr type="w" for="ch" forName="Image3" refType="w" fact="0.1825"/>
              <dgm:constr type="h" for="ch" forName="Image3" refType="h" fact="0.2345"/>
              <dgm:constr type="r" for="ch" forName="Image4" refType="w" fact="0.575"/>
              <dgm:constr type="t" for="ch" forName="Image4" refType="h" fact="0.7655"/>
              <dgm:constr type="w" for="ch" forName="Image4" refType="w" fact="0.1825"/>
              <dgm:constr type="h" for="ch" forName="Image4" refType="h" fact="0.2345"/>
              <dgm:constr type="r" for="ch" forName="Child1" refType="w" fact="0.3786"/>
              <dgm:constr type="t" for="ch" forName="Child1" refType="h" fact="0.003"/>
              <dgm:constr type="w" for="ch" forName="Child1" refType="w" fact="0.2443"/>
              <dgm:constr type="h" for="ch" forName="Child1" refType="h" fact="0.227"/>
              <dgm:constr type="r" for="ch" forName="Child2" refType="w" fact="0.2443"/>
              <dgm:constr type="t" for="ch" forName="Child2" refType="h" fact="0.2225"/>
              <dgm:constr type="w" for="ch" forName="Child2" refType="w" fact="0.2443"/>
              <dgm:constr type="h" for="ch" forName="Child2" refType="h" fact="0.227"/>
              <dgm:constr type="r" for="ch" forName="Child3" refType="w" fact="0.2443"/>
              <dgm:constr type="t" for="ch" forName="Child3" refType="h" fact="0.5433"/>
              <dgm:constr type="w" for="ch" forName="Child3" refType="w" fact="0.2443"/>
              <dgm:constr type="h" for="ch" forName="Child3" refType="h" fact="0.227"/>
              <dgm:constr type="r" for="ch" forName="Child4" refType="w" fact="0.3786"/>
              <dgm:constr type="t" for="ch" forName="Child4" refType="h" fact="0.7703"/>
              <dgm:constr type="w" for="ch" forName="Child4" refType="w" fact="0.2443"/>
              <dgm:constr type="h" for="ch" forName="Child4" refType="h" fact="0.227"/>
            </dgm:constrLst>
          </dgm:else>
        </dgm:choose>
      </dgm:else>
    </dgm:choose>
    <dgm:forEach name="wrapper" axis="self" ptType="parTrans">
      <dgm:forEach name="ImageRepeat" axis="self">
        <dgm:layoutNode name="Image" styleLbl="fgImgPlace1">
          <dgm:alg type="sp"/>
          <dgm:shape xmlns:r="http://schemas.openxmlformats.org/officeDocument/2006/relationships" type="ellipse" r:blip="" blipPhldr="1">
            <dgm:adjLst/>
          </dgm:shape>
          <dgm:presOf/>
        </dgm:layoutNode>
      </dgm:forEach>
    </dgm:forEach>
    <dgm:forEach name="Name16" axis="ch" ptType="node" cnt="1">
      <dgm:layoutNode name="Parent" styleLbl="node1">
        <dgm:varLst>
          <dgm:chMax val="4"/>
          <dgm:chPref val="3"/>
        </dgm:varLst>
        <dgm:alg type="tx"/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17" axis="ch ch" ptType="node node" st="1 1" cnt="1 1">
      <dgm:layoutNode name="Accent" styleLbl="node1">
        <dgm:alg type="sp"/>
        <dgm:choose name="Name18">
          <dgm:if name="Name19" func="var" arg="dir" op="equ" val="norm">
            <dgm:choose name="Name20">
              <dgm:if name="Name21" axis="followSib" ptType="node" func="cnt" op="equ" val="0">
                <dgm:shape xmlns:r="http://schemas.openxmlformats.org/officeDocument/2006/relationships" type="blockArc" r:blip="">
                  <dgm:adjLst>
                    <dgm:adj idx="1" val="-49.0368"/>
                    <dgm:adj idx="2" val="49.4265"/>
                    <dgm:adj idx="3" val="0.0564"/>
                  </dgm:adjLst>
                </dgm:shape>
              </dgm:if>
              <dgm:if name="Name22" axis="followSib" ptType="node" func="cnt" op="equ" val="1">
                <dgm:shape xmlns:r="http://schemas.openxmlformats.org/officeDocument/2006/relationships" type="blockArc" r:blip="">
                  <dgm:adjLst>
                    <dgm:adj idx="1" val="-64.2028"/>
                    <dgm:adj idx="2" val="64.5456"/>
                    <dgm:adj idx="3" val="0.0558"/>
                  </dgm:adjLst>
                </dgm:shape>
              </dgm:if>
              <dgm:if name="Name23" axis="followSib" ptType="node" func="cnt" op="equ" val="2">
                <dgm:shape xmlns:r="http://schemas.openxmlformats.org/officeDocument/2006/relationships" type="blockArc" r:blip="">
                  <dgm:adjLst>
                    <dgm:adj idx="1" val="-67.8702"/>
                    <dgm:adj idx="2" val="68.6519"/>
                    <dgm:adj idx="3" val="0.0575"/>
                  </dgm:adjLst>
                </dgm:shape>
              </dgm:if>
              <dgm:else name="Name24">
                <dgm:shape xmlns:r="http://schemas.openxmlformats.org/officeDocument/2006/relationships" type="blockArc" r:blip="">
                  <dgm:adjLst>
                    <dgm:adj idx="1" val="-84.8426"/>
                    <dgm:adj idx="2" val="84.8009"/>
                    <dgm:adj idx="3" val="0.0524"/>
                  </dgm:adjLst>
                </dgm:shape>
              </dgm:else>
            </dgm:choose>
          </dgm:if>
          <dgm:else name="Name25">
            <dgm:choose name="Name26">
              <dgm:if name="Name27" axis="followSib" ptType="node" func="cnt" op="equ" val="0">
                <dgm:shape xmlns:r="http://schemas.openxmlformats.org/officeDocument/2006/relationships" rot="180" type="blockArc" r:blip="">
                  <dgm:adjLst>
                    <dgm:adj idx="1" val="-49.0368"/>
                    <dgm:adj idx="2" val="49.4265"/>
                    <dgm:adj idx="3" val="0.0564"/>
                  </dgm:adjLst>
                </dgm:shape>
              </dgm:if>
              <dgm:if name="Name28" axis="followSib" ptType="node" func="cnt" op="equ" val="1">
                <dgm:shape xmlns:r="http://schemas.openxmlformats.org/officeDocument/2006/relationships" rot="180" type="blockArc" r:blip="">
                  <dgm:adjLst>
                    <dgm:adj idx="1" val="-64.2028"/>
                    <dgm:adj idx="2" val="64.5456"/>
                    <dgm:adj idx="3" val="0.0558"/>
                  </dgm:adjLst>
                </dgm:shape>
              </dgm:if>
              <dgm:if name="Name29" axis="followSib" ptType="node" func="cnt" op="equ" val="2">
                <dgm:shape xmlns:r="http://schemas.openxmlformats.org/officeDocument/2006/relationships" rot="180" type="blockArc" r:blip="">
                  <dgm:adjLst>
                    <dgm:adj idx="1" val="-67.8702"/>
                    <dgm:adj idx="2" val="68.6519"/>
                    <dgm:adj idx="3" val="0.0575"/>
                  </dgm:adjLst>
                </dgm:shape>
              </dgm:if>
              <dgm:else name="Name30">
                <dgm:shape xmlns:r="http://schemas.openxmlformats.org/officeDocument/2006/relationships" rot="180" type="blockArc" r:blip="">
                  <dgm:adjLst>
                    <dgm:adj idx="1" val="-84.8426"/>
                    <dgm:adj idx="2" val="84.8009"/>
                    <dgm:adj idx="3" val="0.0524"/>
                  </dgm:adjLst>
                </dgm:shape>
              </dgm:else>
            </dgm:choose>
          </dgm:else>
        </dgm:choose>
        <dgm:presOf/>
      </dgm:layoutNode>
      <dgm:layoutNode name="Image1" styleLbl="fgImgPlace1">
        <dgm:alg type="sp"/>
        <dgm:shape xmlns:r="http://schemas.openxmlformats.org/officeDocument/2006/relationships" type="ellipse" r:blip="" blipPhldr="1">
          <dgm:adjLst/>
        </dgm:shape>
        <dgm:presOf/>
      </dgm:layoutNode>
      <dgm:layoutNode name="Child1" styleLbl="revTx">
        <dgm:varLst>
          <dgm:chMax val="0"/>
          <dgm:chPref val="0"/>
          <dgm:bulletEnabled val="1"/>
        </dgm:varLst>
        <dgm:choose name="Name31">
          <dgm:if name="Name32" func="var" arg="dir" op="equ" val="norm">
            <dgm:alg type="tx">
              <dgm:param type="parTxLTRAlign" val="l"/>
              <dgm:param type="shpTxLTRAlignCh" val="l"/>
              <dgm:param type="parTxRTLAlign" val="l"/>
              <dgm:param type="shpTxRTLAlignCh" val="l"/>
              <dgm:param type="lnSpAfParP" val="10"/>
            </dgm:alg>
          </dgm:if>
          <dgm:else name="Name33">
            <dgm:alg type="tx">
              <dgm:param type="parTxLTRAlign" val="r"/>
              <dgm:param type="shpTxLTRAlignCh" val="r"/>
              <dgm:param type="parTxRTLAlign" val="r"/>
              <dgm:param type="shpTxRTLAlignCh" val="r"/>
              <dgm:param type="lnSpAfParP" val="10"/>
            </dgm:alg>
          </dgm:else>
        </dgm:choose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34" axis="ch ch" ptType="node node" st="1 2" cnt="1 1">
      <dgm:layoutNode name="Image2">
        <dgm:alg type="sp"/>
        <dgm:shape xmlns:r="http://schemas.openxmlformats.org/officeDocument/2006/relationships" r:blip="">
          <dgm:adjLst/>
        </dgm:shape>
        <dgm:presOf/>
        <dgm:constrLst/>
        <dgm:forEach name="Name35" ref="ImageRepeat"/>
      </dgm:layoutNode>
      <dgm:layoutNode name="Child2" styleLbl="revTx">
        <dgm:varLst>
          <dgm:chMax val="0"/>
          <dgm:chPref val="0"/>
          <dgm:bulletEnabled val="1"/>
        </dgm:varLst>
        <dgm:choose name="Name36">
          <dgm:if name="Name37" func="var" arg="dir" op="equ" val="norm">
            <dgm:alg type="tx">
              <dgm:param type="parTxLTRAlign" val="l"/>
              <dgm:param type="shpTxLTRAlignCh" val="l"/>
              <dgm:param type="parTxRTLAlign" val="l"/>
              <dgm:param type="shpTxRTLAlignCh" val="l"/>
              <dgm:param type="lnSpAfParP" val="10"/>
            </dgm:alg>
          </dgm:if>
          <dgm:else name="Name38">
            <dgm:alg type="tx">
              <dgm:param type="parTxLTRAlign" val="r"/>
              <dgm:param type="shpTxLTRAlignCh" val="r"/>
              <dgm:param type="parTxRTLAlign" val="r"/>
              <dgm:param type="shpTxRTLAlignCh" val="r"/>
              <dgm:param type="lnSpAfParP" val="10"/>
            </dgm:alg>
          </dgm:else>
        </dgm:choose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39" axis="ch ch" ptType="node node" st="1 3" cnt="1 1">
      <dgm:layoutNode name="Image3">
        <dgm:alg type="sp"/>
        <dgm:shape xmlns:r="http://schemas.openxmlformats.org/officeDocument/2006/relationships" r:blip="">
          <dgm:adjLst/>
        </dgm:shape>
        <dgm:presOf/>
        <dgm:constrLst/>
        <dgm:forEach name="Name40" ref="ImageRepeat"/>
      </dgm:layoutNode>
      <dgm:layoutNode name="Child3" styleLbl="revTx">
        <dgm:varLst>
          <dgm:chMax val="0"/>
          <dgm:chPref val="0"/>
          <dgm:bulletEnabled val="1"/>
        </dgm:varLst>
        <dgm:choose name="Name41">
          <dgm:if name="Name42" func="var" arg="dir" op="equ" val="norm">
            <dgm:alg type="tx">
              <dgm:param type="parTxLTRAlign" val="l"/>
              <dgm:param type="shpTxLTRAlignCh" val="l"/>
              <dgm:param type="parTxRTLAlign" val="l"/>
              <dgm:param type="shpTxRTLAlignCh" val="l"/>
              <dgm:param type="lnSpAfParP" val="10"/>
            </dgm:alg>
          </dgm:if>
          <dgm:else name="Name43">
            <dgm:alg type="tx">
              <dgm:param type="parTxLTRAlign" val="r"/>
              <dgm:param type="shpTxLTRAlignCh" val="r"/>
              <dgm:param type="parTxRTLAlign" val="r"/>
              <dgm:param type="shpTxRTLAlignCh" val="r"/>
              <dgm:param type="lnSpAfParP" val="10"/>
            </dgm:alg>
          </dgm:else>
        </dgm:choose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44" axis="ch ch" ptType="node node" st="1 4" cnt="1 1">
      <dgm:layoutNode name="Image4">
        <dgm:alg type="sp"/>
        <dgm:shape xmlns:r="http://schemas.openxmlformats.org/officeDocument/2006/relationships" r:blip="">
          <dgm:adjLst/>
        </dgm:shape>
        <dgm:presOf/>
        <dgm:constrLst/>
        <dgm:forEach name="Name45" ref="ImageRepeat"/>
      </dgm:layoutNode>
      <dgm:layoutNode name="Child4" styleLbl="revTx">
        <dgm:varLst>
          <dgm:chMax val="0"/>
          <dgm:chPref val="0"/>
          <dgm:bulletEnabled val="1"/>
        </dgm:varLst>
        <dgm:choose name="Name46">
          <dgm:if name="Name47" func="var" arg="dir" op="equ" val="norm">
            <dgm:alg type="tx">
              <dgm:param type="parTxLTRAlign" val="l"/>
              <dgm:param type="shpTxLTRAlignCh" val="l"/>
              <dgm:param type="parTxRTLAlign" val="l"/>
              <dgm:param type="shpTxRTLAlignCh" val="l"/>
              <dgm:param type="lnSpAfParP" val="10"/>
            </dgm:alg>
          </dgm:if>
          <dgm:else name="Name48">
            <dgm:alg type="tx">
              <dgm:param type="parTxLTRAlign" val="r"/>
              <dgm:param type="shpTxLTRAlignCh" val="r"/>
              <dgm:param type="parTxRTLAlign" val="r"/>
              <dgm:param type="shpTxRTLAlignCh" val="r"/>
              <dgm:param type="lnSpAfParP" val="10"/>
            </dgm:alg>
          </dgm:else>
        </dgm:choose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5D758A-8E06-42B4-914D-EECF97A9B219}" type="datetimeFigureOut">
              <a:rPr lang="id-ID" smtClean="0"/>
              <a:t>06/10/2017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EACBF-3CBB-4E3A-A6DE-A06CA81A5E2D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222345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5D758A-8E06-42B4-914D-EECF97A9B219}" type="datetimeFigureOut">
              <a:rPr lang="id-ID" smtClean="0"/>
              <a:t>06/10/2017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EACBF-3CBB-4E3A-A6DE-A06CA81A5E2D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931234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5D758A-8E06-42B4-914D-EECF97A9B219}" type="datetimeFigureOut">
              <a:rPr lang="id-ID" smtClean="0"/>
              <a:t>06/10/2017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EACBF-3CBB-4E3A-A6DE-A06CA81A5E2D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712624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5D758A-8E06-42B4-914D-EECF97A9B219}" type="datetimeFigureOut">
              <a:rPr lang="id-ID" smtClean="0"/>
              <a:t>06/10/2017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EACBF-3CBB-4E3A-A6DE-A06CA81A5E2D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6222076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5D758A-8E06-42B4-914D-EECF97A9B219}" type="datetimeFigureOut">
              <a:rPr lang="id-ID" smtClean="0"/>
              <a:t>06/10/2017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EACBF-3CBB-4E3A-A6DE-A06CA81A5E2D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6021594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5D758A-8E06-42B4-914D-EECF97A9B219}" type="datetimeFigureOut">
              <a:rPr lang="id-ID" smtClean="0"/>
              <a:t>06/10/2017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EACBF-3CBB-4E3A-A6DE-A06CA81A5E2D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3871349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5D758A-8E06-42B4-914D-EECF97A9B219}" type="datetimeFigureOut">
              <a:rPr lang="id-ID" smtClean="0"/>
              <a:t>06/10/2017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EACBF-3CBB-4E3A-A6DE-A06CA81A5E2D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818669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5D758A-8E06-42B4-914D-EECF97A9B219}" type="datetimeFigureOut">
              <a:rPr lang="id-ID" smtClean="0"/>
              <a:t>06/10/2017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EACBF-3CBB-4E3A-A6DE-A06CA81A5E2D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6596931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5D758A-8E06-42B4-914D-EECF97A9B219}" type="datetimeFigureOut">
              <a:rPr lang="id-ID" smtClean="0"/>
              <a:t>06/10/2017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EACBF-3CBB-4E3A-A6DE-A06CA81A5E2D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6887842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5D758A-8E06-42B4-914D-EECF97A9B219}" type="datetimeFigureOut">
              <a:rPr lang="id-ID" smtClean="0"/>
              <a:t>06/10/2017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EACBF-3CBB-4E3A-A6DE-A06CA81A5E2D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517271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5D758A-8E06-42B4-914D-EECF97A9B219}" type="datetimeFigureOut">
              <a:rPr lang="id-ID" smtClean="0"/>
              <a:t>06/10/2017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EACBF-3CBB-4E3A-A6DE-A06CA81A5E2D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680412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5D758A-8E06-42B4-914D-EECF97A9B219}" type="datetimeFigureOut">
              <a:rPr lang="id-ID" smtClean="0"/>
              <a:t>06/10/2017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EACBF-3CBB-4E3A-A6DE-A06CA81A5E2D}" type="slidenum">
              <a:rPr lang="id-ID" smtClean="0"/>
              <a:t>‹#›</a:t>
            </a:fld>
            <a:endParaRPr lang="id-ID"/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52337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5D758A-8E06-42B4-914D-EECF97A9B219}" type="datetimeFigureOut">
              <a:rPr lang="id-ID" smtClean="0"/>
              <a:t>06/10/2017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EACBF-3CBB-4E3A-A6DE-A06CA81A5E2D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4388713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5D758A-8E06-42B4-914D-EECF97A9B219}" type="datetimeFigureOut">
              <a:rPr lang="id-ID" smtClean="0"/>
              <a:t>06/10/2017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EACBF-3CBB-4E3A-A6DE-A06CA81A5E2D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81605493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5D758A-8E06-42B4-914D-EECF97A9B219}" type="datetimeFigureOut">
              <a:rPr lang="id-ID" smtClean="0"/>
              <a:t>06/10/2017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EACBF-3CBB-4E3A-A6DE-A06CA81A5E2D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75243399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5D758A-8E06-42B4-914D-EECF97A9B219}" type="datetimeFigureOut">
              <a:rPr lang="id-ID" smtClean="0"/>
              <a:t>06/10/2017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EACBF-3CBB-4E3A-A6DE-A06CA81A5E2D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97077316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5D758A-8E06-42B4-914D-EECF97A9B219}" type="datetimeFigureOut">
              <a:rPr lang="id-ID" smtClean="0"/>
              <a:t>06/10/2017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EACBF-3CBB-4E3A-A6DE-A06CA81A5E2D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3009159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5D758A-8E06-42B4-914D-EECF97A9B219}" type="datetimeFigureOut">
              <a:rPr lang="id-ID" smtClean="0"/>
              <a:t>06/10/2017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3EACBF-3CBB-4E3A-A6DE-A06CA81A5E2D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32324628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engertianahli.com/2013/12/pengertian-konsep-apa-itu-konsep.html" TargetMode="External"/><Relationship Id="rId2" Type="http://schemas.openxmlformats.org/officeDocument/2006/relationships/hyperlink" Target="http://www.pengertianahli.com/2013/11/pengertian-definisi-apa-itu-definisi.html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id.wikipedia.org/wiki/Fenomena" TargetMode="Externa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769666"/>
            <a:ext cx="9001462" cy="2387600"/>
          </a:xfrm>
        </p:spPr>
        <p:txBody>
          <a:bodyPr>
            <a:normAutofit fontScale="90000"/>
          </a:bodyPr>
          <a:lstStyle/>
          <a:p>
            <a:r>
              <a:rPr lang="id-ID" dirty="0" smtClean="0"/>
              <a:t>PERISTIWA, FAKTA, KONSEP, GENERALISASI, DAN ILMU-ILMU SOSIAL DALAM KURIKULUM SD</a:t>
            </a:r>
            <a:endParaRPr lang="id-ID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928609"/>
            <a:ext cx="9001462" cy="1655762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id-ID" sz="2800" dirty="0" smtClean="0"/>
              <a:t>OLEH</a:t>
            </a:r>
          </a:p>
          <a:p>
            <a:pPr>
              <a:spcBef>
                <a:spcPts val="0"/>
              </a:spcBef>
            </a:pPr>
            <a:r>
              <a:rPr lang="id-ID" sz="2800" dirty="0" smtClean="0"/>
              <a:t>MIRA AZIZAH, S.Pd., M.Pd.</a:t>
            </a:r>
          </a:p>
          <a:p>
            <a:pPr>
              <a:spcBef>
                <a:spcPts val="0"/>
              </a:spcBef>
            </a:pPr>
            <a:endParaRPr lang="id-ID" sz="2800" dirty="0"/>
          </a:p>
          <a:p>
            <a:pPr>
              <a:spcBef>
                <a:spcPts val="0"/>
              </a:spcBef>
            </a:pPr>
            <a:r>
              <a:rPr lang="id-ID" sz="2800" dirty="0" smtClean="0"/>
              <a:t>PENDIDIKAN GURU SEKOLAH DASAR</a:t>
            </a:r>
          </a:p>
          <a:p>
            <a:pPr>
              <a:spcBef>
                <a:spcPts val="0"/>
              </a:spcBef>
            </a:pPr>
            <a:r>
              <a:rPr lang="id-ID" sz="2800" dirty="0" smtClean="0"/>
              <a:t>UNIVERSITAS PGRI SEMARANG</a:t>
            </a:r>
            <a:endParaRPr lang="id-ID" sz="2800" dirty="0"/>
          </a:p>
        </p:txBody>
      </p:sp>
    </p:spTree>
    <p:extLst>
      <p:ext uri="{BB962C8B-B14F-4D97-AF65-F5344CB8AC3E}">
        <p14:creationId xmlns:p14="http://schemas.microsoft.com/office/powerpoint/2010/main" val="4037394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61071140"/>
              </p:ext>
            </p:extLst>
          </p:nvPr>
        </p:nvGraphicFramePr>
        <p:xfrm>
          <a:off x="199327" y="1750423"/>
          <a:ext cx="11782696" cy="37272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254173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0"/>
            <a:ext cx="10353761" cy="1326321"/>
          </a:xfrm>
        </p:spPr>
        <p:txBody>
          <a:bodyPr/>
          <a:lstStyle/>
          <a:p>
            <a:r>
              <a:rPr lang="id-ID" dirty="0" smtClean="0"/>
              <a:t>PERISTIWA</a:t>
            </a:r>
            <a:endParaRPr lang="id-ID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572" y="1938745"/>
            <a:ext cx="5520996" cy="3717471"/>
          </a:xfrm>
        </p:spPr>
      </p:pic>
      <p:sp>
        <p:nvSpPr>
          <p:cNvPr id="4" name="Rectangle 3"/>
          <p:cNvSpPr/>
          <p:nvPr/>
        </p:nvSpPr>
        <p:spPr>
          <a:xfrm>
            <a:off x="7145383" y="1554480"/>
            <a:ext cx="3853543" cy="450668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id-ID" sz="2800" dirty="0" smtClean="0">
                <a:solidFill>
                  <a:schemeClr val="bg1"/>
                </a:solidFill>
              </a:rPr>
              <a:t>Peristiwa/kejadian adalah hal-hal yang pernah terjadi, baik bersifat alamiah maupun insaniah, dan masih perlu dibuktikan kebenarannya.</a:t>
            </a:r>
            <a:endParaRPr lang="id-ID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0817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0732" y="152400"/>
            <a:ext cx="10353761" cy="1326321"/>
          </a:xfrm>
        </p:spPr>
        <p:txBody>
          <a:bodyPr/>
          <a:lstStyle/>
          <a:p>
            <a:r>
              <a:rPr lang="id-ID" dirty="0" smtClean="0"/>
              <a:t>FAKTA/data</a:t>
            </a:r>
            <a:endParaRPr lang="id-ID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48330799"/>
              </p:ext>
            </p:extLst>
          </p:nvPr>
        </p:nvGraphicFramePr>
        <p:xfrm>
          <a:off x="-966650" y="979714"/>
          <a:ext cx="7694021" cy="58782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Rectangle 4"/>
          <p:cNvSpPr/>
          <p:nvPr/>
        </p:nvSpPr>
        <p:spPr>
          <a:xfrm>
            <a:off x="8151223" y="1534886"/>
            <a:ext cx="3709851" cy="4767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2800" dirty="0" smtClean="0">
                <a:solidFill>
                  <a:schemeClr val="bg1"/>
                </a:solidFill>
              </a:rPr>
              <a:t>Fakta merupakan hasil observasi yang bisa diuktikan secara empiris kebenarannya dan memiliki relevansi, serta berkaitan dengan teori</a:t>
            </a:r>
            <a:endParaRPr lang="id-ID" sz="2800" dirty="0">
              <a:solidFill>
                <a:schemeClr val="bg1"/>
              </a:solidFill>
            </a:endParaRPr>
          </a:p>
        </p:txBody>
      </p:sp>
      <p:sp>
        <p:nvSpPr>
          <p:cNvPr id="6" name="Striped Right Arrow 5"/>
          <p:cNvSpPr/>
          <p:nvPr/>
        </p:nvSpPr>
        <p:spPr>
          <a:xfrm>
            <a:off x="6518366" y="3291840"/>
            <a:ext cx="1476103" cy="1175657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37847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191589"/>
            <a:ext cx="10353761" cy="1326321"/>
          </a:xfrm>
        </p:spPr>
        <p:txBody>
          <a:bodyPr/>
          <a:lstStyle/>
          <a:p>
            <a:r>
              <a:rPr lang="id-ID" dirty="0" smtClean="0"/>
              <a:t>KONSEP</a:t>
            </a:r>
            <a:endParaRPr lang="id-ID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690" y="1953849"/>
            <a:ext cx="6075155" cy="404200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7641771" y="1423852"/>
            <a:ext cx="4167052" cy="472875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2800" dirty="0" smtClean="0">
                <a:solidFill>
                  <a:schemeClr val="bg1"/>
                </a:solidFill>
              </a:rPr>
              <a:t>Konsep adalah suatu istilah, pengungkapan abstrak yang digunakan untuk tujuan mengklarifikasikan/ mengkategorikan suatu (benda), gagasan, atau peristiwa.</a:t>
            </a:r>
            <a:endParaRPr lang="id-ID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18884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6" y="335280"/>
            <a:ext cx="10353761" cy="1326321"/>
          </a:xfrm>
        </p:spPr>
        <p:txBody>
          <a:bodyPr/>
          <a:lstStyle/>
          <a:p>
            <a:r>
              <a:rPr lang="id-ID" dirty="0" smtClean="0"/>
              <a:t>GENERALISASI</a:t>
            </a:r>
            <a:endParaRPr lang="id-ID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7926" y="2487793"/>
            <a:ext cx="5905500" cy="3381375"/>
          </a:xfrm>
        </p:spPr>
      </p:pic>
    </p:spTree>
    <p:extLst>
      <p:ext uri="{BB962C8B-B14F-4D97-AF65-F5344CB8AC3E}">
        <p14:creationId xmlns:p14="http://schemas.microsoft.com/office/powerpoint/2010/main" val="4068452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0549" y="1194727"/>
            <a:ext cx="10353762" cy="3695136"/>
          </a:xfrm>
        </p:spPr>
        <p:txBody>
          <a:bodyPr>
            <a:no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id-ID" sz="2800" dirty="0" smtClean="0"/>
              <a:t>Generalisasi berasal dari kata “general” yang berarti umum atau menyeluruh</a:t>
            </a:r>
          </a:p>
          <a:p>
            <a:pPr marL="0" indent="0">
              <a:spcBef>
                <a:spcPts val="0"/>
              </a:spcBef>
              <a:buNone/>
            </a:pPr>
            <a:endParaRPr lang="id-ID" sz="2800" dirty="0"/>
          </a:p>
          <a:p>
            <a:pPr marL="0" indent="0">
              <a:spcBef>
                <a:spcPts val="0"/>
              </a:spcBef>
              <a:buNone/>
            </a:pPr>
            <a:r>
              <a:rPr lang="id-ID" sz="2800" dirty="0" smtClean="0">
                <a:solidFill>
                  <a:srgbClr val="FFFF00"/>
                </a:solidFill>
              </a:rPr>
              <a:t>Generalisasi adalah pernyataan tentang hubungan diantara konsep. Generalisasi mengungkapkan sejumlah besar informasi (Fakih Samlawi, 1989)</a:t>
            </a:r>
          </a:p>
          <a:p>
            <a:pPr marL="0" indent="0">
              <a:spcBef>
                <a:spcPts val="0"/>
              </a:spcBef>
              <a:buNone/>
            </a:pPr>
            <a:r>
              <a:rPr lang="id-ID" sz="2800" dirty="0" smtClean="0"/>
              <a:t>Ciri-ciri:</a:t>
            </a:r>
          </a:p>
          <a:p>
            <a:pPr marL="457200" indent="-457200">
              <a:spcBef>
                <a:spcPts val="0"/>
              </a:spcBef>
              <a:buAutoNum type="arabicPeriod"/>
            </a:pPr>
            <a:r>
              <a:rPr lang="id-ID" sz="2800" dirty="0" smtClean="0"/>
              <a:t>Merupakan sejumlah konsep</a:t>
            </a:r>
          </a:p>
          <a:p>
            <a:pPr marL="457200" indent="-457200">
              <a:spcBef>
                <a:spcPts val="0"/>
              </a:spcBef>
              <a:buAutoNum type="arabicPeriod"/>
            </a:pPr>
            <a:r>
              <a:rPr lang="id-ID" sz="2800" dirty="0" smtClean="0"/>
              <a:t>Memiliki karakteristik dan makna </a:t>
            </a:r>
            <a:endParaRPr lang="id-ID" sz="2800" dirty="0"/>
          </a:p>
        </p:txBody>
      </p:sp>
    </p:spTree>
    <p:extLst>
      <p:ext uri="{BB962C8B-B14F-4D97-AF65-F5344CB8AC3E}">
        <p14:creationId xmlns:p14="http://schemas.microsoft.com/office/powerpoint/2010/main" val="3134670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6648994" y="1489166"/>
            <a:ext cx="4506686" cy="4663440"/>
          </a:xfrm>
          <a:prstGeom prst="roundRect">
            <a:avLst/>
          </a:prstGeom>
          <a:noFill/>
          <a:ln w="571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0" y="1762184"/>
            <a:ext cx="4540186" cy="369513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id-ID" sz="2400" dirty="0" smtClean="0"/>
              <a:t>Generalisasi : ketika ngka pengangguran suatu negara meningkat, maka kejahatan dan kriminal akan meningkat pula.</a:t>
            </a:r>
          </a:p>
          <a:p>
            <a:pPr>
              <a:buFontTx/>
              <a:buChar char="-"/>
            </a:pPr>
            <a:r>
              <a:rPr lang="id-ID" sz="2400" dirty="0" smtClean="0">
                <a:solidFill>
                  <a:srgbClr val="FFFF00"/>
                </a:solidFill>
              </a:rPr>
              <a:t>Konsep pengangguran</a:t>
            </a:r>
          </a:p>
          <a:p>
            <a:pPr>
              <a:buFontTx/>
              <a:buChar char="-"/>
            </a:pPr>
            <a:r>
              <a:rPr lang="id-ID" sz="2400" dirty="0" smtClean="0">
                <a:solidFill>
                  <a:srgbClr val="FFFF00"/>
                </a:solidFill>
              </a:rPr>
              <a:t>Konsep negara</a:t>
            </a:r>
          </a:p>
          <a:p>
            <a:pPr>
              <a:buFontTx/>
              <a:buChar char="-"/>
            </a:pPr>
            <a:r>
              <a:rPr lang="id-ID" sz="2400" dirty="0" smtClean="0">
                <a:solidFill>
                  <a:srgbClr val="FFFF00"/>
                </a:solidFill>
              </a:rPr>
              <a:t>Konsep kejahatan</a:t>
            </a:r>
            <a:endParaRPr lang="id-ID" sz="2400" dirty="0">
              <a:solidFill>
                <a:srgbClr val="FFFF00"/>
              </a:solidFill>
            </a:endParaRPr>
          </a:p>
        </p:txBody>
      </p:sp>
      <p:pic>
        <p:nvPicPr>
          <p:cNvPr id="4" name="Content Placeholder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104" y="2096064"/>
            <a:ext cx="5405182" cy="3381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604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Teori</a:t>
            </a:r>
            <a:endParaRPr lang="id-ID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6937" y="2030186"/>
            <a:ext cx="6467475" cy="3695700"/>
          </a:xfrm>
        </p:spPr>
      </p:pic>
    </p:spTree>
    <p:extLst>
      <p:ext uri="{BB962C8B-B14F-4D97-AF65-F5344CB8AC3E}">
        <p14:creationId xmlns:p14="http://schemas.microsoft.com/office/powerpoint/2010/main" val="4127530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/>
            <a:r>
              <a:rPr lang="id-ID" sz="2400" dirty="0"/>
              <a:t>Teori </a:t>
            </a:r>
            <a:r>
              <a:rPr lang="id-ID" sz="2400" i="1" dirty="0"/>
              <a:t>(theory)</a:t>
            </a:r>
            <a:r>
              <a:rPr lang="id-ID" sz="2400" dirty="0"/>
              <a:t> adalah susunan </a:t>
            </a:r>
            <a:r>
              <a:rPr lang="id-ID" sz="2400" b="1" dirty="0">
                <a:hlinkClick r:id="rId2"/>
              </a:rPr>
              <a:t>definisi,</a:t>
            </a:r>
            <a:r>
              <a:rPr lang="id-ID" sz="2400" dirty="0"/>
              <a:t> </a:t>
            </a:r>
            <a:r>
              <a:rPr lang="id-ID" sz="2400" b="1" dirty="0">
                <a:hlinkClick r:id="rId3"/>
              </a:rPr>
              <a:t>konsep,</a:t>
            </a:r>
            <a:r>
              <a:rPr lang="id-ID" sz="2400" dirty="0"/>
              <a:t> dan dalam menyajikan pandangan yang sistematis fenomena dengan menunjukkan hubungan antara satu variabel dengan variabel lainnya dengan maksud untuk menjelaskan dan meramalkan </a:t>
            </a:r>
            <a:r>
              <a:rPr lang="id-ID" sz="2400" b="1" dirty="0">
                <a:hlinkClick r:id="rId4"/>
              </a:rPr>
              <a:t>fenomena</a:t>
            </a:r>
            <a:r>
              <a:rPr lang="id-ID" sz="2400" dirty="0" smtClean="0"/>
              <a:t>.</a:t>
            </a:r>
          </a:p>
          <a:p>
            <a:pPr algn="just"/>
            <a:r>
              <a:rPr lang="id-ID" sz="2400" dirty="0"/>
              <a:t>Teori menurut F.M Kerlinger (dalam Rakhmat, 2004 : 6) merupakan himpunan konstruk (konsep), definisi, dan preposisi yang mengemukakan pandangan sistematis tentang gejala dengan menjabarkan relasi di antara variabel, untuk menjelaskan dan meramalkan gejala tersebut. </a:t>
            </a:r>
          </a:p>
        </p:txBody>
      </p:sp>
    </p:spTree>
    <p:extLst>
      <p:ext uri="{BB962C8B-B14F-4D97-AF65-F5344CB8AC3E}">
        <p14:creationId xmlns:p14="http://schemas.microsoft.com/office/powerpoint/2010/main" val="69692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Contoh: Teori pendidikan klasik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id-ID" sz="2400" dirty="0"/>
              <a:t>Pendidikan klasik adalah pendidikan yang dipandang sebagai konsep pendidikan tertua. Pendidikan ini bermula dari asumsi bahwa seluruh warisan budaya (pengetahuan, ide-ide atau nilai-nilai) telah ditemukan oleh pemikir terdahulu. Pendidikan hanya berfungsi memelihara atau meneruskan ke genenerasi berikutnya (Sukmadinata, 2009:7). Jadi guru tidak perlu susah-susah mencari ataupun mencipatakan pengetahuan, konsep atau nilai-nilai baru sebab semua sudah tersedia tinggal bagaimana menguasai dan mengajarkannya pada siswa.</a:t>
            </a:r>
          </a:p>
        </p:txBody>
      </p:sp>
    </p:spTree>
    <p:extLst>
      <p:ext uri="{BB962C8B-B14F-4D97-AF65-F5344CB8AC3E}">
        <p14:creationId xmlns:p14="http://schemas.microsoft.com/office/powerpoint/2010/main" val="1573413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TUGAS Individu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id-ID" sz="4400" dirty="0" smtClean="0">
                <a:solidFill>
                  <a:srgbClr val="FFFF00"/>
                </a:solidFill>
              </a:rPr>
              <a:t>Carilah fakta, konsep, dan generalisasi dalam kurikulum IPS kelas 3 dan 4 SD!</a:t>
            </a:r>
            <a:endParaRPr lang="id-ID" sz="4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7428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amask">
  <a:themeElements>
    <a:clrScheme name="Damask">
      <a:dk1>
        <a:sysClr val="windowText" lastClr="000000"/>
      </a:dk1>
      <a:lt1>
        <a:sysClr val="window" lastClr="FFFFFF"/>
      </a:lt1>
      <a:dk2>
        <a:srgbClr val="2A5B7F"/>
      </a:dk2>
      <a:lt2>
        <a:srgbClr val="ABDAFC"/>
      </a:lt2>
      <a:accent1>
        <a:srgbClr val="9EC544"/>
      </a:accent1>
      <a:accent2>
        <a:srgbClr val="50BEA3"/>
      </a:accent2>
      <a:accent3>
        <a:srgbClr val="4A9CCC"/>
      </a:accent3>
      <a:accent4>
        <a:srgbClr val="9A66CA"/>
      </a:accent4>
      <a:accent5>
        <a:srgbClr val="C54F71"/>
      </a:accent5>
      <a:accent6>
        <a:srgbClr val="DE9C3C"/>
      </a:accent6>
      <a:hlink>
        <a:srgbClr val="6BA9DA"/>
      </a:hlink>
      <a:folHlink>
        <a:srgbClr val="A0BCD3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746EEEEA-FB6A-406B-B510-531588D5481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Damask</Template>
  <TotalTime>49</TotalTime>
  <Words>345</Words>
  <Application>Microsoft Office PowerPoint</Application>
  <PresentationFormat>Widescreen</PresentationFormat>
  <Paragraphs>39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Bookman Old Style</vt:lpstr>
      <vt:lpstr>Rockwell</vt:lpstr>
      <vt:lpstr>Damask</vt:lpstr>
      <vt:lpstr>PERISTIWA, FAKTA, KONSEP, GENERALISASI, DAN ILMU-ILMU SOSIAL DALAM KURIKULUM SD</vt:lpstr>
      <vt:lpstr>PowerPoint Presentation</vt:lpstr>
      <vt:lpstr>PERISTIWA</vt:lpstr>
      <vt:lpstr>FAKTA/data</vt:lpstr>
      <vt:lpstr>KONSEP</vt:lpstr>
      <vt:lpstr>GENERALISASI</vt:lpstr>
      <vt:lpstr>PowerPoint Presentation</vt:lpstr>
      <vt:lpstr>PowerPoint Presentation</vt:lpstr>
      <vt:lpstr>Teori</vt:lpstr>
      <vt:lpstr>PowerPoint Presentation</vt:lpstr>
      <vt:lpstr>Contoh: Teori pendidikan klasik</vt:lpstr>
      <vt:lpstr>TUGAS Individu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PERISTIWA, FAKTA, KONSEP, GENERALISASI, DAN ILMU-ILMU SOSIAL DALAM KURIKULUM SD</dc:title>
  <dc:creator>mira</dc:creator>
  <cp:lastModifiedBy>mira</cp:lastModifiedBy>
  <cp:revision>7</cp:revision>
  <dcterms:created xsi:type="dcterms:W3CDTF">2017-10-05T22:01:44Z</dcterms:created>
  <dcterms:modified xsi:type="dcterms:W3CDTF">2017-10-05T22:51:40Z</dcterms:modified>
</cp:coreProperties>
</file>