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4" r:id="rId5"/>
    <p:sldId id="262" r:id="rId6"/>
    <p:sldId id="258" r:id="rId7"/>
    <p:sldId id="259" r:id="rId8"/>
    <p:sldId id="260" r:id="rId9"/>
    <p:sldId id="261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342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827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862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571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654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42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071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418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047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463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523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E341884-5079-4826-88BD-DC09562AF2A0}" type="datetimeFigureOut">
              <a:rPr lang="en-US" smtClean="0"/>
              <a:t>9/16/2017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750B9DD-4547-4E2B-834E-67B47670A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58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/>
              <a:t>BAHAN AJAR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Nazla Maharani Umaya, S.S., </a:t>
            </a:r>
            <a:r>
              <a:rPr lang="en-US" dirty="0" err="1" smtClean="0"/>
              <a:t>M.Hum</a:t>
            </a:r>
            <a:r>
              <a:rPr lang="en-US" dirty="0" smtClean="0"/>
              <a:t>.</a:t>
            </a:r>
          </a:p>
          <a:p>
            <a:r>
              <a:rPr lang="en-US" dirty="0" smtClean="0"/>
              <a:t>077901190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569919" y="528810"/>
            <a:ext cx="10470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TM 1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955769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9553" y="1116106"/>
            <a:ext cx="9872871" cy="4038600"/>
          </a:xfrm>
        </p:spPr>
        <p:txBody>
          <a:bodyPr>
            <a:normAutofit/>
          </a:bodyPr>
          <a:lstStyle/>
          <a:p>
            <a:r>
              <a:rPr lang="en-US" sz="4400" b="1" dirty="0" err="1" smtClean="0"/>
              <a:t>Pengertian</a:t>
            </a:r>
            <a:endParaRPr lang="en-US" sz="4400" b="1" dirty="0" smtClean="0"/>
          </a:p>
          <a:p>
            <a:r>
              <a:rPr lang="en-US" sz="4400" b="1" dirty="0" err="1" smtClean="0"/>
              <a:t>Karakteristik</a:t>
            </a:r>
            <a:r>
              <a:rPr lang="en-US" sz="4400" b="1" dirty="0" smtClean="0"/>
              <a:t> </a:t>
            </a:r>
          </a:p>
          <a:p>
            <a:r>
              <a:rPr lang="en-US" sz="4400" b="1" dirty="0" err="1" smtClean="0"/>
              <a:t>Jenis</a:t>
            </a:r>
            <a:endParaRPr lang="en-US" sz="4400" b="1" dirty="0" smtClean="0"/>
          </a:p>
          <a:p>
            <a:r>
              <a:rPr lang="en-US" sz="4400" b="1" dirty="0" err="1" smtClean="0"/>
              <a:t>Perbedaannya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dengan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Sumber</a:t>
            </a:r>
            <a:r>
              <a:rPr lang="en-US" sz="4400" b="1" dirty="0" smtClean="0"/>
              <a:t> </a:t>
            </a:r>
            <a:r>
              <a:rPr lang="en-US" sz="4400" b="1" dirty="0" err="1"/>
              <a:t>Belajar</a:t>
            </a:r>
            <a:r>
              <a:rPr lang="en-US" sz="4400" b="1" dirty="0"/>
              <a:t> </a:t>
            </a:r>
            <a:endParaRPr lang="en-US" sz="4000" dirty="0"/>
          </a:p>
        </p:txBody>
      </p:sp>
      <p:sp>
        <p:nvSpPr>
          <p:cNvPr id="2" name="TextBox 1"/>
          <p:cNvSpPr txBox="1"/>
          <p:nvPr/>
        </p:nvSpPr>
        <p:spPr>
          <a:xfrm>
            <a:off x="1427018" y="748145"/>
            <a:ext cx="2047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pembahasan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86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Pengertian</a:t>
            </a:r>
            <a:r>
              <a:rPr lang="fr-FR" b="1" dirty="0"/>
              <a:t> </a:t>
            </a:r>
            <a:r>
              <a:rPr lang="fr-FR" b="1" dirty="0" err="1"/>
              <a:t>Bahan</a:t>
            </a:r>
            <a:r>
              <a:rPr lang="fr-FR" b="1" dirty="0"/>
              <a:t> </a:t>
            </a:r>
            <a:r>
              <a:rPr lang="fr-FR" b="1" dirty="0" err="1"/>
              <a:t>Ajar</a:t>
            </a:r>
            <a:r>
              <a:rPr lang="fr-FR" b="1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fr-FR" sz="3600" b="1" dirty="0" err="1" smtClean="0"/>
              <a:t>Bahan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Ajar</a:t>
            </a:r>
            <a:r>
              <a:rPr lang="fr-FR" sz="3600" b="1" dirty="0" smtClean="0"/>
              <a:t> (</a:t>
            </a:r>
            <a:r>
              <a:rPr lang="fr-FR" sz="3600" i="1" dirty="0" smtClean="0"/>
              <a:t>teaching </a:t>
            </a:r>
            <a:r>
              <a:rPr lang="fr-FR" sz="3600" i="1" dirty="0" err="1"/>
              <a:t>material</a:t>
            </a:r>
            <a:r>
              <a:rPr lang="fr-FR" sz="3600" b="1" dirty="0" smtClean="0"/>
              <a:t>) </a:t>
            </a:r>
            <a:r>
              <a:rPr lang="fr-FR" sz="3600" dirty="0" err="1" smtClean="0"/>
              <a:t>adalah</a:t>
            </a:r>
            <a:r>
              <a:rPr lang="fr-FR" sz="3600" dirty="0" smtClean="0"/>
              <a:t> </a:t>
            </a:r>
            <a:r>
              <a:rPr lang="en-US" sz="3600" dirty="0" err="1"/>
              <a:t>segala</a:t>
            </a:r>
            <a:r>
              <a:rPr lang="en-US" sz="3600" dirty="0"/>
              <a:t> </a:t>
            </a:r>
            <a:r>
              <a:rPr lang="en-US" sz="3600" dirty="0" err="1"/>
              <a:t>bentuk</a:t>
            </a:r>
            <a:r>
              <a:rPr lang="en-US" sz="3600" dirty="0"/>
              <a:t> </a:t>
            </a:r>
            <a:r>
              <a:rPr lang="en-US" sz="3600" dirty="0" err="1"/>
              <a:t>bahan</a:t>
            </a:r>
            <a:r>
              <a:rPr lang="en-US" sz="3600" dirty="0"/>
              <a:t> yang </a:t>
            </a:r>
            <a:r>
              <a:rPr lang="en-US" sz="3600" dirty="0" err="1"/>
              <a:t>digunakan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membantu</a:t>
            </a:r>
            <a:r>
              <a:rPr lang="en-US" sz="3600" dirty="0"/>
              <a:t> </a:t>
            </a:r>
            <a:r>
              <a:rPr lang="en-US" sz="3600" dirty="0" smtClean="0"/>
              <a:t>guru/</a:t>
            </a:r>
            <a:r>
              <a:rPr lang="en-US" sz="3600" dirty="0" err="1" smtClean="0"/>
              <a:t>instruktur</a:t>
            </a:r>
            <a:r>
              <a:rPr lang="en-US" sz="3600" dirty="0" smtClean="0"/>
              <a:t> </a:t>
            </a:r>
            <a:r>
              <a:rPr lang="en-US" sz="3600" dirty="0" err="1"/>
              <a:t>dalam</a:t>
            </a:r>
            <a:r>
              <a:rPr lang="en-US" sz="3600" dirty="0"/>
              <a:t> </a:t>
            </a:r>
            <a:r>
              <a:rPr lang="en-US" sz="3600" dirty="0" err="1"/>
              <a:t>melaksanakan</a:t>
            </a:r>
            <a:r>
              <a:rPr lang="en-US" sz="3600" dirty="0"/>
              <a:t> </a:t>
            </a:r>
            <a:r>
              <a:rPr lang="en-US" sz="3600" dirty="0" err="1"/>
              <a:t>kegiatan</a:t>
            </a:r>
            <a:r>
              <a:rPr lang="en-US" sz="3600" dirty="0"/>
              <a:t> </a:t>
            </a:r>
            <a:r>
              <a:rPr lang="en-US" sz="3600" dirty="0" err="1"/>
              <a:t>belajar</a:t>
            </a:r>
            <a:r>
              <a:rPr lang="en-US" sz="3600" dirty="0"/>
              <a:t> </a:t>
            </a:r>
            <a:r>
              <a:rPr lang="en-US" sz="3600" dirty="0" err="1"/>
              <a:t>mengajar</a:t>
            </a:r>
            <a:r>
              <a:rPr lang="en-US" sz="3600" dirty="0"/>
              <a:t>. </a:t>
            </a:r>
            <a:r>
              <a:rPr lang="en-US" sz="3600" dirty="0" err="1"/>
              <a:t>Bahan</a:t>
            </a:r>
            <a:r>
              <a:rPr lang="en-US" sz="3600" dirty="0"/>
              <a:t> yang </a:t>
            </a:r>
            <a:r>
              <a:rPr lang="en-US" sz="3600" dirty="0" err="1"/>
              <a:t>dimaksud</a:t>
            </a:r>
            <a:r>
              <a:rPr lang="en-US" sz="3600" dirty="0"/>
              <a:t> </a:t>
            </a:r>
            <a:r>
              <a:rPr lang="en-US" sz="3600" dirty="0" err="1"/>
              <a:t>bisa</a:t>
            </a:r>
            <a:r>
              <a:rPr lang="en-US" sz="3600" dirty="0"/>
              <a:t> </a:t>
            </a:r>
            <a:r>
              <a:rPr lang="en-US" sz="3600" dirty="0" err="1"/>
              <a:t>berupa</a:t>
            </a:r>
            <a:r>
              <a:rPr lang="en-US" sz="3600" dirty="0"/>
              <a:t> </a:t>
            </a:r>
            <a:r>
              <a:rPr lang="en-US" sz="3600" dirty="0" err="1"/>
              <a:t>bahan</a:t>
            </a:r>
            <a:r>
              <a:rPr lang="en-US" sz="3600" dirty="0"/>
              <a:t> </a:t>
            </a:r>
            <a:r>
              <a:rPr lang="en-US" sz="3600" dirty="0" err="1"/>
              <a:t>tertulis</a:t>
            </a:r>
            <a:r>
              <a:rPr lang="en-US" sz="3600" dirty="0"/>
              <a:t> </a:t>
            </a:r>
            <a:r>
              <a:rPr lang="en-US" sz="3600" dirty="0" err="1"/>
              <a:t>maupun</a:t>
            </a:r>
            <a:r>
              <a:rPr lang="en-US" sz="3600" dirty="0"/>
              <a:t> </a:t>
            </a:r>
            <a:r>
              <a:rPr lang="en-US" sz="3600" dirty="0" err="1"/>
              <a:t>bahan</a:t>
            </a:r>
            <a:r>
              <a:rPr lang="en-US" sz="3600" dirty="0"/>
              <a:t>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tertulis</a:t>
            </a:r>
            <a:r>
              <a:rPr lang="en-US" sz="3600" dirty="0"/>
              <a:t> (</a:t>
            </a:r>
            <a:r>
              <a:rPr lang="en-US" sz="3600" dirty="0" err="1"/>
              <a:t>bagian</a:t>
            </a:r>
            <a:r>
              <a:rPr lang="en-US" sz="3600" dirty="0"/>
              <a:t> </a:t>
            </a:r>
            <a:r>
              <a:rPr lang="en-US" sz="3600" dirty="0" err="1"/>
              <a:t>dari</a:t>
            </a:r>
            <a:r>
              <a:rPr lang="en-US" sz="3600" dirty="0"/>
              <a:t> </a:t>
            </a:r>
            <a:r>
              <a:rPr lang="en-US" sz="3600" dirty="0" err="1"/>
              <a:t>sumber</a:t>
            </a:r>
            <a:r>
              <a:rPr lang="en-US" sz="3600" dirty="0"/>
              <a:t> </a:t>
            </a:r>
            <a:r>
              <a:rPr lang="en-US" sz="3600" dirty="0" err="1"/>
              <a:t>belajar</a:t>
            </a:r>
            <a:r>
              <a:rPr lang="en-US" sz="36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56051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24521"/>
            <a:ext cx="9875520" cy="756134"/>
          </a:xfrm>
        </p:spPr>
        <p:txBody>
          <a:bodyPr/>
          <a:lstStyle/>
          <a:p>
            <a:r>
              <a:rPr lang="en-US" b="1" dirty="0" err="1" smtClean="0"/>
              <a:t>Karateristik</a:t>
            </a:r>
            <a:r>
              <a:rPr lang="en-US" b="1" dirty="0" smtClean="0"/>
              <a:t> </a:t>
            </a:r>
            <a:r>
              <a:rPr lang="en-US" b="1" dirty="0" err="1" smtClean="0"/>
              <a:t>Bahan</a:t>
            </a:r>
            <a:r>
              <a:rPr lang="en-US" b="1" dirty="0" smtClean="0"/>
              <a:t> Ajar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080655"/>
            <a:ext cx="9872871" cy="5414273"/>
          </a:xfrm>
        </p:spPr>
        <p:txBody>
          <a:bodyPr>
            <a:normAutofit/>
          </a:bodyPr>
          <a:lstStyle/>
          <a:p>
            <a:pPr algn="just"/>
            <a:r>
              <a:rPr lang="en-US" sz="2400" b="1" i="1" dirty="0"/>
              <a:t>Self instructional</a:t>
            </a:r>
            <a:r>
              <a:rPr lang="en-US" sz="2400" dirty="0"/>
              <a:t>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ajar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siswa</a:t>
            </a:r>
            <a:r>
              <a:rPr lang="en-US" sz="2400" dirty="0"/>
              <a:t> </a:t>
            </a:r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membelajarkan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sendiri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ajar yang </a:t>
            </a:r>
            <a:r>
              <a:rPr lang="en-US" sz="2400" dirty="0" err="1" smtClean="0"/>
              <a:t>digunakan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i="1" dirty="0" smtClean="0"/>
              <a:t>Self </a:t>
            </a:r>
            <a:r>
              <a:rPr lang="en-US" sz="2400" b="1" i="1" dirty="0"/>
              <a:t>contained</a:t>
            </a:r>
            <a:r>
              <a:rPr lang="en-US" sz="2400" b="1" dirty="0"/>
              <a:t>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seluruh</a:t>
            </a:r>
            <a:r>
              <a:rPr lang="en-US" sz="2400" dirty="0"/>
              <a:t> </a:t>
            </a:r>
            <a:r>
              <a:rPr lang="en-US" sz="2400" dirty="0" err="1"/>
              <a:t>materi</a:t>
            </a:r>
            <a:r>
              <a:rPr lang="en-US" sz="2400" dirty="0"/>
              <a:t> </a:t>
            </a:r>
            <a:r>
              <a:rPr lang="en-US" sz="2400" dirty="0" err="1"/>
              <a:t>pelajaran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unit </a:t>
            </a:r>
            <a:r>
              <a:rPr lang="en-US" sz="2400" dirty="0" err="1"/>
              <a:t>kompetensi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subkompetensi</a:t>
            </a:r>
            <a:r>
              <a:rPr lang="en-US" sz="2400" dirty="0"/>
              <a:t> yang </a:t>
            </a:r>
            <a:r>
              <a:rPr lang="en-US" sz="2400" dirty="0" err="1"/>
              <a:t>dipelajari</a:t>
            </a:r>
            <a:r>
              <a:rPr lang="en-US" sz="2400" dirty="0"/>
              <a:t> </a:t>
            </a:r>
            <a:r>
              <a:rPr lang="en-US" sz="2400" dirty="0" err="1"/>
              <a:t>terdapat</a:t>
            </a:r>
            <a:r>
              <a:rPr lang="en-US" sz="2400" dirty="0"/>
              <a:t> di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ajar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utuh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i="1" dirty="0" smtClean="0"/>
              <a:t>Stand </a:t>
            </a:r>
            <a:r>
              <a:rPr lang="en-US" sz="2400" b="1" i="1" dirty="0"/>
              <a:t>alone </a:t>
            </a:r>
            <a:r>
              <a:rPr lang="en-US" sz="2400" dirty="0"/>
              <a:t>(</a:t>
            </a:r>
            <a:r>
              <a:rPr lang="en-US" sz="2400" dirty="0" err="1"/>
              <a:t>berdiri</a:t>
            </a:r>
            <a:r>
              <a:rPr lang="en-US" sz="2400" dirty="0"/>
              <a:t> </a:t>
            </a:r>
            <a:r>
              <a:rPr lang="en-US" sz="2400" dirty="0" err="1"/>
              <a:t>sendiri</a:t>
            </a:r>
            <a:r>
              <a:rPr lang="en-US" sz="2400" dirty="0"/>
              <a:t>)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ajar yang </a:t>
            </a:r>
            <a:r>
              <a:rPr lang="en-US" sz="2400" dirty="0" err="1"/>
              <a:t>dikembangkan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tergantung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ajar lain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bersama-sama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ajar lain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i="1" dirty="0" smtClean="0"/>
              <a:t>Adaptive</a:t>
            </a:r>
            <a:r>
              <a:rPr lang="en-US" sz="2400" i="1" dirty="0" smtClean="0"/>
              <a:t>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ajar </a:t>
            </a:r>
            <a:r>
              <a:rPr lang="en-US" sz="2400" dirty="0" err="1"/>
              <a:t>hendaknya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daya</a:t>
            </a:r>
            <a:r>
              <a:rPr lang="en-US" sz="2400" dirty="0"/>
              <a:t> </a:t>
            </a:r>
            <a:r>
              <a:rPr lang="en-US" sz="2400" dirty="0" err="1"/>
              <a:t>adaptif</a:t>
            </a:r>
            <a:r>
              <a:rPr lang="en-US" sz="2400" dirty="0"/>
              <a:t> yang </a:t>
            </a:r>
            <a:r>
              <a:rPr lang="en-US" sz="2400" dirty="0" err="1"/>
              <a:t>tinggi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 </a:t>
            </a:r>
            <a:r>
              <a:rPr lang="en-US" sz="2400" dirty="0" err="1"/>
              <a:t>ilmu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teknologi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b="1" i="1" dirty="0" smtClean="0"/>
              <a:t>User </a:t>
            </a:r>
            <a:r>
              <a:rPr lang="en-US" sz="2400" b="1" i="1" dirty="0"/>
              <a:t>friendly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intruksi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paparan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tampil</a:t>
            </a:r>
            <a:r>
              <a:rPr lang="en-US" sz="2400" dirty="0"/>
              <a:t> </a:t>
            </a:r>
            <a:r>
              <a:rPr lang="en-US" sz="2400" dirty="0" err="1"/>
              <a:t>bersifat</a:t>
            </a:r>
            <a:r>
              <a:rPr lang="en-US" sz="2400" dirty="0"/>
              <a:t> </a:t>
            </a:r>
            <a:r>
              <a:rPr lang="en-US" sz="2400" dirty="0" err="1"/>
              <a:t>membantu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bersahabat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pemakainya</a:t>
            </a:r>
            <a:r>
              <a:rPr lang="en-US" sz="2400" dirty="0"/>
              <a:t>, </a:t>
            </a:r>
            <a:r>
              <a:rPr lang="en-US" sz="2400" dirty="0" err="1"/>
              <a:t>termasuk</a:t>
            </a:r>
            <a:r>
              <a:rPr lang="en-US" sz="2400" dirty="0"/>
              <a:t> </a:t>
            </a:r>
            <a:r>
              <a:rPr lang="en-US" sz="2400" dirty="0" err="1"/>
              <a:t>kemudahan</a:t>
            </a:r>
            <a:r>
              <a:rPr lang="en-US" sz="2400" dirty="0"/>
              <a:t> </a:t>
            </a:r>
            <a:r>
              <a:rPr lang="en-US" sz="2400" dirty="0" err="1"/>
              <a:t>pemakai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merespon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mengakses</a:t>
            </a:r>
            <a:r>
              <a:rPr lang="en-US" sz="2400" dirty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keinginan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9164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858982"/>
          </a:xfrm>
        </p:spPr>
        <p:txBody>
          <a:bodyPr/>
          <a:lstStyle/>
          <a:p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Bahan</a:t>
            </a:r>
            <a:r>
              <a:rPr lang="en-US" b="1" dirty="0" smtClean="0"/>
              <a:t> Ajar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468581"/>
            <a:ext cx="9872871" cy="4946073"/>
          </a:xfrm>
        </p:spPr>
        <p:txBody>
          <a:bodyPr>
            <a:noAutofit/>
          </a:bodyPr>
          <a:lstStyle/>
          <a:p>
            <a:pPr algn="just"/>
            <a:r>
              <a:rPr lang="fr-FR" sz="2800" b="1" dirty="0" err="1"/>
              <a:t>bahan</a:t>
            </a:r>
            <a:r>
              <a:rPr lang="fr-FR" sz="2800" b="1" dirty="0"/>
              <a:t> </a:t>
            </a:r>
            <a:r>
              <a:rPr lang="fr-FR" sz="2800" b="1" dirty="0" err="1"/>
              <a:t>cetak</a:t>
            </a:r>
            <a:r>
              <a:rPr lang="fr-FR" sz="2800" dirty="0"/>
              <a:t> (</a:t>
            </a:r>
            <a:r>
              <a:rPr lang="fr-FR" sz="2800" i="1" dirty="0" err="1"/>
              <a:t>printed</a:t>
            </a:r>
            <a:r>
              <a:rPr lang="fr-FR" sz="2800" i="1" dirty="0"/>
              <a:t>) </a:t>
            </a:r>
            <a:r>
              <a:rPr lang="fr-FR" sz="2800" dirty="0" err="1"/>
              <a:t>seperti</a:t>
            </a:r>
            <a:r>
              <a:rPr lang="fr-FR" sz="2800" dirty="0"/>
              <a:t> </a:t>
            </a:r>
            <a:r>
              <a:rPr lang="fr-FR" sz="2800" dirty="0" err="1"/>
              <a:t>antara</a:t>
            </a:r>
            <a:r>
              <a:rPr lang="fr-FR" sz="2800" dirty="0"/>
              <a:t> </a:t>
            </a:r>
            <a:r>
              <a:rPr lang="fr-FR" sz="2800" dirty="0" err="1"/>
              <a:t>lain</a:t>
            </a:r>
            <a:r>
              <a:rPr lang="fr-FR" sz="2800" dirty="0"/>
              <a:t> </a:t>
            </a:r>
            <a:r>
              <a:rPr lang="fr-FR" sz="2800" dirty="0" err="1"/>
              <a:t>handout</a:t>
            </a:r>
            <a:r>
              <a:rPr lang="fr-FR" sz="2800" dirty="0"/>
              <a:t>, </a:t>
            </a:r>
            <a:r>
              <a:rPr lang="fr-FR" sz="2800" dirty="0" err="1"/>
              <a:t>buku</a:t>
            </a:r>
            <a:r>
              <a:rPr lang="fr-FR" sz="2800" dirty="0"/>
              <a:t>, </a:t>
            </a:r>
            <a:r>
              <a:rPr lang="fr-FR" sz="2800" dirty="0" err="1"/>
              <a:t>modul</a:t>
            </a:r>
            <a:r>
              <a:rPr lang="fr-FR" sz="2800" dirty="0"/>
              <a:t>, </a:t>
            </a:r>
            <a:r>
              <a:rPr lang="fr-FR" sz="2800" dirty="0" err="1"/>
              <a:t>lembar</a:t>
            </a:r>
            <a:r>
              <a:rPr lang="fr-FR" sz="2800" dirty="0"/>
              <a:t> </a:t>
            </a:r>
            <a:r>
              <a:rPr lang="fr-FR" sz="2800" dirty="0" err="1"/>
              <a:t>kerja</a:t>
            </a:r>
            <a:r>
              <a:rPr lang="fr-FR" sz="2800" dirty="0"/>
              <a:t> </a:t>
            </a:r>
            <a:r>
              <a:rPr lang="fr-FR" sz="2800" dirty="0" err="1"/>
              <a:t>siswa</a:t>
            </a:r>
            <a:r>
              <a:rPr lang="fr-FR" sz="2800" dirty="0"/>
              <a:t>, </a:t>
            </a:r>
            <a:r>
              <a:rPr lang="fr-FR" sz="2800" dirty="0" err="1"/>
              <a:t>brosur</a:t>
            </a:r>
            <a:r>
              <a:rPr lang="fr-FR" sz="2800" dirty="0"/>
              <a:t>, </a:t>
            </a:r>
            <a:r>
              <a:rPr lang="fr-FR" sz="2800" dirty="0" err="1"/>
              <a:t>leaflet</a:t>
            </a:r>
            <a:r>
              <a:rPr lang="fr-FR" sz="2800" dirty="0"/>
              <a:t>, </a:t>
            </a:r>
            <a:r>
              <a:rPr lang="fr-FR" sz="2800" i="1" dirty="0" err="1"/>
              <a:t>wallchart</a:t>
            </a:r>
            <a:r>
              <a:rPr lang="fr-FR" sz="2800" i="1" dirty="0"/>
              <a:t>, </a:t>
            </a:r>
            <a:r>
              <a:rPr lang="fr-FR" sz="2800" i="1" dirty="0" err="1"/>
              <a:t>foto</a:t>
            </a:r>
            <a:r>
              <a:rPr lang="fr-FR" sz="2800" i="1" dirty="0"/>
              <a:t>/</a:t>
            </a:r>
            <a:r>
              <a:rPr lang="fr-FR" sz="2800" i="1" dirty="0" err="1"/>
              <a:t>gambar</a:t>
            </a:r>
            <a:r>
              <a:rPr lang="fr-FR" sz="2800" i="1" dirty="0"/>
              <a:t>, model/</a:t>
            </a:r>
            <a:r>
              <a:rPr lang="fr-FR" sz="2800" i="1" dirty="0" err="1"/>
              <a:t>maket</a:t>
            </a:r>
            <a:r>
              <a:rPr lang="fr-FR" sz="2800" i="1" dirty="0"/>
              <a:t>.</a:t>
            </a:r>
            <a:r>
              <a:rPr lang="fr-FR" sz="2800" dirty="0"/>
              <a:t>  </a:t>
            </a:r>
            <a:endParaRPr lang="fr-FR" sz="2800" dirty="0" smtClean="0"/>
          </a:p>
          <a:p>
            <a:pPr algn="just"/>
            <a:r>
              <a:rPr lang="fr-FR" sz="2800" b="1" dirty="0" err="1" smtClean="0"/>
              <a:t>Bahan</a:t>
            </a:r>
            <a:r>
              <a:rPr lang="fr-FR" sz="2800" b="1" dirty="0" smtClean="0"/>
              <a:t> </a:t>
            </a:r>
            <a:r>
              <a:rPr lang="fr-FR" sz="2800" b="1" dirty="0" err="1"/>
              <a:t>ajar</a:t>
            </a:r>
            <a:r>
              <a:rPr lang="fr-FR" sz="2800" b="1" dirty="0"/>
              <a:t> </a:t>
            </a:r>
            <a:r>
              <a:rPr lang="fr-FR" sz="2800" b="1" dirty="0" err="1"/>
              <a:t>dengar</a:t>
            </a:r>
            <a:r>
              <a:rPr lang="fr-FR" sz="2800" dirty="0"/>
              <a:t> (</a:t>
            </a:r>
            <a:r>
              <a:rPr lang="fr-FR" sz="2800" i="1" dirty="0"/>
              <a:t>audio</a:t>
            </a:r>
            <a:r>
              <a:rPr lang="fr-FR" sz="2800" dirty="0"/>
              <a:t>) </a:t>
            </a:r>
            <a:r>
              <a:rPr lang="fr-FR" sz="2800" dirty="0" err="1"/>
              <a:t>seperti</a:t>
            </a:r>
            <a:r>
              <a:rPr lang="fr-FR" sz="2800" dirty="0"/>
              <a:t> </a:t>
            </a:r>
            <a:r>
              <a:rPr lang="fr-FR" sz="2800" dirty="0" err="1"/>
              <a:t>kaset</a:t>
            </a:r>
            <a:r>
              <a:rPr lang="fr-FR" sz="2800" dirty="0"/>
              <a:t>, radio, </a:t>
            </a:r>
            <a:r>
              <a:rPr lang="fr-FR" sz="2800" dirty="0" err="1"/>
              <a:t>piringan</a:t>
            </a:r>
            <a:r>
              <a:rPr lang="fr-FR" sz="2800" dirty="0"/>
              <a:t> </a:t>
            </a:r>
            <a:r>
              <a:rPr lang="fr-FR" sz="2800" dirty="0" err="1"/>
              <a:t>hitam</a:t>
            </a:r>
            <a:r>
              <a:rPr lang="fr-FR" sz="2800" dirty="0"/>
              <a:t>, dan compact </a:t>
            </a:r>
            <a:r>
              <a:rPr lang="fr-FR" sz="2800" dirty="0" err="1"/>
              <a:t>disk</a:t>
            </a:r>
            <a:r>
              <a:rPr lang="fr-FR" sz="2800" dirty="0"/>
              <a:t> audio. </a:t>
            </a:r>
            <a:endParaRPr lang="fr-FR" sz="2800" dirty="0" smtClean="0"/>
          </a:p>
          <a:p>
            <a:pPr algn="just"/>
            <a:r>
              <a:rPr lang="fr-FR" sz="2800" b="1" dirty="0" err="1" smtClean="0"/>
              <a:t>Bahan</a:t>
            </a:r>
            <a:r>
              <a:rPr lang="fr-FR" sz="2800" b="1" dirty="0" smtClean="0"/>
              <a:t> </a:t>
            </a:r>
            <a:r>
              <a:rPr lang="fr-FR" sz="2800" b="1" dirty="0" err="1"/>
              <a:t>ajar</a:t>
            </a:r>
            <a:r>
              <a:rPr lang="fr-FR" sz="2800" b="1" dirty="0"/>
              <a:t> </a:t>
            </a:r>
            <a:r>
              <a:rPr lang="fr-FR" sz="2800" b="1" dirty="0" err="1"/>
              <a:t>pandang</a:t>
            </a:r>
            <a:r>
              <a:rPr lang="fr-FR" sz="2800" b="1" dirty="0"/>
              <a:t> </a:t>
            </a:r>
            <a:r>
              <a:rPr lang="fr-FR" sz="2800" b="1" dirty="0" err="1"/>
              <a:t>dengar</a:t>
            </a:r>
            <a:r>
              <a:rPr lang="fr-FR" sz="2800" dirty="0"/>
              <a:t> (</a:t>
            </a:r>
            <a:r>
              <a:rPr lang="fr-FR" sz="2800" i="1" dirty="0"/>
              <a:t>audio </a:t>
            </a:r>
            <a:r>
              <a:rPr lang="fr-FR" sz="2800" i="1" dirty="0" err="1"/>
              <a:t>visual</a:t>
            </a:r>
            <a:r>
              <a:rPr lang="fr-FR" sz="2800" dirty="0"/>
              <a:t>) </a:t>
            </a:r>
            <a:r>
              <a:rPr lang="fr-FR" sz="2800" dirty="0" err="1"/>
              <a:t>seperti</a:t>
            </a:r>
            <a:r>
              <a:rPr lang="fr-FR" sz="2800" dirty="0"/>
              <a:t> </a:t>
            </a:r>
            <a:r>
              <a:rPr lang="fr-FR" sz="2800" i="1" dirty="0"/>
              <a:t> </a:t>
            </a:r>
            <a:r>
              <a:rPr lang="fr-FR" sz="2800" i="1" dirty="0" err="1"/>
              <a:t>video</a:t>
            </a:r>
            <a:r>
              <a:rPr lang="fr-FR" sz="2800" i="1" dirty="0"/>
              <a:t> compact </a:t>
            </a:r>
            <a:r>
              <a:rPr lang="fr-FR" sz="2800" i="1" dirty="0" err="1"/>
              <a:t>disk</a:t>
            </a:r>
            <a:r>
              <a:rPr lang="fr-FR" sz="2800" i="1" dirty="0"/>
              <a:t>, film.</a:t>
            </a:r>
            <a:r>
              <a:rPr lang="fr-FR" sz="2800" dirty="0"/>
              <a:t>  </a:t>
            </a:r>
            <a:endParaRPr lang="fr-FR" sz="2800" dirty="0" smtClean="0"/>
          </a:p>
          <a:p>
            <a:pPr algn="just"/>
            <a:r>
              <a:rPr lang="fr-FR" sz="2800" b="1" dirty="0" err="1" smtClean="0"/>
              <a:t>Bahan</a:t>
            </a:r>
            <a:r>
              <a:rPr lang="fr-FR" sz="2800" b="1" dirty="0" smtClean="0"/>
              <a:t> </a:t>
            </a:r>
            <a:r>
              <a:rPr lang="fr-FR" sz="2800" b="1" dirty="0" err="1"/>
              <a:t>ajar</a:t>
            </a:r>
            <a:r>
              <a:rPr lang="fr-FR" sz="2800" b="1" dirty="0"/>
              <a:t> </a:t>
            </a:r>
            <a:r>
              <a:rPr lang="fr-FR" sz="2800" b="1" dirty="0" err="1"/>
              <a:t>multimedia</a:t>
            </a:r>
            <a:r>
              <a:rPr lang="fr-FR" sz="2800" b="1" dirty="0"/>
              <a:t> </a:t>
            </a:r>
            <a:r>
              <a:rPr lang="fr-FR" sz="2800" b="1" dirty="0" err="1"/>
              <a:t>interaktif</a:t>
            </a:r>
            <a:r>
              <a:rPr lang="fr-FR" sz="2800" dirty="0"/>
              <a:t> (</a:t>
            </a:r>
            <a:r>
              <a:rPr lang="fr-FR" sz="2800" i="1" dirty="0"/>
              <a:t>interactive teaching </a:t>
            </a:r>
            <a:r>
              <a:rPr lang="fr-FR" sz="2800" i="1" dirty="0" err="1"/>
              <a:t>material</a:t>
            </a:r>
            <a:r>
              <a:rPr lang="fr-FR" sz="2800" dirty="0"/>
              <a:t>)  </a:t>
            </a:r>
            <a:r>
              <a:rPr lang="fr-FR" sz="2800" dirty="0" err="1"/>
              <a:t>seperti</a:t>
            </a:r>
            <a:r>
              <a:rPr lang="fr-FR" sz="2800" dirty="0"/>
              <a:t> CAI (</a:t>
            </a:r>
            <a:r>
              <a:rPr lang="fr-FR" sz="2800" i="1" dirty="0"/>
              <a:t>Computer </a:t>
            </a:r>
            <a:r>
              <a:rPr lang="fr-FR" sz="2800" i="1" dirty="0" err="1"/>
              <a:t>Assisted</a:t>
            </a:r>
            <a:r>
              <a:rPr lang="fr-FR" sz="2800" i="1" dirty="0"/>
              <a:t> Instruction</a:t>
            </a:r>
            <a:r>
              <a:rPr lang="fr-FR" sz="2800" dirty="0"/>
              <a:t>), compact </a:t>
            </a:r>
            <a:r>
              <a:rPr lang="fr-FR" sz="2800" dirty="0" err="1"/>
              <a:t>disk</a:t>
            </a:r>
            <a:r>
              <a:rPr lang="fr-FR" sz="2800" dirty="0"/>
              <a:t> (CD) </a:t>
            </a:r>
            <a:r>
              <a:rPr lang="fr-FR" sz="2800" dirty="0" err="1"/>
              <a:t>multimedia</a:t>
            </a:r>
            <a:r>
              <a:rPr lang="fr-FR" sz="2800" dirty="0"/>
              <a:t> </a:t>
            </a:r>
            <a:r>
              <a:rPr lang="fr-FR" sz="2800" dirty="0" err="1"/>
              <a:t>pembelajarn</a:t>
            </a:r>
            <a:r>
              <a:rPr lang="fr-FR" sz="2800" dirty="0"/>
              <a:t> </a:t>
            </a:r>
            <a:r>
              <a:rPr lang="fr-FR" sz="2800" dirty="0" err="1"/>
              <a:t>interaktif</a:t>
            </a:r>
            <a:r>
              <a:rPr lang="fr-FR" sz="2800" dirty="0"/>
              <a:t>, dan </a:t>
            </a:r>
            <a:r>
              <a:rPr lang="fr-FR" sz="2800" dirty="0" err="1"/>
              <a:t>bahan</a:t>
            </a:r>
            <a:r>
              <a:rPr lang="fr-FR" sz="2800" dirty="0"/>
              <a:t> </a:t>
            </a:r>
            <a:r>
              <a:rPr lang="fr-FR" sz="2800" dirty="0" err="1"/>
              <a:t>ajar</a:t>
            </a:r>
            <a:r>
              <a:rPr lang="fr-FR" sz="2800" dirty="0"/>
              <a:t> </a:t>
            </a:r>
            <a:r>
              <a:rPr lang="fr-FR" sz="2800" dirty="0" err="1"/>
              <a:t>berbasis</a:t>
            </a:r>
            <a:r>
              <a:rPr lang="fr-FR" sz="2800" dirty="0"/>
              <a:t> web (</a:t>
            </a:r>
            <a:r>
              <a:rPr lang="fr-FR" sz="2800" i="1" dirty="0"/>
              <a:t>web </a:t>
            </a:r>
            <a:r>
              <a:rPr lang="fr-FR" sz="2800" i="1" dirty="0" err="1"/>
              <a:t>based</a:t>
            </a:r>
            <a:r>
              <a:rPr lang="fr-FR" sz="2800" i="1" dirty="0"/>
              <a:t> </a:t>
            </a:r>
            <a:r>
              <a:rPr lang="fr-FR" sz="2800" i="1" dirty="0" err="1"/>
              <a:t>learning</a:t>
            </a:r>
            <a:r>
              <a:rPr lang="fr-FR" sz="2800" i="1" dirty="0"/>
              <a:t> </a:t>
            </a:r>
            <a:r>
              <a:rPr lang="fr-FR" sz="2800" i="1" dirty="0" err="1"/>
              <a:t>materials</a:t>
            </a:r>
            <a:r>
              <a:rPr lang="fr-FR" sz="2800" dirty="0"/>
              <a:t>).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2984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Fungsi</a:t>
            </a:r>
            <a:r>
              <a:rPr lang="en-US" b="1" dirty="0" smtClean="0"/>
              <a:t> </a:t>
            </a:r>
            <a:r>
              <a:rPr lang="en-US" b="1" dirty="0" err="1" smtClean="0"/>
              <a:t>Bahan</a:t>
            </a:r>
            <a:r>
              <a:rPr lang="en-US" b="1" dirty="0" smtClean="0"/>
              <a:t> Ajar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/>
            <a:r>
              <a:rPr lang="en-US" sz="2800" dirty="0" err="1"/>
              <a:t>Pedoman</a:t>
            </a:r>
            <a:r>
              <a:rPr lang="en-US" sz="2800" dirty="0"/>
              <a:t> </a:t>
            </a:r>
            <a:r>
              <a:rPr lang="en-US" sz="2800" dirty="0" err="1"/>
              <a:t>bagi</a:t>
            </a:r>
            <a:r>
              <a:rPr lang="en-US" sz="2800" dirty="0"/>
              <a:t> Guru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mengarahkan</a:t>
            </a:r>
            <a:r>
              <a:rPr lang="en-US" sz="2800" dirty="0"/>
              <a:t>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aktivitasnya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proses </a:t>
            </a:r>
            <a:r>
              <a:rPr lang="en-US" sz="2800" dirty="0" err="1"/>
              <a:t>pembelajaran</a:t>
            </a:r>
            <a:r>
              <a:rPr lang="en-US" sz="2800" dirty="0"/>
              <a:t>, </a:t>
            </a:r>
            <a:r>
              <a:rPr lang="en-US" sz="2800" dirty="0" err="1"/>
              <a:t>sekaligus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substansi</a:t>
            </a:r>
            <a:r>
              <a:rPr lang="en-US" sz="2800" dirty="0"/>
              <a:t> </a:t>
            </a:r>
            <a:r>
              <a:rPr lang="en-US" sz="2800" dirty="0" err="1"/>
              <a:t>kompetensi</a:t>
            </a:r>
            <a:r>
              <a:rPr lang="en-US" sz="2800" dirty="0"/>
              <a:t> yang </a:t>
            </a:r>
            <a:r>
              <a:rPr lang="en-US" sz="2800" dirty="0" err="1"/>
              <a:t>seharusnya</a:t>
            </a:r>
            <a:r>
              <a:rPr lang="en-US" sz="2800" dirty="0"/>
              <a:t> </a:t>
            </a:r>
            <a:r>
              <a:rPr lang="en-US" sz="2800" dirty="0" err="1"/>
              <a:t>diajarkan</a:t>
            </a:r>
            <a:r>
              <a:rPr lang="en-US" sz="2800" dirty="0"/>
              <a:t> </a:t>
            </a:r>
            <a:r>
              <a:rPr lang="en-US" sz="2800" dirty="0" err="1"/>
              <a:t>kepada</a:t>
            </a:r>
            <a:r>
              <a:rPr lang="en-US" sz="2800" dirty="0"/>
              <a:t> </a:t>
            </a:r>
            <a:r>
              <a:rPr lang="en-US" sz="2800" dirty="0" err="1"/>
              <a:t>siswa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Pedoman</a:t>
            </a:r>
            <a:r>
              <a:rPr lang="en-US" sz="2800" dirty="0"/>
              <a:t> </a:t>
            </a:r>
            <a:r>
              <a:rPr lang="en-US" sz="2800" dirty="0" err="1"/>
              <a:t>bagi</a:t>
            </a:r>
            <a:r>
              <a:rPr lang="en-US" sz="2800" dirty="0"/>
              <a:t> </a:t>
            </a:r>
            <a:r>
              <a:rPr lang="en-US" sz="2800" dirty="0" err="1"/>
              <a:t>Siswa</a:t>
            </a:r>
            <a:r>
              <a:rPr lang="en-US" sz="2800" dirty="0"/>
              <a:t>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mengarahkan</a:t>
            </a:r>
            <a:r>
              <a:rPr lang="en-US" sz="2800" dirty="0"/>
              <a:t>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aktivitasnya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proses </a:t>
            </a:r>
            <a:r>
              <a:rPr lang="en-US" sz="2800" dirty="0" err="1"/>
              <a:t>pembelajaran</a:t>
            </a:r>
            <a:r>
              <a:rPr lang="en-US" sz="2800" dirty="0"/>
              <a:t>, </a:t>
            </a:r>
            <a:r>
              <a:rPr lang="en-US" sz="2800" dirty="0" err="1"/>
              <a:t>sekaligus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substansi</a:t>
            </a:r>
            <a:r>
              <a:rPr lang="en-US" sz="2800" dirty="0"/>
              <a:t> </a:t>
            </a:r>
            <a:r>
              <a:rPr lang="en-US" sz="2800" dirty="0" err="1"/>
              <a:t>kompetensi</a:t>
            </a:r>
            <a:r>
              <a:rPr lang="en-US" sz="2800" dirty="0"/>
              <a:t> yang </a:t>
            </a:r>
            <a:r>
              <a:rPr lang="en-US" sz="2800" dirty="0" err="1"/>
              <a:t>seharusnya</a:t>
            </a:r>
            <a:r>
              <a:rPr lang="en-US" sz="2800" dirty="0"/>
              <a:t> </a:t>
            </a:r>
            <a:r>
              <a:rPr lang="en-US" sz="2800" dirty="0" err="1"/>
              <a:t>dipelajari</a:t>
            </a:r>
            <a:r>
              <a:rPr lang="en-US" sz="2800" dirty="0"/>
              <a:t>/</a:t>
            </a:r>
            <a:r>
              <a:rPr lang="en-US" sz="2800" dirty="0" err="1"/>
              <a:t>dikuasainya</a:t>
            </a:r>
            <a:r>
              <a:rPr lang="en-US" sz="2800" dirty="0"/>
              <a:t>.</a:t>
            </a:r>
          </a:p>
          <a:p>
            <a:pPr algn="just"/>
            <a:r>
              <a:rPr lang="fi-FI" sz="2800" dirty="0"/>
              <a:t>Alat evaluasi pencapaian/penguasaan hasil pembelajaran.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21773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7091"/>
            <a:ext cx="9875520" cy="899160"/>
          </a:xfrm>
        </p:spPr>
        <p:txBody>
          <a:bodyPr/>
          <a:lstStyle/>
          <a:p>
            <a:r>
              <a:rPr lang="en-US" b="1" dirty="0" err="1" smtClean="0"/>
              <a:t>Cakupan</a:t>
            </a:r>
            <a:r>
              <a:rPr lang="en-US" b="1" dirty="0" smtClean="0"/>
              <a:t> </a:t>
            </a:r>
            <a:r>
              <a:rPr lang="en-US" b="1" dirty="0" err="1" smtClean="0"/>
              <a:t>Bahan</a:t>
            </a:r>
            <a:r>
              <a:rPr lang="en-US" b="1" dirty="0" smtClean="0"/>
              <a:t> Ajar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176251"/>
            <a:ext cx="9872871" cy="4919749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fr-FR" sz="2800" dirty="0" err="1" smtClean="0"/>
              <a:t>Topik</a:t>
            </a:r>
            <a:r>
              <a:rPr lang="fr-FR" sz="2800" dirty="0" smtClean="0"/>
              <a:t> (</a:t>
            </a:r>
            <a:r>
              <a:rPr lang="fr-FR" sz="2800" dirty="0" err="1" smtClean="0"/>
              <a:t>fokus</a:t>
            </a:r>
            <a:r>
              <a:rPr lang="fr-FR" sz="2800" dirty="0" smtClean="0"/>
              <a:t> </a:t>
            </a:r>
            <a:r>
              <a:rPr lang="fr-FR" sz="2800" dirty="0" err="1" smtClean="0"/>
              <a:t>materi</a:t>
            </a:r>
            <a:r>
              <a:rPr lang="fr-FR" sz="2800" dirty="0" smtClean="0"/>
              <a:t> </a:t>
            </a:r>
            <a:r>
              <a:rPr lang="fr-FR" sz="2800" dirty="0" err="1" smtClean="0"/>
              <a:t>belajar</a:t>
            </a:r>
            <a:r>
              <a:rPr lang="fr-FR" sz="2800" dirty="0" smtClean="0"/>
              <a:t>)</a:t>
            </a:r>
          </a:p>
          <a:p>
            <a:pPr lvl="0" algn="just"/>
            <a:r>
              <a:rPr lang="fr-FR" sz="2800" dirty="0" smtClean="0"/>
              <a:t>Tema (</a:t>
            </a:r>
            <a:r>
              <a:rPr lang="fr-FR" sz="2800" dirty="0" err="1" smtClean="0"/>
              <a:t>batasan</a:t>
            </a:r>
            <a:r>
              <a:rPr lang="fr-FR" sz="2800" dirty="0" smtClean="0"/>
              <a:t> </a:t>
            </a:r>
            <a:r>
              <a:rPr lang="fr-FR" sz="2800" dirty="0" err="1" smtClean="0"/>
              <a:t>fokus</a:t>
            </a:r>
            <a:r>
              <a:rPr lang="fr-FR" sz="2800" dirty="0" smtClean="0"/>
              <a:t> </a:t>
            </a:r>
            <a:r>
              <a:rPr lang="fr-FR" sz="2800" dirty="0" err="1" smtClean="0"/>
              <a:t>materi</a:t>
            </a:r>
            <a:r>
              <a:rPr lang="fr-FR" sz="2800" dirty="0" smtClean="0"/>
              <a:t> </a:t>
            </a:r>
            <a:r>
              <a:rPr lang="fr-FR" sz="2800" dirty="0" err="1" smtClean="0"/>
              <a:t>belajar</a:t>
            </a:r>
            <a:r>
              <a:rPr lang="fr-FR" sz="2800" smtClean="0"/>
              <a:t>)</a:t>
            </a:r>
            <a:endParaRPr lang="fr-FR" sz="2800" smtClean="0"/>
          </a:p>
          <a:p>
            <a:pPr lvl="0" algn="just"/>
            <a:r>
              <a:rPr lang="fr-FR" sz="2800" dirty="0" err="1" smtClean="0"/>
              <a:t>Petunjuk</a:t>
            </a:r>
            <a:r>
              <a:rPr lang="fr-FR" sz="2800" dirty="0" smtClean="0"/>
              <a:t> </a:t>
            </a:r>
            <a:r>
              <a:rPr lang="fr-FR" sz="2800" dirty="0" err="1"/>
              <a:t>belajar</a:t>
            </a:r>
            <a:r>
              <a:rPr lang="fr-FR" sz="2800" dirty="0"/>
              <a:t> (</a:t>
            </a:r>
            <a:r>
              <a:rPr lang="fr-FR" sz="2800" dirty="0" err="1"/>
              <a:t>Petunjuk</a:t>
            </a:r>
            <a:r>
              <a:rPr lang="fr-FR" sz="2800" dirty="0"/>
              <a:t> </a:t>
            </a:r>
            <a:r>
              <a:rPr lang="fr-FR" sz="2800" dirty="0" err="1"/>
              <a:t>siswa</a:t>
            </a:r>
            <a:r>
              <a:rPr lang="fr-FR" sz="2800" dirty="0"/>
              <a:t>/guru) </a:t>
            </a:r>
            <a:endParaRPr lang="en-US" sz="2800" dirty="0"/>
          </a:p>
          <a:p>
            <a:pPr lvl="0" algn="just"/>
            <a:r>
              <a:rPr lang="fr-FR" sz="2800" dirty="0" err="1"/>
              <a:t>Kompetensi</a:t>
            </a:r>
            <a:r>
              <a:rPr lang="fr-FR" sz="2800" dirty="0"/>
              <a:t> yang akan </a:t>
            </a:r>
            <a:r>
              <a:rPr lang="fr-FR" sz="3200" dirty="0" err="1"/>
              <a:t>dicapai</a:t>
            </a:r>
            <a:endParaRPr lang="en-US" sz="2800" dirty="0"/>
          </a:p>
          <a:p>
            <a:pPr lvl="0" algn="just"/>
            <a:r>
              <a:rPr lang="fr-FR" sz="2800" dirty="0"/>
              <a:t>Content </a:t>
            </a:r>
            <a:r>
              <a:rPr lang="fr-FR" sz="2800" dirty="0" err="1"/>
              <a:t>atau</a:t>
            </a:r>
            <a:r>
              <a:rPr lang="fr-FR" sz="2800" dirty="0"/>
              <a:t> </a:t>
            </a:r>
            <a:r>
              <a:rPr lang="fr-FR" sz="2800" dirty="0" err="1"/>
              <a:t>isi</a:t>
            </a:r>
            <a:r>
              <a:rPr lang="fr-FR" sz="2800" dirty="0"/>
              <a:t>  </a:t>
            </a:r>
            <a:r>
              <a:rPr lang="fr-FR" sz="2800" dirty="0" err="1"/>
              <a:t>materi</a:t>
            </a:r>
            <a:r>
              <a:rPr lang="fr-FR" sz="2800" dirty="0"/>
              <a:t> </a:t>
            </a:r>
            <a:r>
              <a:rPr lang="fr-FR" sz="2800" dirty="0" err="1"/>
              <a:t>pembelajaran</a:t>
            </a:r>
            <a:endParaRPr lang="en-US" sz="2800" dirty="0"/>
          </a:p>
          <a:p>
            <a:pPr lvl="0" algn="just"/>
            <a:r>
              <a:rPr lang="fr-FR" sz="2800" dirty="0" err="1"/>
              <a:t>Informasi</a:t>
            </a:r>
            <a:r>
              <a:rPr lang="fr-FR" sz="2800" dirty="0"/>
              <a:t> </a:t>
            </a:r>
            <a:r>
              <a:rPr lang="fr-FR" sz="2800" dirty="0" err="1"/>
              <a:t>pendukung</a:t>
            </a:r>
            <a:endParaRPr lang="en-US" sz="2800" dirty="0"/>
          </a:p>
          <a:p>
            <a:pPr lvl="0" algn="just"/>
            <a:r>
              <a:rPr lang="fr-FR" sz="2800" dirty="0" err="1"/>
              <a:t>Latihan-latihan</a:t>
            </a:r>
            <a:endParaRPr lang="en-US" sz="2800" dirty="0"/>
          </a:p>
          <a:p>
            <a:pPr lvl="0" algn="just"/>
            <a:r>
              <a:rPr lang="fr-FR" sz="2800" dirty="0" err="1"/>
              <a:t>Petunjuk</a:t>
            </a:r>
            <a:r>
              <a:rPr lang="fr-FR" sz="2800" dirty="0"/>
              <a:t> </a:t>
            </a:r>
            <a:r>
              <a:rPr lang="fr-FR" sz="2800" dirty="0" err="1"/>
              <a:t>kerja</a:t>
            </a:r>
            <a:r>
              <a:rPr lang="fr-FR" sz="2800" dirty="0"/>
              <a:t>, </a:t>
            </a:r>
            <a:r>
              <a:rPr lang="fr-FR" sz="2800" dirty="0" err="1"/>
              <a:t>dapat</a:t>
            </a:r>
            <a:r>
              <a:rPr lang="fr-FR" sz="2800" dirty="0"/>
              <a:t> </a:t>
            </a:r>
            <a:r>
              <a:rPr lang="fr-FR" sz="2800" dirty="0" err="1"/>
              <a:t>berupa</a:t>
            </a:r>
            <a:r>
              <a:rPr lang="fr-FR" sz="2800" dirty="0"/>
              <a:t> </a:t>
            </a:r>
            <a:r>
              <a:rPr lang="fr-FR" sz="2800" dirty="0" err="1"/>
              <a:t>Lembar</a:t>
            </a:r>
            <a:r>
              <a:rPr lang="fr-FR" sz="2800" dirty="0"/>
              <a:t> </a:t>
            </a:r>
            <a:r>
              <a:rPr lang="fr-FR" sz="2800" dirty="0" err="1"/>
              <a:t>Kerja</a:t>
            </a:r>
            <a:r>
              <a:rPr lang="fr-FR" sz="2800" dirty="0"/>
              <a:t> (LK)</a:t>
            </a:r>
            <a:endParaRPr lang="en-US" sz="2800" dirty="0"/>
          </a:p>
          <a:p>
            <a:pPr lvl="0" algn="just"/>
            <a:r>
              <a:rPr lang="fr-FR" sz="2800" dirty="0" err="1"/>
              <a:t>Evaluasi</a:t>
            </a:r>
            <a:endParaRPr lang="en-US" sz="2800" dirty="0"/>
          </a:p>
          <a:p>
            <a:pPr algn="just"/>
            <a:r>
              <a:rPr lang="fr-FR" sz="2800" dirty="0" err="1"/>
              <a:t>Respon</a:t>
            </a:r>
            <a:r>
              <a:rPr lang="fr-FR" sz="2800" dirty="0"/>
              <a:t> </a:t>
            </a:r>
            <a:r>
              <a:rPr lang="fr-FR" sz="2800" dirty="0" err="1"/>
              <a:t>atau</a:t>
            </a:r>
            <a:r>
              <a:rPr lang="fr-FR" sz="2800" dirty="0"/>
              <a:t> </a:t>
            </a:r>
            <a:r>
              <a:rPr lang="fr-FR" sz="2800" dirty="0" err="1"/>
              <a:t>balikan</a:t>
            </a:r>
            <a:r>
              <a:rPr lang="fr-FR" sz="2800" dirty="0"/>
              <a:t> </a:t>
            </a:r>
            <a:r>
              <a:rPr lang="fr-FR" sz="2800" dirty="0" err="1"/>
              <a:t>terhadap</a:t>
            </a:r>
            <a:r>
              <a:rPr lang="fr-FR" sz="2800" dirty="0"/>
              <a:t> </a:t>
            </a:r>
            <a:r>
              <a:rPr lang="fr-FR" sz="2800" dirty="0" err="1"/>
              <a:t>hasil</a:t>
            </a:r>
            <a:r>
              <a:rPr lang="fr-FR" sz="2800" dirty="0"/>
              <a:t> </a:t>
            </a:r>
            <a:r>
              <a:rPr lang="fr-FR" sz="2800" dirty="0" err="1"/>
              <a:t>evaluasi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20741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Tujuan</a:t>
            </a:r>
            <a:r>
              <a:rPr lang="en-US" b="1" dirty="0" smtClean="0"/>
              <a:t> </a:t>
            </a:r>
            <a:r>
              <a:rPr lang="en-US" b="1" dirty="0" err="1" smtClean="0"/>
              <a:t>Bahan</a:t>
            </a:r>
            <a:r>
              <a:rPr lang="en-US" b="1" dirty="0" smtClean="0"/>
              <a:t> Ajar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563" lvl="2" indent="-182563" algn="just"/>
            <a:r>
              <a:rPr lang="fr-FR" sz="3200" dirty="0" err="1"/>
              <a:t>Menyediakan</a:t>
            </a:r>
            <a:r>
              <a:rPr lang="fr-FR" sz="3200" dirty="0"/>
              <a:t> </a:t>
            </a:r>
            <a:r>
              <a:rPr lang="fr-FR" sz="3200" dirty="0" err="1"/>
              <a:t>bahan</a:t>
            </a:r>
            <a:r>
              <a:rPr lang="fr-FR" sz="3200" dirty="0"/>
              <a:t> </a:t>
            </a:r>
            <a:r>
              <a:rPr lang="fr-FR" sz="3200" dirty="0" err="1"/>
              <a:t>ajar</a:t>
            </a:r>
            <a:r>
              <a:rPr lang="fr-FR" sz="3200" dirty="0"/>
              <a:t> yang </a:t>
            </a:r>
            <a:r>
              <a:rPr lang="fr-FR" sz="3200" dirty="0" err="1"/>
              <a:t>sesuai</a:t>
            </a:r>
            <a:r>
              <a:rPr lang="fr-FR" sz="3200" dirty="0"/>
              <a:t> </a:t>
            </a:r>
            <a:r>
              <a:rPr lang="fr-FR" sz="3200" dirty="0" err="1"/>
              <a:t>dengan</a:t>
            </a:r>
            <a:r>
              <a:rPr lang="fr-FR" sz="3200" dirty="0"/>
              <a:t> </a:t>
            </a:r>
            <a:r>
              <a:rPr lang="fr-FR" sz="3200" dirty="0" err="1"/>
              <a:t>tuntutan</a:t>
            </a:r>
            <a:r>
              <a:rPr lang="fr-FR" sz="3200" dirty="0"/>
              <a:t> </a:t>
            </a:r>
            <a:r>
              <a:rPr lang="fr-FR" sz="3200" dirty="0" err="1"/>
              <a:t>kurikulum</a:t>
            </a:r>
            <a:r>
              <a:rPr lang="fr-FR" sz="3200" dirty="0"/>
              <a:t> </a:t>
            </a:r>
            <a:r>
              <a:rPr lang="fr-FR" sz="3200" dirty="0" err="1"/>
              <a:t>dengan</a:t>
            </a:r>
            <a:r>
              <a:rPr lang="fr-FR" sz="3200" dirty="0"/>
              <a:t> </a:t>
            </a:r>
            <a:r>
              <a:rPr lang="fr-FR" sz="3200" dirty="0" err="1"/>
              <a:t>mempertimbangkan</a:t>
            </a:r>
            <a:r>
              <a:rPr lang="fr-FR" sz="3200" dirty="0"/>
              <a:t> </a:t>
            </a:r>
            <a:r>
              <a:rPr lang="fr-FR" sz="3200" dirty="0" err="1"/>
              <a:t>kebutuhan</a:t>
            </a:r>
            <a:r>
              <a:rPr lang="fr-FR" sz="3200" dirty="0"/>
              <a:t> </a:t>
            </a:r>
            <a:r>
              <a:rPr lang="fr-FR" sz="3200" dirty="0" err="1"/>
              <a:t>siswa</a:t>
            </a:r>
            <a:r>
              <a:rPr lang="fr-FR" sz="3200" dirty="0"/>
              <a:t>, </a:t>
            </a:r>
            <a:r>
              <a:rPr lang="fr-FR" sz="3200" dirty="0" err="1"/>
              <a:t>yakni</a:t>
            </a:r>
            <a:r>
              <a:rPr lang="fr-FR" sz="3200" dirty="0"/>
              <a:t> </a:t>
            </a:r>
            <a:r>
              <a:rPr lang="fr-FR" sz="3200" dirty="0" err="1"/>
              <a:t>bahan</a:t>
            </a:r>
            <a:r>
              <a:rPr lang="fr-FR" sz="3200" dirty="0"/>
              <a:t> </a:t>
            </a:r>
            <a:r>
              <a:rPr lang="fr-FR" sz="3200" dirty="0" err="1"/>
              <a:t>ajar</a:t>
            </a:r>
            <a:r>
              <a:rPr lang="fr-FR" sz="3200" dirty="0"/>
              <a:t> yang </a:t>
            </a:r>
            <a:r>
              <a:rPr lang="fr-FR" sz="3200" dirty="0" err="1"/>
              <a:t>sesuai</a:t>
            </a:r>
            <a:r>
              <a:rPr lang="fr-FR" sz="3200" dirty="0"/>
              <a:t> </a:t>
            </a:r>
            <a:r>
              <a:rPr lang="fr-FR" sz="3200" dirty="0" err="1"/>
              <a:t>dengan</a:t>
            </a:r>
            <a:r>
              <a:rPr lang="fr-FR" sz="3200" dirty="0"/>
              <a:t> </a:t>
            </a:r>
            <a:r>
              <a:rPr lang="fr-FR" sz="3200" dirty="0" err="1"/>
              <a:t>karakteristik</a:t>
            </a:r>
            <a:r>
              <a:rPr lang="fr-FR" sz="3200" dirty="0"/>
              <a:t> dan setting </a:t>
            </a:r>
            <a:r>
              <a:rPr lang="fr-FR" sz="3200" dirty="0" err="1"/>
              <a:t>atau</a:t>
            </a:r>
            <a:r>
              <a:rPr lang="fr-FR" sz="3200" dirty="0"/>
              <a:t> </a:t>
            </a:r>
            <a:r>
              <a:rPr lang="fr-FR" sz="3200" dirty="0" err="1"/>
              <a:t>lingkungan</a:t>
            </a:r>
            <a:r>
              <a:rPr lang="fr-FR" sz="3200" dirty="0"/>
              <a:t> </a:t>
            </a:r>
            <a:r>
              <a:rPr lang="fr-FR" sz="3200" dirty="0" err="1"/>
              <a:t>sosial</a:t>
            </a:r>
            <a:r>
              <a:rPr lang="fr-FR" sz="3200" dirty="0"/>
              <a:t> </a:t>
            </a:r>
            <a:r>
              <a:rPr lang="fr-FR" sz="3200" dirty="0" err="1"/>
              <a:t>siswa</a:t>
            </a:r>
            <a:r>
              <a:rPr lang="fr-FR" sz="3200" dirty="0"/>
              <a:t>.</a:t>
            </a:r>
            <a:endParaRPr lang="en-US" sz="3200" dirty="0"/>
          </a:p>
          <a:p>
            <a:pPr marL="182563" lvl="2" indent="-182563" algn="just"/>
            <a:r>
              <a:rPr lang="fr-FR" sz="3200" dirty="0" err="1"/>
              <a:t>Membantu</a:t>
            </a:r>
            <a:r>
              <a:rPr lang="fr-FR" sz="3200" dirty="0"/>
              <a:t> </a:t>
            </a:r>
            <a:r>
              <a:rPr lang="fr-FR" sz="3200" dirty="0" err="1"/>
              <a:t>siswa</a:t>
            </a:r>
            <a:r>
              <a:rPr lang="fr-FR" sz="3200" dirty="0"/>
              <a:t> </a:t>
            </a:r>
            <a:r>
              <a:rPr lang="fr-FR" sz="3200" dirty="0" err="1"/>
              <a:t>dalam</a:t>
            </a:r>
            <a:r>
              <a:rPr lang="fr-FR" sz="3200" dirty="0"/>
              <a:t> </a:t>
            </a:r>
            <a:r>
              <a:rPr lang="fr-FR" sz="3200" dirty="0" err="1"/>
              <a:t>memperoleh</a:t>
            </a:r>
            <a:r>
              <a:rPr lang="fr-FR" sz="3200" dirty="0"/>
              <a:t> alternatif </a:t>
            </a:r>
            <a:r>
              <a:rPr lang="fr-FR" sz="3200" dirty="0" err="1"/>
              <a:t>bahan</a:t>
            </a:r>
            <a:r>
              <a:rPr lang="fr-FR" sz="3200" dirty="0"/>
              <a:t> </a:t>
            </a:r>
            <a:r>
              <a:rPr lang="fr-FR" sz="3200" dirty="0" err="1"/>
              <a:t>ajar</a:t>
            </a:r>
            <a:r>
              <a:rPr lang="fr-FR" sz="3200" dirty="0"/>
              <a:t> di </a:t>
            </a:r>
            <a:r>
              <a:rPr lang="fr-FR" sz="3200" dirty="0" err="1"/>
              <a:t>samping</a:t>
            </a:r>
            <a:r>
              <a:rPr lang="fr-FR" sz="3200" dirty="0"/>
              <a:t> </a:t>
            </a:r>
            <a:r>
              <a:rPr lang="fr-FR" sz="3200" dirty="0" err="1"/>
              <a:t>buku-buku</a:t>
            </a:r>
            <a:r>
              <a:rPr lang="fr-FR" sz="3200" dirty="0"/>
              <a:t> teks yang </a:t>
            </a:r>
            <a:r>
              <a:rPr lang="fr-FR" sz="3200" dirty="0" err="1"/>
              <a:t>terkadang</a:t>
            </a:r>
            <a:r>
              <a:rPr lang="fr-FR" sz="3200" dirty="0"/>
              <a:t> </a:t>
            </a:r>
            <a:r>
              <a:rPr lang="fr-FR" sz="3200" dirty="0" err="1"/>
              <a:t>sulit</a:t>
            </a:r>
            <a:r>
              <a:rPr lang="fr-FR" sz="3200" dirty="0"/>
              <a:t> </a:t>
            </a:r>
            <a:r>
              <a:rPr lang="fr-FR" sz="3200" dirty="0" err="1"/>
              <a:t>diperoleh</a:t>
            </a:r>
            <a:r>
              <a:rPr lang="fr-FR" sz="3200" dirty="0"/>
              <a:t>.</a:t>
            </a:r>
            <a:endParaRPr lang="en-US" sz="3200" dirty="0"/>
          </a:p>
          <a:p>
            <a:pPr algn="just"/>
            <a:r>
              <a:rPr lang="fr-FR" sz="3200" dirty="0" err="1"/>
              <a:t>Memudahkan</a:t>
            </a:r>
            <a:r>
              <a:rPr lang="fr-FR" sz="3200" dirty="0"/>
              <a:t> guru </a:t>
            </a:r>
            <a:r>
              <a:rPr lang="fr-FR" sz="3200" dirty="0" err="1"/>
              <a:t>dalam</a:t>
            </a:r>
            <a:r>
              <a:rPr lang="fr-FR" sz="3200" dirty="0"/>
              <a:t> </a:t>
            </a:r>
            <a:r>
              <a:rPr lang="fr-FR" sz="3200" dirty="0" err="1"/>
              <a:t>melaksanakan</a:t>
            </a:r>
            <a:r>
              <a:rPr lang="fr-FR" sz="3200" dirty="0"/>
              <a:t> </a:t>
            </a:r>
            <a:r>
              <a:rPr lang="fr-FR" sz="3200" dirty="0" err="1"/>
              <a:t>pembelajaran</a:t>
            </a:r>
            <a:r>
              <a:rPr lang="fr-FR" sz="3200" dirty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0729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Manfaat</a:t>
            </a:r>
            <a:r>
              <a:rPr lang="en-US" b="1" dirty="0" smtClean="0"/>
              <a:t> </a:t>
            </a:r>
            <a:r>
              <a:rPr lang="en-US" b="1" dirty="0" err="1" smtClean="0"/>
              <a:t>Bahan</a:t>
            </a:r>
            <a:r>
              <a:rPr lang="en-US" b="1" dirty="0" smtClean="0"/>
              <a:t> Ajar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fr-FR" sz="3600" b="1" dirty="0" err="1" smtClean="0"/>
              <a:t>D</a:t>
            </a:r>
            <a:r>
              <a:rPr lang="fr-FR" sz="3600" dirty="0" err="1" smtClean="0"/>
              <a:t>apat</a:t>
            </a:r>
            <a:r>
              <a:rPr lang="fr-FR" sz="3600" dirty="0" smtClean="0"/>
              <a:t> </a:t>
            </a:r>
            <a:r>
              <a:rPr lang="fr-FR" sz="3600" dirty="0" err="1"/>
              <a:t>memenuhi</a:t>
            </a:r>
            <a:r>
              <a:rPr lang="fr-FR" sz="3600" dirty="0"/>
              <a:t> </a:t>
            </a:r>
            <a:r>
              <a:rPr lang="fr-FR" sz="3600" dirty="0" err="1"/>
              <a:t>pembelajaran</a:t>
            </a:r>
            <a:r>
              <a:rPr lang="fr-FR" sz="3600" dirty="0"/>
              <a:t> </a:t>
            </a:r>
            <a:r>
              <a:rPr lang="fr-FR" sz="3600" dirty="0" err="1"/>
              <a:t>sesuai</a:t>
            </a:r>
            <a:r>
              <a:rPr lang="fr-FR" sz="3600" dirty="0"/>
              <a:t> </a:t>
            </a:r>
            <a:r>
              <a:rPr lang="fr-FR" sz="3600" dirty="0" err="1"/>
              <a:t>tuntutan</a:t>
            </a:r>
            <a:r>
              <a:rPr lang="fr-FR" sz="3600" dirty="0"/>
              <a:t> </a:t>
            </a:r>
            <a:r>
              <a:rPr lang="fr-FR" sz="3600" dirty="0" err="1"/>
              <a:t>kurikulum</a:t>
            </a:r>
            <a:r>
              <a:rPr lang="fr-FR" sz="3600" dirty="0"/>
              <a:t>, </a:t>
            </a:r>
            <a:r>
              <a:rPr lang="fr-FR" sz="3600" dirty="0" err="1"/>
              <a:t>dapat</a:t>
            </a:r>
            <a:r>
              <a:rPr lang="fr-FR" sz="3600" dirty="0"/>
              <a:t> </a:t>
            </a:r>
            <a:r>
              <a:rPr lang="fr-FR" sz="3600" dirty="0" err="1"/>
              <a:t>dijadikan</a:t>
            </a:r>
            <a:r>
              <a:rPr lang="fr-FR" sz="3600" dirty="0"/>
              <a:t> </a:t>
            </a:r>
            <a:r>
              <a:rPr lang="fr-FR" sz="3600" dirty="0" err="1"/>
              <a:t>solusi</a:t>
            </a:r>
            <a:r>
              <a:rPr lang="fr-FR" sz="3600" dirty="0"/>
              <a:t> alternatif </a:t>
            </a:r>
            <a:r>
              <a:rPr lang="fr-FR" sz="3600" dirty="0" err="1"/>
              <a:t>perangkat</a:t>
            </a:r>
            <a:r>
              <a:rPr lang="fr-FR" sz="3600" dirty="0"/>
              <a:t> </a:t>
            </a:r>
            <a:r>
              <a:rPr lang="fr-FR" sz="3600" dirty="0" err="1"/>
              <a:t>untuk</a:t>
            </a:r>
            <a:r>
              <a:rPr lang="fr-FR" sz="3600" dirty="0"/>
              <a:t> </a:t>
            </a:r>
            <a:r>
              <a:rPr lang="fr-FR" sz="3600" dirty="0" err="1"/>
              <a:t>belajar</a:t>
            </a:r>
            <a:r>
              <a:rPr lang="fr-FR" sz="3600" dirty="0"/>
              <a:t>, </a:t>
            </a:r>
            <a:r>
              <a:rPr lang="fr-FR" sz="3600" dirty="0" err="1"/>
              <a:t>dapat</a:t>
            </a:r>
            <a:r>
              <a:rPr lang="fr-FR" sz="3600" dirty="0"/>
              <a:t> </a:t>
            </a:r>
            <a:r>
              <a:rPr lang="fr-FR" sz="3600" dirty="0" err="1"/>
              <a:t>menghadirkan</a:t>
            </a:r>
            <a:r>
              <a:rPr lang="fr-FR" sz="3600" dirty="0"/>
              <a:t> </a:t>
            </a:r>
            <a:r>
              <a:rPr lang="fr-FR" sz="3600" dirty="0" err="1"/>
              <a:t>ragam</a:t>
            </a:r>
            <a:r>
              <a:rPr lang="fr-FR" sz="3600" dirty="0"/>
              <a:t> </a:t>
            </a:r>
            <a:r>
              <a:rPr lang="fr-FR" sz="3600" dirty="0" err="1"/>
              <a:t>referensi</a:t>
            </a:r>
            <a:r>
              <a:rPr lang="fr-FR" sz="3600" dirty="0"/>
              <a:t> </a:t>
            </a:r>
            <a:r>
              <a:rPr lang="fr-FR" sz="3600" dirty="0" err="1"/>
              <a:t>lebih</a:t>
            </a:r>
            <a:r>
              <a:rPr lang="fr-FR" sz="3600" dirty="0"/>
              <a:t> </a:t>
            </a:r>
            <a:r>
              <a:rPr lang="fr-FR" sz="3600" dirty="0" err="1"/>
              <a:t>banyak</a:t>
            </a:r>
            <a:r>
              <a:rPr lang="fr-FR" sz="3600" dirty="0"/>
              <a:t> </a:t>
            </a:r>
            <a:r>
              <a:rPr lang="fr-FR" sz="3600" dirty="0" err="1"/>
              <a:t>dalam</a:t>
            </a:r>
            <a:r>
              <a:rPr lang="fr-FR" sz="3600" dirty="0"/>
              <a:t> proses </a:t>
            </a:r>
            <a:r>
              <a:rPr lang="fr-FR" sz="3600" dirty="0" err="1"/>
              <a:t>belajar</a:t>
            </a:r>
            <a:r>
              <a:rPr lang="fr-FR" sz="3600" dirty="0"/>
              <a:t>, </a:t>
            </a:r>
            <a:r>
              <a:rPr lang="fr-FR" sz="3600" dirty="0" err="1"/>
              <a:t>memperluas</a:t>
            </a:r>
            <a:r>
              <a:rPr lang="fr-FR" sz="3600" dirty="0"/>
              <a:t> </a:t>
            </a:r>
            <a:r>
              <a:rPr lang="fr-FR" sz="3600" dirty="0" err="1"/>
              <a:t>khasanah</a:t>
            </a:r>
            <a:r>
              <a:rPr lang="fr-FR" sz="3600" dirty="0"/>
              <a:t> </a:t>
            </a:r>
            <a:r>
              <a:rPr lang="fr-FR" sz="3600" dirty="0" err="1"/>
              <a:t>pengetahuan</a:t>
            </a:r>
            <a:r>
              <a:rPr lang="fr-FR" sz="3600" dirty="0"/>
              <a:t> yang </a:t>
            </a:r>
            <a:r>
              <a:rPr lang="fr-FR" sz="3600" dirty="0" err="1"/>
              <a:t>dipelajari</a:t>
            </a:r>
            <a:r>
              <a:rPr lang="fr-FR" sz="3600" dirty="0"/>
              <a:t>, </a:t>
            </a:r>
            <a:r>
              <a:rPr lang="fr-FR" sz="3600" dirty="0" err="1"/>
              <a:t>dapat</a:t>
            </a:r>
            <a:r>
              <a:rPr lang="fr-FR" sz="3600" dirty="0"/>
              <a:t> </a:t>
            </a:r>
            <a:r>
              <a:rPr lang="fr-FR" sz="3600" dirty="0" err="1"/>
              <a:t>menjadi</a:t>
            </a:r>
            <a:r>
              <a:rPr lang="fr-FR" sz="3600" dirty="0"/>
              <a:t> medium </a:t>
            </a:r>
            <a:r>
              <a:rPr lang="fr-FR" sz="3600" dirty="0" err="1"/>
              <a:t>komunikasi</a:t>
            </a:r>
            <a:r>
              <a:rPr lang="fr-FR" sz="3600" dirty="0"/>
              <a:t> </a:t>
            </a:r>
            <a:r>
              <a:rPr lang="fr-FR" sz="3600" dirty="0" err="1"/>
              <a:t>antara</a:t>
            </a:r>
            <a:r>
              <a:rPr lang="fr-FR" sz="3600" dirty="0"/>
              <a:t> guru </a:t>
            </a:r>
            <a:r>
              <a:rPr lang="fr-FR" sz="3600" dirty="0" err="1"/>
              <a:t>dengan</a:t>
            </a:r>
            <a:r>
              <a:rPr lang="fr-FR" sz="3600" dirty="0"/>
              <a:t> </a:t>
            </a:r>
            <a:r>
              <a:rPr lang="fr-FR" sz="3600" dirty="0" err="1"/>
              <a:t>siswa</a:t>
            </a:r>
            <a:r>
              <a:rPr lang="fr-FR" sz="3600" dirty="0"/>
              <a:t>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4525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Pengertian</a:t>
            </a:r>
            <a:r>
              <a:rPr lang="en-US" b="1" dirty="0" smtClean="0"/>
              <a:t> </a:t>
            </a:r>
            <a:r>
              <a:rPr lang="en-US" b="1" dirty="0" err="1" smtClean="0"/>
              <a:t>Sumber</a:t>
            </a:r>
            <a:r>
              <a:rPr lang="en-US" b="1" dirty="0" smtClean="0"/>
              <a:t> </a:t>
            </a:r>
            <a:r>
              <a:rPr lang="en-US" b="1" dirty="0" err="1" smtClean="0"/>
              <a:t>Belajar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 algn="just">
              <a:buNone/>
            </a:pPr>
            <a:r>
              <a:rPr lang="en-US" sz="3200" b="1" dirty="0" err="1"/>
              <a:t>Sumber</a:t>
            </a:r>
            <a:r>
              <a:rPr lang="en-US" sz="3200" b="1" dirty="0"/>
              <a:t> </a:t>
            </a:r>
            <a:r>
              <a:rPr lang="en-US" sz="3200" b="1" dirty="0" err="1"/>
              <a:t>belajar</a:t>
            </a:r>
            <a:r>
              <a:rPr lang="en-US" sz="3200" b="1" dirty="0"/>
              <a:t> </a:t>
            </a:r>
            <a:r>
              <a:rPr lang="en-US" sz="3200" dirty="0"/>
              <a:t>(Learning resource)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informasi</a:t>
            </a:r>
            <a:r>
              <a:rPr lang="en-US" sz="3200" dirty="0"/>
              <a:t> yang </a:t>
            </a:r>
            <a:r>
              <a:rPr lang="en-US" sz="3200" dirty="0" err="1"/>
              <a:t>disajikan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disimpan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berbagai</a:t>
            </a:r>
            <a:r>
              <a:rPr lang="en-US" sz="3200" dirty="0"/>
              <a:t> </a:t>
            </a:r>
            <a:r>
              <a:rPr lang="en-US" sz="3200" dirty="0" err="1"/>
              <a:t>bentuk</a:t>
            </a:r>
            <a:r>
              <a:rPr lang="en-US" sz="3200" dirty="0"/>
              <a:t> media, yang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membantu</a:t>
            </a:r>
            <a:r>
              <a:rPr lang="en-US" sz="3200" dirty="0"/>
              <a:t> </a:t>
            </a:r>
            <a:r>
              <a:rPr lang="en-US" sz="3200" dirty="0" err="1"/>
              <a:t>siswa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belajar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segala</a:t>
            </a:r>
            <a:r>
              <a:rPr lang="en-US" sz="3200" dirty="0"/>
              <a:t> </a:t>
            </a:r>
            <a:r>
              <a:rPr lang="en-US" sz="3200" dirty="0" err="1"/>
              <a:t>sesuatu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daya</a:t>
            </a:r>
            <a:r>
              <a:rPr lang="en-US" sz="3200" dirty="0"/>
              <a:t> yang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dimanfaatkan</a:t>
            </a:r>
            <a:r>
              <a:rPr lang="en-US" sz="3200" dirty="0"/>
              <a:t> </a:t>
            </a:r>
            <a:r>
              <a:rPr lang="en-US" sz="3200" dirty="0" err="1"/>
              <a:t>oleh</a:t>
            </a:r>
            <a:r>
              <a:rPr lang="en-US" sz="3200" dirty="0"/>
              <a:t> guru, </a:t>
            </a:r>
            <a:r>
              <a:rPr lang="en-US" sz="3200" dirty="0" err="1"/>
              <a:t>baik</a:t>
            </a:r>
            <a:r>
              <a:rPr lang="en-US" sz="3200" dirty="0"/>
              <a:t> </a:t>
            </a: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/>
              <a:t>terpisah</a:t>
            </a:r>
            <a:r>
              <a:rPr lang="en-US" sz="3200" dirty="0"/>
              <a:t> </a:t>
            </a:r>
            <a:r>
              <a:rPr lang="en-US" sz="3200" dirty="0" err="1"/>
              <a:t>maupun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bentuk</a:t>
            </a:r>
            <a:r>
              <a:rPr lang="en-US" sz="3200" dirty="0"/>
              <a:t> </a:t>
            </a:r>
            <a:r>
              <a:rPr lang="en-US" sz="3200" dirty="0" err="1"/>
              <a:t>gabungan</a:t>
            </a:r>
            <a:r>
              <a:rPr lang="en-US" sz="3200" dirty="0"/>
              <a:t>,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kepentingan</a:t>
            </a:r>
            <a:r>
              <a:rPr lang="en-US" sz="3200" dirty="0"/>
              <a:t> </a:t>
            </a:r>
            <a:r>
              <a:rPr lang="en-US" sz="3200" dirty="0" err="1"/>
              <a:t>belajar</a:t>
            </a:r>
            <a:r>
              <a:rPr lang="en-US" sz="3200" dirty="0"/>
              <a:t> </a:t>
            </a:r>
            <a:r>
              <a:rPr lang="en-US" sz="3200" dirty="0" err="1"/>
              <a:t>mengajar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tujuan</a:t>
            </a:r>
            <a:r>
              <a:rPr lang="en-US" sz="3200" dirty="0"/>
              <a:t> </a:t>
            </a:r>
            <a:r>
              <a:rPr lang="en-US" sz="3200" dirty="0" err="1"/>
              <a:t>meningkatkan</a:t>
            </a:r>
            <a:r>
              <a:rPr lang="en-US" sz="3200" dirty="0"/>
              <a:t> </a:t>
            </a:r>
            <a:r>
              <a:rPr lang="en-US" sz="3200" dirty="0" err="1"/>
              <a:t>efektivitas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efisiensi</a:t>
            </a:r>
            <a:r>
              <a:rPr lang="en-US" sz="3200" dirty="0"/>
              <a:t> </a:t>
            </a:r>
            <a:r>
              <a:rPr lang="en-US" sz="3200" dirty="0" err="1"/>
              <a:t>tujuan</a:t>
            </a:r>
            <a:r>
              <a:rPr lang="en-US" sz="3200" dirty="0"/>
              <a:t> </a:t>
            </a:r>
            <a:r>
              <a:rPr lang="en-US" sz="3200" dirty="0" err="1"/>
              <a:t>pembelajaran</a:t>
            </a:r>
            <a:r>
              <a:rPr lang="en-US" sz="3200" dirty="0"/>
              <a:t> (</a:t>
            </a:r>
            <a:r>
              <a:rPr lang="en-US" sz="3200" i="1" dirty="0"/>
              <a:t>Association for Educational Communications and Technology,</a:t>
            </a:r>
            <a:r>
              <a:rPr lang="en-US" sz="3200" dirty="0"/>
              <a:t> AECT, 1977).</a:t>
            </a:r>
          </a:p>
        </p:txBody>
      </p:sp>
    </p:spTree>
    <p:extLst>
      <p:ext uri="{BB962C8B-B14F-4D97-AF65-F5344CB8AC3E}">
        <p14:creationId xmlns:p14="http://schemas.microsoft.com/office/powerpoint/2010/main" val="2840830256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326</TotalTime>
  <Words>548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Corbel</vt:lpstr>
      <vt:lpstr>Basis</vt:lpstr>
      <vt:lpstr>BAHAN AJAR</vt:lpstr>
      <vt:lpstr>PowerPoint Presentation</vt:lpstr>
      <vt:lpstr>Pengertian Bahan Ajar </vt:lpstr>
      <vt:lpstr>Karateristik Bahan Ajar</vt:lpstr>
      <vt:lpstr>Jenis Bahan Ajar</vt:lpstr>
      <vt:lpstr>Fungsi Bahan Ajar</vt:lpstr>
      <vt:lpstr>Cakupan Bahan Ajar</vt:lpstr>
      <vt:lpstr>Tujuan Bahan Ajar</vt:lpstr>
      <vt:lpstr>Manfaat Bahan Ajar</vt:lpstr>
      <vt:lpstr>Pengertian Sumber Belajar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Karakteristik Bahan Ajar, Pengertian Bahan Ajar, Perbedaan Bahan Ajar Dan Sumber Belajar </dc:title>
  <dc:creator>nazla maharani umaya</dc:creator>
  <cp:lastModifiedBy>nazla maharani umaya</cp:lastModifiedBy>
  <cp:revision>7</cp:revision>
  <dcterms:created xsi:type="dcterms:W3CDTF">2017-09-08T12:34:45Z</dcterms:created>
  <dcterms:modified xsi:type="dcterms:W3CDTF">2017-09-15T19:52:46Z</dcterms:modified>
</cp:coreProperties>
</file>