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78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32314"/>
    <p:restoredTop sz="50000"/>
  </p:normalViewPr>
  <p:slideViewPr>
    <p:cSldViewPr snapToGrid="0" snapToObjects="1">
      <p:cViewPr varScale="1">
        <p:scale>
          <a:sx n="85" d="100"/>
          <a:sy n="85" d="100"/>
        </p:scale>
        <p:origin x="200" y="7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presProps" Target="presProps.xml"/><Relationship Id="rId24" Type="http://schemas.openxmlformats.org/officeDocument/2006/relationships/viewProps" Target="viewProps.xml"/><Relationship Id="rId25" Type="http://schemas.openxmlformats.org/officeDocument/2006/relationships/theme" Target="theme/theme1.xml"/><Relationship Id="rId26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6_1">
  <dgm:title val=""/>
  <dgm:desc val=""/>
  <dgm:catLst>
    <dgm:cat type="accent6" pri="11100"/>
  </dgm:catLst>
  <dgm:styleLbl name="node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6">
        <a:alpha val="4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3_5">
  <dgm:title val=""/>
  <dgm:desc val=""/>
  <dgm:catLst>
    <dgm:cat type="accent3" pri="11500"/>
  </dgm:catLst>
  <dgm:styleLbl name="node0">
    <dgm:fillClrLst meth="cycle">
      <a:schemeClr val="accent3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>
        <a:alpha val="9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>
        <a:alpha val="90000"/>
      </a:schemeClr>
      <a:schemeClr val="accent3">
        <a:alpha val="5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/>
    <dgm:txEffectClrLst/>
  </dgm:styleLbl>
  <dgm:styleLbl name="lnNode1">
    <dgm:fillClrLst>
      <a:schemeClr val="accent3">
        <a:shade val="90000"/>
      </a:schemeClr>
      <a:schemeClr val="accent3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shade val="80000"/>
        <a:alpha val="50000"/>
      </a:schemeClr>
      <a:schemeClr val="accent3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3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  <a:alpha val="90000"/>
      </a:schemeClr>
      <a:schemeClr val="accent3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fgSibTrans2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bgSibTrans2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sibTrans1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3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alpha val="90000"/>
        <a:tint val="40000"/>
      </a:schemeClr>
      <a:schemeClr val="accent3">
        <a:alpha val="5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2_3">
  <dgm:title val=""/>
  <dgm:desc val=""/>
  <dgm:catLst>
    <dgm:cat type="accent2" pri="11300"/>
  </dgm:catLst>
  <dgm:styleLbl name="node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>
        <a:shade val="80000"/>
      </a:schemeClr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>
        <a:shade val="80000"/>
      </a:schemeClr>
      <a:schemeClr val="accent2">
        <a:tint val="7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/>
    <dgm:txEffectClrLst/>
  </dgm:styleLbl>
  <dgm:styleLbl name="lnNode1">
    <dgm:fillClrLst>
      <a:schemeClr val="accent2">
        <a:shade val="80000"/>
      </a:schemeClr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shade val="80000"/>
        <a:alpha val="50000"/>
      </a:schemeClr>
      <a:schemeClr val="accent2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/>
    <dgm:txEffectClrLst/>
  </dgm:styleLbl>
  <dgm:styleLbl name="fg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9000"/>
      </a:schemeClr>
    </dgm:fillClrLst>
    <dgm:linClrLst meth="repeat">
      <a:schemeClr val="accent2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80000"/>
      </a:schemeClr>
    </dgm:fillClrLst>
    <dgm:linClrLst meth="repeat">
      <a:schemeClr val="accent2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3_3">
  <dgm:title val=""/>
  <dgm:desc val=""/>
  <dgm:catLst>
    <dgm:cat type="accent3" pri="11300"/>
  </dgm:catLst>
  <dgm:styleLbl name="node0">
    <dgm:fillClrLst meth="repeat"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>
        <a:shade val="80000"/>
      </a:schemeClr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>
        <a:shade val="80000"/>
      </a:schemeClr>
      <a:schemeClr val="accent3">
        <a:tint val="70000"/>
      </a:schemeClr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/>
    <dgm:txEffectClrLst/>
  </dgm:styleLbl>
  <dgm:styleLbl name="lnNode1">
    <dgm:fillClrLst>
      <a:schemeClr val="accent3">
        <a:shade val="80000"/>
      </a:schemeClr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shade val="80000"/>
        <a:alpha val="50000"/>
      </a:schemeClr>
      <a:schemeClr val="accent3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>
        <a:shade val="90000"/>
      </a:schemeClr>
      <a:schemeClr val="accent3">
        <a:tint val="70000"/>
      </a:schemeClr>
    </dgm:fillClrLst>
    <dgm:linClrLst>
      <a:schemeClr val="accent3">
        <a:shade val="90000"/>
      </a:schemeClr>
      <a:schemeClr val="accent3">
        <a:tint val="70000"/>
      </a:schemeClr>
    </dgm:linClrLst>
    <dgm:effectClrLst/>
    <dgm:txLinClrLst/>
    <dgm:txFillClrLst/>
    <dgm:txEffectClrLst/>
  </dgm:styleLbl>
  <dgm:styleLbl name="fgSibTrans2D1">
    <dgm:fillClrLst>
      <a:schemeClr val="accent3">
        <a:shade val="90000"/>
      </a:schemeClr>
      <a:schemeClr val="accent3">
        <a:tint val="70000"/>
      </a:schemeClr>
    </dgm:fillClrLst>
    <dgm:linClrLst>
      <a:schemeClr val="accent3">
        <a:shade val="90000"/>
      </a:schemeClr>
      <a:schemeClr val="accent3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>
        <a:shade val="90000"/>
      </a:schemeClr>
      <a:schemeClr val="accent3">
        <a:tint val="70000"/>
      </a:schemeClr>
    </dgm:fillClrLst>
    <dgm:linClrLst>
      <a:schemeClr val="accent3">
        <a:shade val="90000"/>
      </a:schemeClr>
      <a:schemeClr val="accent3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3">
        <a:shade val="90000"/>
      </a:schemeClr>
      <a:schemeClr val="accent3">
        <a:tint val="70000"/>
      </a:schemeClr>
    </dgm:fillClrLst>
    <dgm:linClrLst>
      <a:schemeClr val="accent3">
        <a:shade val="90000"/>
      </a:schemeClr>
      <a:schemeClr val="accent3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3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9000"/>
      </a:schemeClr>
    </dgm:fillClrLst>
    <dgm:linClrLst meth="repeat">
      <a:schemeClr val="accent3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>
        <a:tint val="80000"/>
      </a:schemeClr>
    </dgm:fillClrLst>
    <dgm:linClrLst meth="repeat">
      <a:schemeClr val="accent3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3_1">
  <dgm:title val=""/>
  <dgm:desc val=""/>
  <dgm:catLst>
    <dgm:cat type="accent3" pri="11100"/>
  </dgm:catLst>
  <dgm:styleLbl name="node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3">
        <a:alpha val="4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3_5">
  <dgm:title val=""/>
  <dgm:desc val=""/>
  <dgm:catLst>
    <dgm:cat type="accent3" pri="11500"/>
  </dgm:catLst>
  <dgm:styleLbl name="node0">
    <dgm:fillClrLst meth="cycle">
      <a:schemeClr val="accent3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>
        <a:alpha val="9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>
        <a:alpha val="90000"/>
      </a:schemeClr>
      <a:schemeClr val="accent3">
        <a:alpha val="5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/>
    <dgm:txEffectClrLst/>
  </dgm:styleLbl>
  <dgm:styleLbl name="lnNode1">
    <dgm:fillClrLst>
      <a:schemeClr val="accent3">
        <a:shade val="90000"/>
      </a:schemeClr>
      <a:schemeClr val="accent3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shade val="80000"/>
        <a:alpha val="50000"/>
      </a:schemeClr>
      <a:schemeClr val="accent3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3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  <a:alpha val="90000"/>
      </a:schemeClr>
      <a:schemeClr val="accent3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fgSibTrans2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bgSibTrans2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sibTrans1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3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alpha val="90000"/>
        <a:tint val="40000"/>
      </a:schemeClr>
      <a:schemeClr val="accent3">
        <a:alpha val="5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BB4963A-37BE-C249-B9AB-8E428074CB56}" type="doc">
      <dgm:prSet loTypeId="urn:microsoft.com/office/officeart/2005/8/layout/bList2" loCatId="" qsTypeId="urn:microsoft.com/office/officeart/2005/8/quickstyle/simple4" qsCatId="simple" csTypeId="urn:microsoft.com/office/officeart/2005/8/colors/colorful1" csCatId="colorful" phldr="1"/>
      <dgm:spPr/>
    </dgm:pt>
    <dgm:pt modelId="{2A03CEB6-CBDB-E64E-A7DE-1D6181A91B1B}">
      <dgm:prSet phldrT="[Text]"/>
      <dgm:spPr/>
      <dgm:t>
        <a:bodyPr/>
        <a:lstStyle/>
        <a:p>
          <a:r>
            <a:rPr lang="en-US" dirty="0" err="1" smtClean="0">
              <a:solidFill>
                <a:srgbClr val="7030A0"/>
              </a:solidFill>
              <a:latin typeface="Times New Roman" charset="0"/>
              <a:ea typeface="Times New Roman" charset="0"/>
              <a:cs typeface="Times New Roman" charset="0"/>
            </a:rPr>
            <a:t>Melibatkan</a:t>
          </a:r>
          <a:r>
            <a:rPr lang="en-US" dirty="0" smtClean="0">
              <a:solidFill>
                <a:srgbClr val="7030A0"/>
              </a:solidFill>
              <a:latin typeface="Times New Roman" charset="0"/>
              <a:ea typeface="Times New Roman" charset="0"/>
              <a:cs typeface="Times New Roman" charset="0"/>
            </a:rPr>
            <a:t> </a:t>
          </a:r>
          <a:r>
            <a:rPr lang="en-US" dirty="0" err="1" smtClean="0">
              <a:solidFill>
                <a:srgbClr val="7030A0"/>
              </a:solidFill>
              <a:latin typeface="Times New Roman" charset="0"/>
              <a:ea typeface="Times New Roman" charset="0"/>
              <a:cs typeface="Times New Roman" charset="0"/>
            </a:rPr>
            <a:t>penilaian</a:t>
          </a:r>
          <a:r>
            <a:rPr lang="en-US" dirty="0" smtClean="0">
              <a:solidFill>
                <a:srgbClr val="7030A0"/>
              </a:solidFill>
              <a:latin typeface="Times New Roman" charset="0"/>
              <a:ea typeface="Times New Roman" charset="0"/>
              <a:cs typeface="Times New Roman" charset="0"/>
            </a:rPr>
            <a:t> </a:t>
          </a:r>
          <a:r>
            <a:rPr lang="en-US" dirty="0" err="1" smtClean="0">
              <a:solidFill>
                <a:srgbClr val="7030A0"/>
              </a:solidFill>
              <a:latin typeface="Times New Roman" charset="0"/>
              <a:ea typeface="Times New Roman" charset="0"/>
              <a:cs typeface="Times New Roman" charset="0"/>
            </a:rPr>
            <a:t>normatif</a:t>
          </a:r>
          <a:endParaRPr lang="en-US" dirty="0">
            <a:solidFill>
              <a:srgbClr val="7030A0"/>
            </a:solidFill>
          </a:endParaRPr>
        </a:p>
      </dgm:t>
    </dgm:pt>
    <dgm:pt modelId="{D70AF148-95C6-964A-9301-0F8976B8611A}" type="parTrans" cxnId="{29D054B1-2EF0-8540-B1D7-79A87ABF584E}">
      <dgm:prSet/>
      <dgm:spPr/>
      <dgm:t>
        <a:bodyPr/>
        <a:lstStyle/>
        <a:p>
          <a:endParaRPr lang="en-US"/>
        </a:p>
      </dgm:t>
    </dgm:pt>
    <dgm:pt modelId="{7B4E846A-E8B3-FB4F-9455-5DB3D6E42ADB}" type="sibTrans" cxnId="{29D054B1-2EF0-8540-B1D7-79A87ABF584E}">
      <dgm:prSet/>
      <dgm:spPr/>
      <dgm:t>
        <a:bodyPr/>
        <a:lstStyle/>
        <a:p>
          <a:endParaRPr lang="en-US"/>
        </a:p>
      </dgm:t>
    </dgm:pt>
    <dgm:pt modelId="{2577C3F6-174D-814D-94A1-BF200FCD59C4}">
      <dgm:prSet phldrT="[Text]"/>
      <dgm:spPr/>
      <dgm:t>
        <a:bodyPr/>
        <a:lstStyle/>
        <a:p>
          <a:r>
            <a:rPr lang="en-US" dirty="0" err="1" smtClean="0">
              <a:solidFill>
                <a:srgbClr val="7030A0"/>
              </a:solidFill>
              <a:latin typeface="Times New Roman" charset="0"/>
              <a:ea typeface="Times New Roman" charset="0"/>
              <a:cs typeface="Times New Roman" charset="0"/>
            </a:rPr>
            <a:t>Melibatkan</a:t>
          </a:r>
          <a:r>
            <a:rPr lang="en-US" dirty="0" smtClean="0">
              <a:solidFill>
                <a:srgbClr val="7030A0"/>
              </a:solidFill>
              <a:latin typeface="Times New Roman" charset="0"/>
              <a:ea typeface="Times New Roman" charset="0"/>
              <a:cs typeface="Times New Roman" charset="0"/>
            </a:rPr>
            <a:t> </a:t>
          </a:r>
          <a:r>
            <a:rPr lang="en-US" dirty="0" err="1" smtClean="0">
              <a:solidFill>
                <a:srgbClr val="7030A0"/>
              </a:solidFill>
              <a:latin typeface="Times New Roman" charset="0"/>
              <a:ea typeface="Times New Roman" charset="0"/>
              <a:cs typeface="Times New Roman" charset="0"/>
            </a:rPr>
            <a:t>moralitas</a:t>
          </a:r>
          <a:endParaRPr lang="en-US" dirty="0">
            <a:solidFill>
              <a:srgbClr val="7030A0"/>
            </a:solidFill>
          </a:endParaRPr>
        </a:p>
      </dgm:t>
    </dgm:pt>
    <dgm:pt modelId="{10CB3BA3-0DB6-D140-A7CE-0A3233AC5471}" type="parTrans" cxnId="{8C1AB317-DCE7-2940-A865-57D3B539256B}">
      <dgm:prSet/>
      <dgm:spPr/>
      <dgm:t>
        <a:bodyPr/>
        <a:lstStyle/>
        <a:p>
          <a:endParaRPr lang="en-US"/>
        </a:p>
      </dgm:t>
    </dgm:pt>
    <dgm:pt modelId="{0BB8C77B-E318-0749-A02E-9910FD739FCD}" type="sibTrans" cxnId="{8C1AB317-DCE7-2940-A865-57D3B539256B}">
      <dgm:prSet/>
      <dgm:spPr/>
      <dgm:t>
        <a:bodyPr/>
        <a:lstStyle/>
        <a:p>
          <a:endParaRPr lang="en-US"/>
        </a:p>
      </dgm:t>
    </dgm:pt>
    <dgm:pt modelId="{26FB74F7-6A1D-EA43-8AB5-8BBE219BCD55}" type="pres">
      <dgm:prSet presAssocID="{BBB4963A-37BE-C249-B9AB-8E428074CB56}" presName="diagram" presStyleCnt="0">
        <dgm:presLayoutVars>
          <dgm:dir/>
          <dgm:animLvl val="lvl"/>
          <dgm:resizeHandles val="exact"/>
        </dgm:presLayoutVars>
      </dgm:prSet>
      <dgm:spPr/>
    </dgm:pt>
    <dgm:pt modelId="{9D984E47-4D4E-9D42-B860-06272292641C}" type="pres">
      <dgm:prSet presAssocID="{2A03CEB6-CBDB-E64E-A7DE-1D6181A91B1B}" presName="compNode" presStyleCnt="0"/>
      <dgm:spPr/>
    </dgm:pt>
    <dgm:pt modelId="{EBBD62EC-8A88-354C-89F2-8D8E5577447A}" type="pres">
      <dgm:prSet presAssocID="{2A03CEB6-CBDB-E64E-A7DE-1D6181A91B1B}" presName="childRect" presStyleLbl="bgAcc1" presStyleIdx="0" presStyleCnt="2">
        <dgm:presLayoutVars>
          <dgm:bulletEnabled val="1"/>
        </dgm:presLayoutVars>
      </dgm:prSet>
      <dgm:spPr/>
    </dgm:pt>
    <dgm:pt modelId="{136B83B9-D0EE-3D44-8201-E57DA689BC3C}" type="pres">
      <dgm:prSet presAssocID="{2A03CEB6-CBDB-E64E-A7DE-1D6181A91B1B}" presName="parentText" presStyleLbl="node1" presStyleIdx="0" presStyleCnt="0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98D7F3F-45DD-F344-9718-5A6C782411B6}" type="pres">
      <dgm:prSet presAssocID="{2A03CEB6-CBDB-E64E-A7DE-1D6181A91B1B}" presName="parentRect" presStyleLbl="alignNode1" presStyleIdx="0" presStyleCnt="2" custScaleY="171504"/>
      <dgm:spPr/>
      <dgm:t>
        <a:bodyPr/>
        <a:lstStyle/>
        <a:p>
          <a:endParaRPr lang="en-US"/>
        </a:p>
      </dgm:t>
    </dgm:pt>
    <dgm:pt modelId="{A735DD2F-5DB6-3A4F-8675-2B2F11F48C97}" type="pres">
      <dgm:prSet presAssocID="{2A03CEB6-CBDB-E64E-A7DE-1D6181A91B1B}" presName="adorn" presStyleLbl="fgAccFollowNode1" presStyleIdx="0" presStyleCnt="2"/>
      <dgm:spPr/>
    </dgm:pt>
    <dgm:pt modelId="{DAE788C9-E49A-3341-A85C-817E183C27D7}" type="pres">
      <dgm:prSet presAssocID="{7B4E846A-E8B3-FB4F-9455-5DB3D6E42ADB}" presName="sibTrans" presStyleLbl="sibTrans2D1" presStyleIdx="0" presStyleCnt="0"/>
      <dgm:spPr/>
      <dgm:t>
        <a:bodyPr/>
        <a:lstStyle/>
        <a:p>
          <a:endParaRPr lang="en-US"/>
        </a:p>
      </dgm:t>
    </dgm:pt>
    <dgm:pt modelId="{7BB5BDF2-0AEA-9F4C-B98A-62A6008AE959}" type="pres">
      <dgm:prSet presAssocID="{2577C3F6-174D-814D-94A1-BF200FCD59C4}" presName="compNode" presStyleCnt="0"/>
      <dgm:spPr/>
    </dgm:pt>
    <dgm:pt modelId="{DDC1D583-DE75-454A-965A-6D1F0E975F66}" type="pres">
      <dgm:prSet presAssocID="{2577C3F6-174D-814D-94A1-BF200FCD59C4}" presName="childRect" presStyleLbl="bgAcc1" presStyleIdx="1" presStyleCnt="2">
        <dgm:presLayoutVars>
          <dgm:bulletEnabled val="1"/>
        </dgm:presLayoutVars>
      </dgm:prSet>
      <dgm:spPr/>
    </dgm:pt>
    <dgm:pt modelId="{439BA5B2-82E2-064A-8EC2-A6E561C24B5F}" type="pres">
      <dgm:prSet presAssocID="{2577C3F6-174D-814D-94A1-BF200FCD59C4}" presName="parentText" presStyleLbl="node1" presStyleIdx="0" presStyleCnt="0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FAF0321-45B5-C54D-91B2-E11B5F2D24C3}" type="pres">
      <dgm:prSet presAssocID="{2577C3F6-174D-814D-94A1-BF200FCD59C4}" presName="parentRect" presStyleLbl="alignNode1" presStyleIdx="1" presStyleCnt="2" custScaleY="171045"/>
      <dgm:spPr/>
      <dgm:t>
        <a:bodyPr/>
        <a:lstStyle/>
        <a:p>
          <a:endParaRPr lang="en-US"/>
        </a:p>
      </dgm:t>
    </dgm:pt>
    <dgm:pt modelId="{1AF65742-A879-E34B-AF85-DF564CE9209D}" type="pres">
      <dgm:prSet presAssocID="{2577C3F6-174D-814D-94A1-BF200FCD59C4}" presName="adorn" presStyleLbl="fgAccFollowNode1" presStyleIdx="1" presStyleCnt="2"/>
      <dgm:spPr/>
    </dgm:pt>
  </dgm:ptLst>
  <dgm:cxnLst>
    <dgm:cxn modelId="{8811598F-5499-1246-A372-9D99738C1707}" type="presOf" srcId="{2A03CEB6-CBDB-E64E-A7DE-1D6181A91B1B}" destId="{136B83B9-D0EE-3D44-8201-E57DA689BC3C}" srcOrd="0" destOrd="0" presId="urn:microsoft.com/office/officeart/2005/8/layout/bList2"/>
    <dgm:cxn modelId="{8C1AB317-DCE7-2940-A865-57D3B539256B}" srcId="{BBB4963A-37BE-C249-B9AB-8E428074CB56}" destId="{2577C3F6-174D-814D-94A1-BF200FCD59C4}" srcOrd="1" destOrd="0" parTransId="{10CB3BA3-0DB6-D140-A7CE-0A3233AC5471}" sibTransId="{0BB8C77B-E318-0749-A02E-9910FD739FCD}"/>
    <dgm:cxn modelId="{476A3FFF-EF74-FC4C-9B7C-2DE07ABBCFC0}" type="presOf" srcId="{2577C3F6-174D-814D-94A1-BF200FCD59C4}" destId="{439BA5B2-82E2-064A-8EC2-A6E561C24B5F}" srcOrd="0" destOrd="0" presId="urn:microsoft.com/office/officeart/2005/8/layout/bList2"/>
    <dgm:cxn modelId="{BA13DDCD-0BAB-AA4C-A3A8-6ADBFA1C4EB7}" type="presOf" srcId="{BBB4963A-37BE-C249-B9AB-8E428074CB56}" destId="{26FB74F7-6A1D-EA43-8AB5-8BBE219BCD55}" srcOrd="0" destOrd="0" presId="urn:microsoft.com/office/officeart/2005/8/layout/bList2"/>
    <dgm:cxn modelId="{7202ADFB-FA3E-114E-9BAB-41FEA3373AD4}" type="presOf" srcId="{7B4E846A-E8B3-FB4F-9455-5DB3D6E42ADB}" destId="{DAE788C9-E49A-3341-A85C-817E183C27D7}" srcOrd="0" destOrd="0" presId="urn:microsoft.com/office/officeart/2005/8/layout/bList2"/>
    <dgm:cxn modelId="{E1F252A9-5340-6C44-82B2-B1D7FE904A40}" type="presOf" srcId="{2577C3F6-174D-814D-94A1-BF200FCD59C4}" destId="{5FAF0321-45B5-C54D-91B2-E11B5F2D24C3}" srcOrd="1" destOrd="0" presId="urn:microsoft.com/office/officeart/2005/8/layout/bList2"/>
    <dgm:cxn modelId="{80E5A3D6-DDB4-8348-87B6-77973D9DB89A}" type="presOf" srcId="{2A03CEB6-CBDB-E64E-A7DE-1D6181A91B1B}" destId="{A98D7F3F-45DD-F344-9718-5A6C782411B6}" srcOrd="1" destOrd="0" presId="urn:microsoft.com/office/officeart/2005/8/layout/bList2"/>
    <dgm:cxn modelId="{29D054B1-2EF0-8540-B1D7-79A87ABF584E}" srcId="{BBB4963A-37BE-C249-B9AB-8E428074CB56}" destId="{2A03CEB6-CBDB-E64E-A7DE-1D6181A91B1B}" srcOrd="0" destOrd="0" parTransId="{D70AF148-95C6-964A-9301-0F8976B8611A}" sibTransId="{7B4E846A-E8B3-FB4F-9455-5DB3D6E42ADB}"/>
    <dgm:cxn modelId="{251398EE-54DC-6E46-8041-4C3D592EF592}" type="presParOf" srcId="{26FB74F7-6A1D-EA43-8AB5-8BBE219BCD55}" destId="{9D984E47-4D4E-9D42-B860-06272292641C}" srcOrd="0" destOrd="0" presId="urn:microsoft.com/office/officeart/2005/8/layout/bList2"/>
    <dgm:cxn modelId="{3305A068-654F-B74A-A9B9-08B04E69CCC7}" type="presParOf" srcId="{9D984E47-4D4E-9D42-B860-06272292641C}" destId="{EBBD62EC-8A88-354C-89F2-8D8E5577447A}" srcOrd="0" destOrd="0" presId="urn:microsoft.com/office/officeart/2005/8/layout/bList2"/>
    <dgm:cxn modelId="{5F3C4AA1-AEC4-814F-ADC7-FB757CBD7A47}" type="presParOf" srcId="{9D984E47-4D4E-9D42-B860-06272292641C}" destId="{136B83B9-D0EE-3D44-8201-E57DA689BC3C}" srcOrd="1" destOrd="0" presId="urn:microsoft.com/office/officeart/2005/8/layout/bList2"/>
    <dgm:cxn modelId="{79B18ADD-2229-6F45-8ECC-A016AEA4CC3A}" type="presParOf" srcId="{9D984E47-4D4E-9D42-B860-06272292641C}" destId="{A98D7F3F-45DD-F344-9718-5A6C782411B6}" srcOrd="2" destOrd="0" presId="urn:microsoft.com/office/officeart/2005/8/layout/bList2"/>
    <dgm:cxn modelId="{CC7B6DF1-B61D-D44E-AF18-051356BDF74F}" type="presParOf" srcId="{9D984E47-4D4E-9D42-B860-06272292641C}" destId="{A735DD2F-5DB6-3A4F-8675-2B2F11F48C97}" srcOrd="3" destOrd="0" presId="urn:microsoft.com/office/officeart/2005/8/layout/bList2"/>
    <dgm:cxn modelId="{DCC2DFF4-B582-9E43-88E1-20E840AC3D07}" type="presParOf" srcId="{26FB74F7-6A1D-EA43-8AB5-8BBE219BCD55}" destId="{DAE788C9-E49A-3341-A85C-817E183C27D7}" srcOrd="1" destOrd="0" presId="urn:microsoft.com/office/officeart/2005/8/layout/bList2"/>
    <dgm:cxn modelId="{BD3A4650-9D8B-5F40-A332-7936B703F96F}" type="presParOf" srcId="{26FB74F7-6A1D-EA43-8AB5-8BBE219BCD55}" destId="{7BB5BDF2-0AEA-9F4C-B98A-62A6008AE959}" srcOrd="2" destOrd="0" presId="urn:microsoft.com/office/officeart/2005/8/layout/bList2"/>
    <dgm:cxn modelId="{01F45DA2-27BF-3B41-8BAF-3795283F16DF}" type="presParOf" srcId="{7BB5BDF2-0AEA-9F4C-B98A-62A6008AE959}" destId="{DDC1D583-DE75-454A-965A-6D1F0E975F66}" srcOrd="0" destOrd="0" presId="urn:microsoft.com/office/officeart/2005/8/layout/bList2"/>
    <dgm:cxn modelId="{9A581BBA-5E54-8242-BF75-CDC2463B5ACE}" type="presParOf" srcId="{7BB5BDF2-0AEA-9F4C-B98A-62A6008AE959}" destId="{439BA5B2-82E2-064A-8EC2-A6E561C24B5F}" srcOrd="1" destOrd="0" presId="urn:microsoft.com/office/officeart/2005/8/layout/bList2"/>
    <dgm:cxn modelId="{0B8E65B1-1039-1E4D-BDB9-EFAF818DC67E}" type="presParOf" srcId="{7BB5BDF2-0AEA-9F4C-B98A-62A6008AE959}" destId="{5FAF0321-45B5-C54D-91B2-E11B5F2D24C3}" srcOrd="2" destOrd="0" presId="urn:microsoft.com/office/officeart/2005/8/layout/bList2"/>
    <dgm:cxn modelId="{FAEC29D9-135E-BC43-A694-12E8ADDDBCC2}" type="presParOf" srcId="{7BB5BDF2-0AEA-9F4C-B98A-62A6008AE959}" destId="{1AF65742-A879-E34B-AF85-DF564CE9209D}" srcOrd="3" destOrd="0" presId="urn:microsoft.com/office/officeart/2005/8/layout/b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5E19836-29FF-6D4E-ACB8-D6C8A6E0B6FC}" type="doc">
      <dgm:prSet loTypeId="urn:microsoft.com/office/officeart/2008/layout/PictureStrips" loCatId="" qsTypeId="urn:microsoft.com/office/officeart/2005/8/quickstyle/simple4" qsCatId="simple" csTypeId="urn:microsoft.com/office/officeart/2005/8/colors/accent6_1" csCatId="accent6" phldr="1"/>
      <dgm:spPr/>
      <dgm:t>
        <a:bodyPr/>
        <a:lstStyle/>
        <a:p>
          <a:endParaRPr lang="en-US"/>
        </a:p>
      </dgm:t>
    </dgm:pt>
    <dgm:pt modelId="{1BBDA531-5861-EC44-9DA1-0FD79C1EFB79}">
      <dgm:prSet phldrT="[Text]"/>
      <dgm:spPr>
        <a:solidFill>
          <a:schemeClr val="accent6">
            <a:alpha val="40000"/>
          </a:schemeClr>
        </a:solidFill>
      </dgm:spPr>
      <dgm:t>
        <a:bodyPr/>
        <a:lstStyle/>
        <a:p>
          <a:r>
            <a:rPr lang="en-US" dirty="0" err="1" smtClean="0"/>
            <a:t>Hukum</a:t>
          </a:r>
          <a:r>
            <a:rPr lang="en-US" dirty="0" smtClean="0"/>
            <a:t> </a:t>
          </a:r>
          <a:r>
            <a:rPr lang="en-US" dirty="0" err="1" smtClean="0"/>
            <a:t>Distributif</a:t>
          </a:r>
          <a:endParaRPr lang="en-US" dirty="0"/>
        </a:p>
      </dgm:t>
    </dgm:pt>
    <dgm:pt modelId="{AC427CED-9214-F641-9280-350E2E3ACD68}" type="parTrans" cxnId="{1DF432E2-80E0-3D4C-8471-2DA1DEBF8974}">
      <dgm:prSet/>
      <dgm:spPr/>
      <dgm:t>
        <a:bodyPr/>
        <a:lstStyle/>
        <a:p>
          <a:endParaRPr lang="en-US"/>
        </a:p>
      </dgm:t>
    </dgm:pt>
    <dgm:pt modelId="{8F2436FE-EE47-1F4C-87E8-49673B075A37}" type="sibTrans" cxnId="{1DF432E2-80E0-3D4C-8471-2DA1DEBF8974}">
      <dgm:prSet/>
      <dgm:spPr/>
      <dgm:t>
        <a:bodyPr/>
        <a:lstStyle/>
        <a:p>
          <a:endParaRPr lang="en-US"/>
        </a:p>
      </dgm:t>
    </dgm:pt>
    <dgm:pt modelId="{FBDCB20F-039F-574A-B331-95D15CC82CD9}">
      <dgm:prSet phldrT="[Text]"/>
      <dgm:spPr>
        <a:solidFill>
          <a:schemeClr val="accent5">
            <a:alpha val="40000"/>
          </a:schemeClr>
        </a:solidFill>
      </dgm:spPr>
      <dgm:t>
        <a:bodyPr/>
        <a:lstStyle/>
        <a:p>
          <a:r>
            <a:rPr lang="en-US" dirty="0" err="1" smtClean="0"/>
            <a:t>Hukum</a:t>
          </a:r>
          <a:r>
            <a:rPr lang="en-US" dirty="0" smtClean="0"/>
            <a:t> </a:t>
          </a:r>
          <a:r>
            <a:rPr lang="en-US" dirty="0" err="1" smtClean="0"/>
            <a:t>Prosedural</a:t>
          </a:r>
          <a:endParaRPr lang="en-US" dirty="0"/>
        </a:p>
      </dgm:t>
    </dgm:pt>
    <dgm:pt modelId="{D1D78A09-7F40-4C46-97AD-85EFE697E440}" type="parTrans" cxnId="{214FE5F6-7F81-0845-A664-C0B6FDA62A26}">
      <dgm:prSet/>
      <dgm:spPr/>
      <dgm:t>
        <a:bodyPr/>
        <a:lstStyle/>
        <a:p>
          <a:endParaRPr lang="en-US"/>
        </a:p>
      </dgm:t>
    </dgm:pt>
    <dgm:pt modelId="{BB04132A-F326-0742-8D6A-B52D58948268}" type="sibTrans" cxnId="{214FE5F6-7F81-0845-A664-C0B6FDA62A26}">
      <dgm:prSet/>
      <dgm:spPr/>
      <dgm:t>
        <a:bodyPr/>
        <a:lstStyle/>
        <a:p>
          <a:endParaRPr lang="en-US"/>
        </a:p>
      </dgm:t>
    </dgm:pt>
    <dgm:pt modelId="{727B7E45-6DC5-444E-A410-E23AA792959C}">
      <dgm:prSet phldrT="[Text]"/>
      <dgm:spPr>
        <a:solidFill>
          <a:schemeClr val="accent2">
            <a:alpha val="40000"/>
          </a:schemeClr>
        </a:solidFill>
      </dgm:spPr>
      <dgm:t>
        <a:bodyPr/>
        <a:lstStyle/>
        <a:p>
          <a:r>
            <a:rPr lang="en-US" dirty="0" err="1" smtClean="0"/>
            <a:t>Hukum</a:t>
          </a:r>
          <a:r>
            <a:rPr lang="en-US" dirty="0" smtClean="0"/>
            <a:t>  </a:t>
          </a:r>
          <a:r>
            <a:rPr lang="en-US" dirty="0" err="1" smtClean="0"/>
            <a:t>Interaksional</a:t>
          </a:r>
          <a:endParaRPr lang="en-US" dirty="0"/>
        </a:p>
      </dgm:t>
    </dgm:pt>
    <dgm:pt modelId="{19E865F9-6604-364D-9344-77DAE6242FAF}" type="parTrans" cxnId="{0CD7A38C-2E1A-9D48-922B-1E5D4BE43031}">
      <dgm:prSet/>
      <dgm:spPr/>
      <dgm:t>
        <a:bodyPr/>
        <a:lstStyle/>
        <a:p>
          <a:endParaRPr lang="en-US"/>
        </a:p>
      </dgm:t>
    </dgm:pt>
    <dgm:pt modelId="{1FA9BC60-E4DD-1E4E-906A-B899019F8220}" type="sibTrans" cxnId="{0CD7A38C-2E1A-9D48-922B-1E5D4BE43031}">
      <dgm:prSet/>
      <dgm:spPr/>
      <dgm:t>
        <a:bodyPr/>
        <a:lstStyle/>
        <a:p>
          <a:endParaRPr lang="en-US"/>
        </a:p>
      </dgm:t>
    </dgm:pt>
    <dgm:pt modelId="{528B72A1-7861-C641-B35F-C1067C6633B2}" type="pres">
      <dgm:prSet presAssocID="{E5E19836-29FF-6D4E-ACB8-D6C8A6E0B6FC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9656A300-0DB7-E746-9787-C081D6E5FA64}" type="pres">
      <dgm:prSet presAssocID="{1BBDA531-5861-EC44-9DA1-0FD79C1EFB79}" presName="composite" presStyleCnt="0"/>
      <dgm:spPr/>
      <dgm:t>
        <a:bodyPr/>
        <a:lstStyle/>
        <a:p>
          <a:endParaRPr lang="en-US"/>
        </a:p>
      </dgm:t>
    </dgm:pt>
    <dgm:pt modelId="{4C657583-CDEB-E547-B05F-E3E0191B9DC8}" type="pres">
      <dgm:prSet presAssocID="{1BBDA531-5861-EC44-9DA1-0FD79C1EFB79}" presName="rect1" presStyleLbl="trAlignAcc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E9E5CDE-83D8-7141-8569-955560FF5778}" type="pres">
      <dgm:prSet presAssocID="{1BBDA531-5861-EC44-9DA1-0FD79C1EFB79}" presName="rect2" presStyleLbl="fgImgPlace1" presStyleIdx="0" presStyleCnt="3"/>
      <dgm:spPr>
        <a:solidFill>
          <a:schemeClr val="accent6">
            <a:lumMod val="50000"/>
          </a:schemeClr>
        </a:solidFill>
      </dgm:spPr>
      <dgm:t>
        <a:bodyPr/>
        <a:lstStyle/>
        <a:p>
          <a:endParaRPr lang="en-US"/>
        </a:p>
      </dgm:t>
    </dgm:pt>
    <dgm:pt modelId="{B2C74017-013D-7A45-93DE-265FFA2BA176}" type="pres">
      <dgm:prSet presAssocID="{8F2436FE-EE47-1F4C-87E8-49673B075A37}" presName="sibTrans" presStyleCnt="0"/>
      <dgm:spPr/>
      <dgm:t>
        <a:bodyPr/>
        <a:lstStyle/>
        <a:p>
          <a:endParaRPr lang="en-US"/>
        </a:p>
      </dgm:t>
    </dgm:pt>
    <dgm:pt modelId="{2DE25B6E-CB53-7240-9072-C60CDDA1EA24}" type="pres">
      <dgm:prSet presAssocID="{FBDCB20F-039F-574A-B331-95D15CC82CD9}" presName="composite" presStyleCnt="0"/>
      <dgm:spPr/>
      <dgm:t>
        <a:bodyPr/>
        <a:lstStyle/>
        <a:p>
          <a:endParaRPr lang="en-US"/>
        </a:p>
      </dgm:t>
    </dgm:pt>
    <dgm:pt modelId="{75480763-9EB4-9D49-810E-82BB38A77294}" type="pres">
      <dgm:prSet presAssocID="{FBDCB20F-039F-574A-B331-95D15CC82CD9}" presName="rect1" presStyleLbl="trAlignAcc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5B31196-E7E7-764A-B5CD-ADAC3FA4315E}" type="pres">
      <dgm:prSet presAssocID="{FBDCB20F-039F-574A-B331-95D15CC82CD9}" presName="rect2" presStyleLbl="fgImgPlace1" presStyleIdx="1" presStyleCnt="3"/>
      <dgm:spPr>
        <a:solidFill>
          <a:schemeClr val="accent5">
            <a:lumMod val="50000"/>
          </a:schemeClr>
        </a:solidFill>
      </dgm:spPr>
      <dgm:t>
        <a:bodyPr/>
        <a:lstStyle/>
        <a:p>
          <a:endParaRPr lang="en-US"/>
        </a:p>
      </dgm:t>
    </dgm:pt>
    <dgm:pt modelId="{5359709B-D905-264F-B7BF-AEA4749AFDEE}" type="pres">
      <dgm:prSet presAssocID="{BB04132A-F326-0742-8D6A-B52D58948268}" presName="sibTrans" presStyleCnt="0"/>
      <dgm:spPr/>
      <dgm:t>
        <a:bodyPr/>
        <a:lstStyle/>
        <a:p>
          <a:endParaRPr lang="en-US"/>
        </a:p>
      </dgm:t>
    </dgm:pt>
    <dgm:pt modelId="{A511144C-5918-2F44-9415-DD3D7F22BC78}" type="pres">
      <dgm:prSet presAssocID="{727B7E45-6DC5-444E-A410-E23AA792959C}" presName="composite" presStyleCnt="0"/>
      <dgm:spPr/>
      <dgm:t>
        <a:bodyPr/>
        <a:lstStyle/>
        <a:p>
          <a:endParaRPr lang="en-US"/>
        </a:p>
      </dgm:t>
    </dgm:pt>
    <dgm:pt modelId="{A47782C8-7789-FB4B-8329-DF0618BBEDD9}" type="pres">
      <dgm:prSet presAssocID="{727B7E45-6DC5-444E-A410-E23AA792959C}" presName="rect1" presStyleLbl="trAlignAcc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1CB9054-B3FC-804A-965A-FA9E727C048D}" type="pres">
      <dgm:prSet presAssocID="{727B7E45-6DC5-444E-A410-E23AA792959C}" presName="rect2" presStyleLbl="fgImgPlace1" presStyleIdx="2" presStyleCnt="3"/>
      <dgm:spPr>
        <a:solidFill>
          <a:schemeClr val="accent2">
            <a:lumMod val="50000"/>
          </a:schemeClr>
        </a:solidFill>
      </dgm:spPr>
      <dgm:t>
        <a:bodyPr/>
        <a:lstStyle/>
        <a:p>
          <a:endParaRPr lang="en-US"/>
        </a:p>
      </dgm:t>
    </dgm:pt>
  </dgm:ptLst>
  <dgm:cxnLst>
    <dgm:cxn modelId="{2F948A78-C7EC-6641-BA1A-F9E1AB3F50F8}" type="presOf" srcId="{E5E19836-29FF-6D4E-ACB8-D6C8A6E0B6FC}" destId="{528B72A1-7861-C641-B35F-C1067C6633B2}" srcOrd="0" destOrd="0" presId="urn:microsoft.com/office/officeart/2008/layout/PictureStrips"/>
    <dgm:cxn modelId="{0CD7A38C-2E1A-9D48-922B-1E5D4BE43031}" srcId="{E5E19836-29FF-6D4E-ACB8-D6C8A6E0B6FC}" destId="{727B7E45-6DC5-444E-A410-E23AA792959C}" srcOrd="2" destOrd="0" parTransId="{19E865F9-6604-364D-9344-77DAE6242FAF}" sibTransId="{1FA9BC60-E4DD-1E4E-906A-B899019F8220}"/>
    <dgm:cxn modelId="{1DF432E2-80E0-3D4C-8471-2DA1DEBF8974}" srcId="{E5E19836-29FF-6D4E-ACB8-D6C8A6E0B6FC}" destId="{1BBDA531-5861-EC44-9DA1-0FD79C1EFB79}" srcOrd="0" destOrd="0" parTransId="{AC427CED-9214-F641-9280-350E2E3ACD68}" sibTransId="{8F2436FE-EE47-1F4C-87E8-49673B075A37}"/>
    <dgm:cxn modelId="{A08FA394-84CA-7445-854A-B7CC174F9246}" type="presOf" srcId="{1BBDA531-5861-EC44-9DA1-0FD79C1EFB79}" destId="{4C657583-CDEB-E547-B05F-E3E0191B9DC8}" srcOrd="0" destOrd="0" presId="urn:microsoft.com/office/officeart/2008/layout/PictureStrips"/>
    <dgm:cxn modelId="{0FF5E1C7-C630-1D4C-BD7A-0B48BE465500}" type="presOf" srcId="{FBDCB20F-039F-574A-B331-95D15CC82CD9}" destId="{75480763-9EB4-9D49-810E-82BB38A77294}" srcOrd="0" destOrd="0" presId="urn:microsoft.com/office/officeart/2008/layout/PictureStrips"/>
    <dgm:cxn modelId="{7A2B8C2F-5AEC-4843-B90A-D2F012899954}" type="presOf" srcId="{727B7E45-6DC5-444E-A410-E23AA792959C}" destId="{A47782C8-7789-FB4B-8329-DF0618BBEDD9}" srcOrd="0" destOrd="0" presId="urn:microsoft.com/office/officeart/2008/layout/PictureStrips"/>
    <dgm:cxn modelId="{214FE5F6-7F81-0845-A664-C0B6FDA62A26}" srcId="{E5E19836-29FF-6D4E-ACB8-D6C8A6E0B6FC}" destId="{FBDCB20F-039F-574A-B331-95D15CC82CD9}" srcOrd="1" destOrd="0" parTransId="{D1D78A09-7F40-4C46-97AD-85EFE697E440}" sibTransId="{BB04132A-F326-0742-8D6A-B52D58948268}"/>
    <dgm:cxn modelId="{B7583400-F2A6-0C42-B924-6CED5DAC76DD}" type="presParOf" srcId="{528B72A1-7861-C641-B35F-C1067C6633B2}" destId="{9656A300-0DB7-E746-9787-C081D6E5FA64}" srcOrd="0" destOrd="0" presId="urn:microsoft.com/office/officeart/2008/layout/PictureStrips"/>
    <dgm:cxn modelId="{01778F5B-DFD2-C94E-99E8-4ED19A5B8167}" type="presParOf" srcId="{9656A300-0DB7-E746-9787-C081D6E5FA64}" destId="{4C657583-CDEB-E547-B05F-E3E0191B9DC8}" srcOrd="0" destOrd="0" presId="urn:microsoft.com/office/officeart/2008/layout/PictureStrips"/>
    <dgm:cxn modelId="{0631721F-E7DD-114D-AB90-55CC22219B53}" type="presParOf" srcId="{9656A300-0DB7-E746-9787-C081D6E5FA64}" destId="{DE9E5CDE-83D8-7141-8569-955560FF5778}" srcOrd="1" destOrd="0" presId="urn:microsoft.com/office/officeart/2008/layout/PictureStrips"/>
    <dgm:cxn modelId="{818D189A-A006-894B-800F-BE9FA3176932}" type="presParOf" srcId="{528B72A1-7861-C641-B35F-C1067C6633B2}" destId="{B2C74017-013D-7A45-93DE-265FFA2BA176}" srcOrd="1" destOrd="0" presId="urn:microsoft.com/office/officeart/2008/layout/PictureStrips"/>
    <dgm:cxn modelId="{E6338279-8258-0642-8930-74339F295BAF}" type="presParOf" srcId="{528B72A1-7861-C641-B35F-C1067C6633B2}" destId="{2DE25B6E-CB53-7240-9072-C60CDDA1EA24}" srcOrd="2" destOrd="0" presId="urn:microsoft.com/office/officeart/2008/layout/PictureStrips"/>
    <dgm:cxn modelId="{917E1E6A-274D-8D49-AE93-D455FE1AAA4C}" type="presParOf" srcId="{2DE25B6E-CB53-7240-9072-C60CDDA1EA24}" destId="{75480763-9EB4-9D49-810E-82BB38A77294}" srcOrd="0" destOrd="0" presId="urn:microsoft.com/office/officeart/2008/layout/PictureStrips"/>
    <dgm:cxn modelId="{8D2D4C6A-0499-B24A-B7DE-FA01574E535B}" type="presParOf" srcId="{2DE25B6E-CB53-7240-9072-C60CDDA1EA24}" destId="{F5B31196-E7E7-764A-B5CD-ADAC3FA4315E}" srcOrd="1" destOrd="0" presId="urn:microsoft.com/office/officeart/2008/layout/PictureStrips"/>
    <dgm:cxn modelId="{DCBF42AE-8F9C-4647-A8C6-15E175743DB7}" type="presParOf" srcId="{528B72A1-7861-C641-B35F-C1067C6633B2}" destId="{5359709B-D905-264F-B7BF-AEA4749AFDEE}" srcOrd="3" destOrd="0" presId="urn:microsoft.com/office/officeart/2008/layout/PictureStrips"/>
    <dgm:cxn modelId="{75B58FDE-D2EF-104E-9D1E-2BC6FF6AFEAE}" type="presParOf" srcId="{528B72A1-7861-C641-B35F-C1067C6633B2}" destId="{A511144C-5918-2F44-9415-DD3D7F22BC78}" srcOrd="4" destOrd="0" presId="urn:microsoft.com/office/officeart/2008/layout/PictureStrips"/>
    <dgm:cxn modelId="{B9099A28-3FE6-D84A-A3EE-34D865AE7F38}" type="presParOf" srcId="{A511144C-5918-2F44-9415-DD3D7F22BC78}" destId="{A47782C8-7789-FB4B-8329-DF0618BBEDD9}" srcOrd="0" destOrd="0" presId="urn:microsoft.com/office/officeart/2008/layout/PictureStrips"/>
    <dgm:cxn modelId="{044CBDC0-1DFE-7C4E-86D2-34594ACD7140}" type="presParOf" srcId="{A511144C-5918-2F44-9415-DD3D7F22BC78}" destId="{11CB9054-B3FC-804A-965A-FA9E727C048D}" srcOrd="1" destOrd="0" presId="urn:microsoft.com/office/officeart/2008/layout/PictureStrip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861E810B-72A5-4889-8363-A5F10EFD987D}" type="doc">
      <dgm:prSet loTypeId="urn:microsoft.com/office/officeart/2005/8/layout/pyramid4" loCatId="pyramid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id-ID"/>
        </a:p>
      </dgm:t>
    </dgm:pt>
    <dgm:pt modelId="{468D6CFF-C7E6-4FE0-8765-593FA53D2632}">
      <dgm:prSet phldrT="[Text]"/>
      <dgm:spPr/>
      <dgm:t>
        <a:bodyPr/>
        <a:lstStyle/>
        <a:p>
          <a:r>
            <a:rPr lang="id-ID" dirty="0" smtClean="0"/>
            <a:t>Kinerja yang tak memuaskan</a:t>
          </a:r>
          <a:endParaRPr lang="id-ID" dirty="0"/>
        </a:p>
      </dgm:t>
    </dgm:pt>
    <dgm:pt modelId="{0E3000E6-FC16-406B-BE67-6240FBFFCF26}" type="parTrans" cxnId="{19E90B4A-2DCA-4C5D-B871-45F7F948DC11}">
      <dgm:prSet/>
      <dgm:spPr/>
      <dgm:t>
        <a:bodyPr/>
        <a:lstStyle/>
        <a:p>
          <a:endParaRPr lang="id-ID"/>
        </a:p>
      </dgm:t>
    </dgm:pt>
    <dgm:pt modelId="{3E7CF088-7932-4483-80B1-815EA93AE306}" type="sibTrans" cxnId="{19E90B4A-2DCA-4C5D-B871-45F7F948DC11}">
      <dgm:prSet/>
      <dgm:spPr/>
      <dgm:t>
        <a:bodyPr/>
        <a:lstStyle/>
        <a:p>
          <a:endParaRPr lang="id-ID"/>
        </a:p>
      </dgm:t>
    </dgm:pt>
    <dgm:pt modelId="{6C81D9D0-A5E6-4C1F-88A1-51DC741FA221}">
      <dgm:prSet phldrT="[Text]"/>
      <dgm:spPr/>
      <dgm:t>
        <a:bodyPr/>
        <a:lstStyle/>
        <a:p>
          <a:r>
            <a:rPr lang="id-ID" dirty="0" smtClean="0"/>
            <a:t>Pelanggaran terus-menerus</a:t>
          </a:r>
          <a:endParaRPr lang="id-ID" dirty="0"/>
        </a:p>
      </dgm:t>
    </dgm:pt>
    <dgm:pt modelId="{1CBDA67F-BED4-426C-AADF-F43247121A96}" type="parTrans" cxnId="{C3CBDFCC-C95A-4A30-9008-6FBF345470DF}">
      <dgm:prSet/>
      <dgm:spPr/>
      <dgm:t>
        <a:bodyPr/>
        <a:lstStyle/>
        <a:p>
          <a:endParaRPr lang="id-ID"/>
        </a:p>
      </dgm:t>
    </dgm:pt>
    <dgm:pt modelId="{9C2E2589-C20B-4C3B-AE2C-5167270779D3}" type="sibTrans" cxnId="{C3CBDFCC-C95A-4A30-9008-6FBF345470DF}">
      <dgm:prSet/>
      <dgm:spPr/>
      <dgm:t>
        <a:bodyPr/>
        <a:lstStyle/>
        <a:p>
          <a:endParaRPr lang="id-ID"/>
        </a:p>
      </dgm:t>
    </dgm:pt>
    <dgm:pt modelId="{7CF63ED2-3C22-4865-B0EB-2E24194B142C}">
      <dgm:prSet phldrT="[Text]"/>
      <dgm:spPr/>
      <dgm:t>
        <a:bodyPr/>
        <a:lstStyle/>
        <a:p>
          <a:r>
            <a:rPr lang="id-ID" dirty="0" smtClean="0"/>
            <a:t>No Cualification</a:t>
          </a:r>
          <a:endParaRPr lang="id-ID" dirty="0"/>
        </a:p>
      </dgm:t>
    </dgm:pt>
    <dgm:pt modelId="{EBFF1F2F-CCD8-4890-A3B6-5BCA0BC7F45E}" type="parTrans" cxnId="{D0521C02-F0D4-448E-8F5E-E592D90E9572}">
      <dgm:prSet/>
      <dgm:spPr/>
      <dgm:t>
        <a:bodyPr/>
        <a:lstStyle/>
        <a:p>
          <a:endParaRPr lang="id-ID"/>
        </a:p>
      </dgm:t>
    </dgm:pt>
    <dgm:pt modelId="{3FA91F18-096C-4136-B458-A322CD3AFA16}" type="sibTrans" cxnId="{D0521C02-F0D4-448E-8F5E-E592D90E9572}">
      <dgm:prSet/>
      <dgm:spPr/>
      <dgm:t>
        <a:bodyPr/>
        <a:lstStyle/>
        <a:p>
          <a:endParaRPr lang="id-ID"/>
        </a:p>
      </dgm:t>
    </dgm:pt>
    <dgm:pt modelId="{5124DDDB-84F5-45C1-9E14-7BB16C6613BB}">
      <dgm:prSet phldrT="[Text]"/>
      <dgm:spPr/>
      <dgm:t>
        <a:bodyPr/>
        <a:lstStyle/>
        <a:p>
          <a:r>
            <a:rPr lang="id-ID" dirty="0" smtClean="0"/>
            <a:t>Eliminasi Pekerjaan</a:t>
          </a:r>
          <a:endParaRPr lang="id-ID" dirty="0"/>
        </a:p>
      </dgm:t>
    </dgm:pt>
    <dgm:pt modelId="{D3C2A2BA-1584-4BF2-A05A-CF010A19C9E1}" type="parTrans" cxnId="{FE758323-295E-4FFF-9864-BD2C4B51B241}">
      <dgm:prSet/>
      <dgm:spPr/>
      <dgm:t>
        <a:bodyPr/>
        <a:lstStyle/>
        <a:p>
          <a:endParaRPr lang="id-ID"/>
        </a:p>
      </dgm:t>
    </dgm:pt>
    <dgm:pt modelId="{C584CA08-00E3-4A22-9E45-C0A4CB4D2E78}" type="sibTrans" cxnId="{FE758323-295E-4FFF-9864-BD2C4B51B241}">
      <dgm:prSet/>
      <dgm:spPr/>
      <dgm:t>
        <a:bodyPr/>
        <a:lstStyle/>
        <a:p>
          <a:endParaRPr lang="id-ID"/>
        </a:p>
      </dgm:t>
    </dgm:pt>
    <dgm:pt modelId="{8F479B89-1406-410D-9D07-98D11F739EF3}" type="pres">
      <dgm:prSet presAssocID="{861E810B-72A5-4889-8363-A5F10EFD987D}" presName="compositeShape" presStyleCnt="0">
        <dgm:presLayoutVars>
          <dgm:chMax val="9"/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06805CF7-2747-4099-8629-4C2BCAF1E45F}" type="pres">
      <dgm:prSet presAssocID="{861E810B-72A5-4889-8363-A5F10EFD987D}" presName="triangle1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74E071A-FB41-4BE4-A7A4-0DC821C56C9F}" type="pres">
      <dgm:prSet presAssocID="{861E810B-72A5-4889-8363-A5F10EFD987D}" presName="triangle2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46B77C10-FD8E-438E-B0BC-F7E50F40EE2A}" type="pres">
      <dgm:prSet presAssocID="{861E810B-72A5-4889-8363-A5F10EFD987D}" presName="triangle3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3C38D156-0659-4AC4-8A48-D60DC02610A7}" type="pres">
      <dgm:prSet presAssocID="{861E810B-72A5-4889-8363-A5F10EFD987D}" presName="triangle4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</dgm:ptLst>
  <dgm:cxnLst>
    <dgm:cxn modelId="{E199D8B5-0BDD-4A4D-AF04-C044E748FF1B}" type="presOf" srcId="{468D6CFF-C7E6-4FE0-8765-593FA53D2632}" destId="{06805CF7-2747-4099-8629-4C2BCAF1E45F}" srcOrd="0" destOrd="0" presId="urn:microsoft.com/office/officeart/2005/8/layout/pyramid4"/>
    <dgm:cxn modelId="{C3CBDFCC-C95A-4A30-9008-6FBF345470DF}" srcId="{861E810B-72A5-4889-8363-A5F10EFD987D}" destId="{6C81D9D0-A5E6-4C1F-88A1-51DC741FA221}" srcOrd="1" destOrd="0" parTransId="{1CBDA67F-BED4-426C-AADF-F43247121A96}" sibTransId="{9C2E2589-C20B-4C3B-AE2C-5167270779D3}"/>
    <dgm:cxn modelId="{B9281018-B8E4-334E-ADCB-A7FC1A293F6C}" type="presOf" srcId="{5124DDDB-84F5-45C1-9E14-7BB16C6613BB}" destId="{3C38D156-0659-4AC4-8A48-D60DC02610A7}" srcOrd="0" destOrd="0" presId="urn:microsoft.com/office/officeart/2005/8/layout/pyramid4"/>
    <dgm:cxn modelId="{B1E79A2E-9451-464E-A60C-9A19F089E277}" type="presOf" srcId="{6C81D9D0-A5E6-4C1F-88A1-51DC741FA221}" destId="{D74E071A-FB41-4BE4-A7A4-0DC821C56C9F}" srcOrd="0" destOrd="0" presId="urn:microsoft.com/office/officeart/2005/8/layout/pyramid4"/>
    <dgm:cxn modelId="{D0521C02-F0D4-448E-8F5E-E592D90E9572}" srcId="{861E810B-72A5-4889-8363-A5F10EFD987D}" destId="{7CF63ED2-3C22-4865-B0EB-2E24194B142C}" srcOrd="2" destOrd="0" parTransId="{EBFF1F2F-CCD8-4890-A3B6-5BCA0BC7F45E}" sibTransId="{3FA91F18-096C-4136-B458-A322CD3AFA16}"/>
    <dgm:cxn modelId="{D38B080C-53C8-9045-98BE-4C4518B99256}" type="presOf" srcId="{7CF63ED2-3C22-4865-B0EB-2E24194B142C}" destId="{46B77C10-FD8E-438E-B0BC-F7E50F40EE2A}" srcOrd="0" destOrd="0" presId="urn:microsoft.com/office/officeart/2005/8/layout/pyramid4"/>
    <dgm:cxn modelId="{7169A16E-55EA-CB47-A5C6-792D96FFBBAE}" type="presOf" srcId="{861E810B-72A5-4889-8363-A5F10EFD987D}" destId="{8F479B89-1406-410D-9D07-98D11F739EF3}" srcOrd="0" destOrd="0" presId="urn:microsoft.com/office/officeart/2005/8/layout/pyramid4"/>
    <dgm:cxn modelId="{FE758323-295E-4FFF-9864-BD2C4B51B241}" srcId="{861E810B-72A5-4889-8363-A5F10EFD987D}" destId="{5124DDDB-84F5-45C1-9E14-7BB16C6613BB}" srcOrd="3" destOrd="0" parTransId="{D3C2A2BA-1584-4BF2-A05A-CF010A19C9E1}" sibTransId="{C584CA08-00E3-4A22-9E45-C0A4CB4D2E78}"/>
    <dgm:cxn modelId="{19E90B4A-2DCA-4C5D-B871-45F7F948DC11}" srcId="{861E810B-72A5-4889-8363-A5F10EFD987D}" destId="{468D6CFF-C7E6-4FE0-8765-593FA53D2632}" srcOrd="0" destOrd="0" parTransId="{0E3000E6-FC16-406B-BE67-6240FBFFCF26}" sibTransId="{3E7CF088-7932-4483-80B1-815EA93AE306}"/>
    <dgm:cxn modelId="{6D749AFE-FBB8-FD46-934A-735333B7AA43}" type="presParOf" srcId="{8F479B89-1406-410D-9D07-98D11F739EF3}" destId="{06805CF7-2747-4099-8629-4C2BCAF1E45F}" srcOrd="0" destOrd="0" presId="urn:microsoft.com/office/officeart/2005/8/layout/pyramid4"/>
    <dgm:cxn modelId="{EC2EBBDC-43F0-F54F-9172-24336FD9B6AF}" type="presParOf" srcId="{8F479B89-1406-410D-9D07-98D11F739EF3}" destId="{D74E071A-FB41-4BE4-A7A4-0DC821C56C9F}" srcOrd="1" destOrd="0" presId="urn:microsoft.com/office/officeart/2005/8/layout/pyramid4"/>
    <dgm:cxn modelId="{3536B58B-C3E7-2241-96AD-14F5F4221BCE}" type="presParOf" srcId="{8F479B89-1406-410D-9D07-98D11F739EF3}" destId="{46B77C10-FD8E-438E-B0BC-F7E50F40EE2A}" srcOrd="2" destOrd="0" presId="urn:microsoft.com/office/officeart/2005/8/layout/pyramid4"/>
    <dgm:cxn modelId="{F9BE107B-E3EF-E34C-8830-E26505B4F2B4}" type="presParOf" srcId="{8F479B89-1406-410D-9D07-98D11F739EF3}" destId="{3C38D156-0659-4AC4-8A48-D60DC02610A7}" srcOrd="3" destOrd="0" presId="urn:microsoft.com/office/officeart/2005/8/layout/pyramid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3BC22642-33B9-9C47-9612-2BB01B02D04B}" type="doc">
      <dgm:prSet loTypeId="urn:microsoft.com/office/officeart/2005/8/layout/arrow6" loCatId="" qsTypeId="urn:microsoft.com/office/officeart/2005/8/quickstyle/simple4" qsCatId="simple" csTypeId="urn:microsoft.com/office/officeart/2005/8/colors/accent3_5" csCatId="accent3" phldr="1"/>
      <dgm:spPr/>
      <dgm:t>
        <a:bodyPr/>
        <a:lstStyle/>
        <a:p>
          <a:endParaRPr lang="en-US"/>
        </a:p>
      </dgm:t>
    </dgm:pt>
    <dgm:pt modelId="{FB403217-5B02-3B42-A6B8-F339C3FECCF4}">
      <dgm:prSet phldrT="[Text]" custT="1"/>
      <dgm:spPr/>
      <dgm:t>
        <a:bodyPr/>
        <a:lstStyle/>
        <a:p>
          <a:r>
            <a:rPr lang="en-US" sz="4800" b="1" smtClean="0">
              <a:latin typeface="Times New Roman" charset="0"/>
              <a:ea typeface="Times New Roman" charset="0"/>
              <a:cs typeface="Times New Roman" charset="0"/>
            </a:rPr>
            <a:t>TERIMA</a:t>
          </a:r>
          <a:endParaRPr lang="en-US" sz="4800" b="1" dirty="0">
            <a:latin typeface="Times New Roman" charset="0"/>
            <a:ea typeface="Times New Roman" charset="0"/>
            <a:cs typeface="Times New Roman" charset="0"/>
          </a:endParaRPr>
        </a:p>
      </dgm:t>
    </dgm:pt>
    <dgm:pt modelId="{9C8F9DD0-6F1D-7B4C-AF19-0F42DFFC2EEC}" type="parTrans" cxnId="{D895E2A9-81CB-7C4C-B432-487A52B921F6}">
      <dgm:prSet/>
      <dgm:spPr/>
      <dgm:t>
        <a:bodyPr/>
        <a:lstStyle/>
        <a:p>
          <a:endParaRPr lang="en-US"/>
        </a:p>
      </dgm:t>
    </dgm:pt>
    <dgm:pt modelId="{3D207F3F-F29C-AE48-BB7C-3C0D3AB46DDD}" type="sibTrans" cxnId="{D895E2A9-81CB-7C4C-B432-487A52B921F6}">
      <dgm:prSet/>
      <dgm:spPr/>
      <dgm:t>
        <a:bodyPr/>
        <a:lstStyle/>
        <a:p>
          <a:endParaRPr lang="en-US"/>
        </a:p>
      </dgm:t>
    </dgm:pt>
    <dgm:pt modelId="{B77FD2ED-B608-B64E-9AAA-9438A9CF5CF1}">
      <dgm:prSet phldrT="[Text]" custT="1">
        <dgm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sz="4800" b="1" dirty="0" smtClean="0">
              <a:latin typeface="Times New Roman" charset="0"/>
              <a:ea typeface="Times New Roman" charset="0"/>
              <a:cs typeface="Times New Roman" charset="0"/>
            </a:rPr>
            <a:t>KASIH</a:t>
          </a:r>
          <a:endParaRPr lang="en-US" sz="4800" b="1" dirty="0">
            <a:latin typeface="Times New Roman" charset="0"/>
            <a:ea typeface="Times New Roman" charset="0"/>
            <a:cs typeface="Times New Roman" charset="0"/>
          </a:endParaRPr>
        </a:p>
      </dgm:t>
    </dgm:pt>
    <dgm:pt modelId="{137BD8F2-95DD-3441-9322-4C251165A8A6}" type="parTrans" cxnId="{8101A255-93B7-3940-BC9C-94F33B3BA1CF}">
      <dgm:prSet/>
      <dgm:spPr/>
      <dgm:t>
        <a:bodyPr/>
        <a:lstStyle/>
        <a:p>
          <a:endParaRPr lang="en-US"/>
        </a:p>
      </dgm:t>
    </dgm:pt>
    <dgm:pt modelId="{A0AD678C-3554-E948-8690-D5D0D0ED8E1E}" type="sibTrans" cxnId="{8101A255-93B7-3940-BC9C-94F33B3BA1CF}">
      <dgm:prSet/>
      <dgm:spPr/>
      <dgm:t>
        <a:bodyPr/>
        <a:lstStyle/>
        <a:p>
          <a:endParaRPr lang="en-US"/>
        </a:p>
      </dgm:t>
    </dgm:pt>
    <dgm:pt modelId="{6934F276-F90A-304D-9358-BFA1D9156850}" type="pres">
      <dgm:prSet presAssocID="{3BC22642-33B9-9C47-9612-2BB01B02D04B}" presName="compositeShape" presStyleCnt="0">
        <dgm:presLayoutVars>
          <dgm:chMax val="2"/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6214116B-1F18-F248-B902-01C2FC7C2CFF}" type="pres">
      <dgm:prSet presAssocID="{3BC22642-33B9-9C47-9612-2BB01B02D04B}" presName="ribbon" presStyleLbl="node1" presStyleIdx="0" presStyleCnt="1" custLinFactNeighborX="6251" custLinFactNeighborY="-377"/>
      <dgm:spPr/>
      <dgm:t>
        <a:bodyPr/>
        <a:lstStyle/>
        <a:p>
          <a:endParaRPr lang="en-US"/>
        </a:p>
      </dgm:t>
    </dgm:pt>
    <dgm:pt modelId="{BCC1C309-BB03-764C-9AC9-5D22F5E5C774}" type="pres">
      <dgm:prSet presAssocID="{3BC22642-33B9-9C47-9612-2BB01B02D04B}" presName="leftArrowText" presStyleLbl="node1" presStyleIdx="0" presStyleCnt="1" custScaleX="9772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59015D9-B3A6-DD47-81BB-E0E99B1F7EA7}" type="pres">
      <dgm:prSet presAssocID="{3BC22642-33B9-9C47-9612-2BB01B02D04B}" presName="rightArrow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DDD38F4A-58AA-3742-A295-87E3BFA820B4}" type="presOf" srcId="{B77FD2ED-B608-B64E-9AAA-9438A9CF5CF1}" destId="{659015D9-B3A6-DD47-81BB-E0E99B1F7EA7}" srcOrd="0" destOrd="0" presId="urn:microsoft.com/office/officeart/2005/8/layout/arrow6"/>
    <dgm:cxn modelId="{7236D96D-9867-D742-B411-3346D17AD1FD}" type="presOf" srcId="{3BC22642-33B9-9C47-9612-2BB01B02D04B}" destId="{6934F276-F90A-304D-9358-BFA1D9156850}" srcOrd="0" destOrd="0" presId="urn:microsoft.com/office/officeart/2005/8/layout/arrow6"/>
    <dgm:cxn modelId="{8101A255-93B7-3940-BC9C-94F33B3BA1CF}" srcId="{3BC22642-33B9-9C47-9612-2BB01B02D04B}" destId="{B77FD2ED-B608-B64E-9AAA-9438A9CF5CF1}" srcOrd="1" destOrd="0" parTransId="{137BD8F2-95DD-3441-9322-4C251165A8A6}" sibTransId="{A0AD678C-3554-E948-8690-D5D0D0ED8E1E}"/>
    <dgm:cxn modelId="{76AC85B9-AB0B-AA45-AEC4-FCB545B6EF05}" type="presOf" srcId="{FB403217-5B02-3B42-A6B8-F339C3FECCF4}" destId="{BCC1C309-BB03-764C-9AC9-5D22F5E5C774}" srcOrd="0" destOrd="0" presId="urn:microsoft.com/office/officeart/2005/8/layout/arrow6"/>
    <dgm:cxn modelId="{D895E2A9-81CB-7C4C-B432-487A52B921F6}" srcId="{3BC22642-33B9-9C47-9612-2BB01B02D04B}" destId="{FB403217-5B02-3B42-A6B8-F339C3FECCF4}" srcOrd="0" destOrd="0" parTransId="{9C8F9DD0-6F1D-7B4C-AF19-0F42DFFC2EEC}" sibTransId="{3D207F3F-F29C-AE48-BB7C-3C0D3AB46DDD}"/>
    <dgm:cxn modelId="{4B24D4C7-B426-A346-B3E3-D86159258713}" type="presParOf" srcId="{6934F276-F90A-304D-9358-BFA1D9156850}" destId="{6214116B-1F18-F248-B902-01C2FC7C2CFF}" srcOrd="0" destOrd="0" presId="urn:microsoft.com/office/officeart/2005/8/layout/arrow6"/>
    <dgm:cxn modelId="{0393F805-4E2E-E345-9881-1A69C1C9AC1C}" type="presParOf" srcId="{6934F276-F90A-304D-9358-BFA1D9156850}" destId="{BCC1C309-BB03-764C-9AC9-5D22F5E5C774}" srcOrd="1" destOrd="0" presId="urn:microsoft.com/office/officeart/2005/8/layout/arrow6"/>
    <dgm:cxn modelId="{CC5A39F6-36CD-0E48-BEAD-BA584A593E5F}" type="presParOf" srcId="{6934F276-F90A-304D-9358-BFA1D9156850}" destId="{659015D9-B3A6-DD47-81BB-E0E99B1F7EA7}" srcOrd="2" destOrd="0" presId="urn:microsoft.com/office/officeart/2005/8/layout/arrow6"/>
  </dgm:cxnLst>
  <dgm:bg>
    <a:noFill/>
  </dgm:bg>
  <dgm:whole>
    <a:ln>
      <a:solidFill>
        <a:schemeClr val="accent3">
          <a:lumMod val="60000"/>
          <a:lumOff val="40000"/>
        </a:schemeClr>
      </a:solidFill>
    </a:ln>
  </dgm:whole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8CD7A68E-308B-4792-A12A-8931BCA19618}" type="doc">
      <dgm:prSet loTypeId="urn:microsoft.com/office/officeart/2005/8/layout/hProcess9" loCatId="process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id-ID"/>
        </a:p>
      </dgm:t>
    </dgm:pt>
    <dgm:pt modelId="{6EB83248-D8ED-4A4F-8086-6295A9566F64}">
      <dgm:prSet phldrT="[Text]" custT="1"/>
      <dgm:spPr/>
      <dgm:t>
        <a:bodyPr/>
        <a:lstStyle/>
        <a:p>
          <a:r>
            <a:rPr lang="id-ID" sz="2000" dirty="0" smtClean="0">
              <a:solidFill>
                <a:schemeClr val="tx1"/>
              </a:solidFill>
              <a:latin typeface="Times New Roman" charset="0"/>
              <a:ea typeface="Times New Roman" charset="0"/>
              <a:cs typeface="Times New Roman" charset="0"/>
            </a:rPr>
            <a:t>Sejarah singkat dari pergerakan pekerja</a:t>
          </a:r>
          <a:endParaRPr lang="id-ID" sz="2000" dirty="0">
            <a:solidFill>
              <a:schemeClr val="tx1"/>
            </a:solidFill>
            <a:latin typeface="Times New Roman" charset="0"/>
            <a:ea typeface="Times New Roman" charset="0"/>
            <a:cs typeface="Times New Roman" charset="0"/>
          </a:endParaRPr>
        </a:p>
      </dgm:t>
    </dgm:pt>
    <dgm:pt modelId="{BE2E38E5-A47B-4CB2-98BE-AD6B77A81A31}" type="parTrans" cxnId="{5B28CED1-C9B9-43EF-A403-56DBCE00F10A}">
      <dgm:prSet/>
      <dgm:spPr/>
      <dgm:t>
        <a:bodyPr/>
        <a:lstStyle/>
        <a:p>
          <a:endParaRPr lang="id-ID"/>
        </a:p>
      </dgm:t>
    </dgm:pt>
    <dgm:pt modelId="{F87F2D90-C839-4DAA-91C4-8EB2280AF3E1}" type="sibTrans" cxnId="{5B28CED1-C9B9-43EF-A403-56DBCE00F10A}">
      <dgm:prSet/>
      <dgm:spPr/>
      <dgm:t>
        <a:bodyPr/>
        <a:lstStyle/>
        <a:p>
          <a:endParaRPr lang="id-ID"/>
        </a:p>
      </dgm:t>
    </dgm:pt>
    <dgm:pt modelId="{70B5B31A-5E65-417D-AFCB-A6BEF0F0E930}">
      <dgm:prSet phldrT="[Text]" custT="1"/>
      <dgm:spPr/>
      <dgm:t>
        <a:bodyPr/>
        <a:lstStyle/>
        <a:p>
          <a:r>
            <a:rPr lang="id-ID" sz="2000" dirty="0" smtClean="0">
              <a:solidFill>
                <a:srgbClr val="7030A0"/>
              </a:solidFill>
              <a:latin typeface="Times New Roman" charset="0"/>
              <a:ea typeface="Times New Roman" charset="0"/>
              <a:cs typeface="Times New Roman" charset="0"/>
            </a:rPr>
            <a:t>Serikat </a:t>
          </a:r>
          <a:r>
            <a:rPr lang="id-ID" sz="2000" dirty="0" err="1" smtClean="0">
              <a:solidFill>
                <a:srgbClr val="7030A0"/>
              </a:solidFill>
              <a:latin typeface="Times New Roman" charset="0"/>
              <a:ea typeface="Times New Roman" charset="0"/>
              <a:cs typeface="Times New Roman" charset="0"/>
            </a:rPr>
            <a:t>jerja</a:t>
          </a:r>
          <a:r>
            <a:rPr lang="id-ID" sz="2000" dirty="0" smtClean="0">
              <a:solidFill>
                <a:srgbClr val="7030A0"/>
              </a:solidFill>
              <a:latin typeface="Times New Roman" charset="0"/>
              <a:ea typeface="Times New Roman" charset="0"/>
              <a:cs typeface="Times New Roman" charset="0"/>
            </a:rPr>
            <a:t> dan Undang-undang</a:t>
          </a:r>
          <a:endParaRPr lang="id-ID" sz="2000" dirty="0">
            <a:solidFill>
              <a:srgbClr val="7030A0"/>
            </a:solidFill>
            <a:latin typeface="Times New Roman" charset="0"/>
            <a:ea typeface="Times New Roman" charset="0"/>
            <a:cs typeface="Times New Roman" charset="0"/>
          </a:endParaRPr>
        </a:p>
      </dgm:t>
    </dgm:pt>
    <dgm:pt modelId="{D171EE4B-6446-4425-8093-2E767D2C6A29}" type="parTrans" cxnId="{DCC75B92-8452-45AA-8C2E-A71934BCE3D5}">
      <dgm:prSet/>
      <dgm:spPr/>
      <dgm:t>
        <a:bodyPr/>
        <a:lstStyle/>
        <a:p>
          <a:endParaRPr lang="id-ID"/>
        </a:p>
      </dgm:t>
    </dgm:pt>
    <dgm:pt modelId="{5E6EFD52-9D65-4BD4-B370-7268FE1FC2B7}" type="sibTrans" cxnId="{DCC75B92-8452-45AA-8C2E-A71934BCE3D5}">
      <dgm:prSet/>
      <dgm:spPr/>
      <dgm:t>
        <a:bodyPr/>
        <a:lstStyle/>
        <a:p>
          <a:endParaRPr lang="id-ID"/>
        </a:p>
      </dgm:t>
    </dgm:pt>
    <dgm:pt modelId="{B10A25E8-9E23-4497-BDE5-7CAEDD5895F5}">
      <dgm:prSet phldrT="[Text]" custT="1"/>
      <dgm:spPr/>
      <dgm:t>
        <a:bodyPr/>
        <a:lstStyle/>
        <a:p>
          <a:r>
            <a:rPr lang="id-ID" sz="2000" dirty="0" smtClean="0">
              <a:solidFill>
                <a:schemeClr val="tx2">
                  <a:lumMod val="50000"/>
                </a:schemeClr>
              </a:solidFill>
              <a:latin typeface="Times New Roman" charset="0"/>
              <a:ea typeface="Times New Roman" charset="0"/>
              <a:cs typeface="Times New Roman" charset="0"/>
            </a:rPr>
            <a:t>Proses persetujuan kolektif</a:t>
          </a:r>
          <a:endParaRPr lang="id-ID" sz="2000" dirty="0">
            <a:solidFill>
              <a:schemeClr val="tx2">
                <a:lumMod val="50000"/>
              </a:schemeClr>
            </a:solidFill>
            <a:latin typeface="Times New Roman" charset="0"/>
            <a:ea typeface="Times New Roman" charset="0"/>
            <a:cs typeface="Times New Roman" charset="0"/>
          </a:endParaRPr>
        </a:p>
      </dgm:t>
    </dgm:pt>
    <dgm:pt modelId="{8CF759F4-13A9-4336-8966-A66F248E7230}" type="parTrans" cxnId="{C7012F5C-C570-49C4-9E33-CF1AF3CF9797}">
      <dgm:prSet/>
      <dgm:spPr/>
      <dgm:t>
        <a:bodyPr/>
        <a:lstStyle/>
        <a:p>
          <a:endParaRPr lang="id-ID"/>
        </a:p>
      </dgm:t>
    </dgm:pt>
    <dgm:pt modelId="{9DA389DC-76B6-4BF9-A689-4C076B967E19}" type="sibTrans" cxnId="{C7012F5C-C570-49C4-9E33-CF1AF3CF9797}">
      <dgm:prSet/>
      <dgm:spPr/>
      <dgm:t>
        <a:bodyPr/>
        <a:lstStyle/>
        <a:p>
          <a:endParaRPr lang="id-ID"/>
        </a:p>
      </dgm:t>
    </dgm:pt>
    <dgm:pt modelId="{71C4034B-B863-42C5-8924-BB49C331DAE4}">
      <dgm:prSet phldrT="[Text]"/>
      <dgm:spPr/>
      <dgm:t>
        <a:bodyPr/>
        <a:lstStyle/>
        <a:p>
          <a:r>
            <a:rPr lang="id-ID" dirty="0" smtClean="0">
              <a:solidFill>
                <a:srgbClr val="7030A0"/>
              </a:solidFill>
              <a:latin typeface="Times New Roman" charset="0"/>
              <a:ea typeface="Times New Roman" charset="0"/>
              <a:cs typeface="Times New Roman" charset="0"/>
            </a:rPr>
            <a:t>Proses mengenai keluhan</a:t>
          </a:r>
          <a:endParaRPr lang="id-ID" dirty="0">
            <a:solidFill>
              <a:srgbClr val="7030A0"/>
            </a:solidFill>
            <a:latin typeface="Times New Roman" charset="0"/>
            <a:ea typeface="Times New Roman" charset="0"/>
            <a:cs typeface="Times New Roman" charset="0"/>
          </a:endParaRPr>
        </a:p>
      </dgm:t>
    </dgm:pt>
    <dgm:pt modelId="{FAF4FDDF-2AC7-43E8-83A5-E37D96EC3460}" type="parTrans" cxnId="{3E456217-07AC-4752-90C3-796ABD08A927}">
      <dgm:prSet/>
      <dgm:spPr/>
      <dgm:t>
        <a:bodyPr/>
        <a:lstStyle/>
        <a:p>
          <a:endParaRPr lang="id-ID"/>
        </a:p>
      </dgm:t>
    </dgm:pt>
    <dgm:pt modelId="{72744A7B-C43E-4323-AFAE-84EFB36B5607}" type="sibTrans" cxnId="{3E456217-07AC-4752-90C3-796ABD08A927}">
      <dgm:prSet/>
      <dgm:spPr/>
      <dgm:t>
        <a:bodyPr/>
        <a:lstStyle/>
        <a:p>
          <a:endParaRPr lang="id-ID"/>
        </a:p>
      </dgm:t>
    </dgm:pt>
    <dgm:pt modelId="{59FE1F59-7825-AF4D-8B20-243062AD1333}">
      <dgm:prSet custT="1"/>
      <dgm:spPr/>
      <dgm:t>
        <a:bodyPr/>
        <a:lstStyle/>
        <a:p>
          <a:r>
            <a:rPr lang="en-US" sz="2000" dirty="0" err="1" smtClean="0">
              <a:solidFill>
                <a:schemeClr val="accent1">
                  <a:lumMod val="50000"/>
                </a:schemeClr>
              </a:solidFill>
              <a:latin typeface="Times New Roman" charset="0"/>
              <a:ea typeface="Times New Roman" charset="0"/>
              <a:cs typeface="Times New Roman" charset="0"/>
            </a:rPr>
            <a:t>Gerakan</a:t>
          </a:r>
          <a:r>
            <a:rPr lang="en-US" sz="2000" dirty="0" smtClean="0">
              <a:solidFill>
                <a:schemeClr val="accent1">
                  <a:lumMod val="50000"/>
                </a:schemeClr>
              </a:solidFill>
              <a:latin typeface="Times New Roman" charset="0"/>
              <a:ea typeface="Times New Roman" charset="0"/>
              <a:cs typeface="Times New Roman" charset="0"/>
            </a:rPr>
            <a:t> </a:t>
          </a:r>
          <a:r>
            <a:rPr lang="en-US" sz="2000" dirty="0" err="1" smtClean="0">
              <a:solidFill>
                <a:schemeClr val="accent1">
                  <a:lumMod val="50000"/>
                </a:schemeClr>
              </a:solidFill>
              <a:latin typeface="Times New Roman" charset="0"/>
              <a:ea typeface="Times New Roman" charset="0"/>
              <a:cs typeface="Times New Roman" charset="0"/>
            </a:rPr>
            <a:t>dan</a:t>
          </a:r>
          <a:r>
            <a:rPr lang="en-US" sz="2000" dirty="0" smtClean="0">
              <a:solidFill>
                <a:schemeClr val="accent1">
                  <a:lumMod val="50000"/>
                </a:schemeClr>
              </a:solidFill>
              <a:latin typeface="Times New Roman" charset="0"/>
              <a:ea typeface="Times New Roman" charset="0"/>
              <a:cs typeface="Times New Roman" charset="0"/>
            </a:rPr>
            <a:t> </a:t>
          </a:r>
          <a:r>
            <a:rPr lang="en-US" sz="2000" dirty="0" err="1" smtClean="0">
              <a:solidFill>
                <a:schemeClr val="accent1">
                  <a:lumMod val="50000"/>
                </a:schemeClr>
              </a:solidFill>
              <a:latin typeface="Times New Roman" charset="0"/>
              <a:ea typeface="Times New Roman" charset="0"/>
              <a:cs typeface="Times New Roman" charset="0"/>
            </a:rPr>
            <a:t>pimilihan</a:t>
          </a:r>
          <a:r>
            <a:rPr lang="en-US" sz="2000" dirty="0" smtClean="0">
              <a:solidFill>
                <a:schemeClr val="accent1">
                  <a:lumMod val="50000"/>
                </a:schemeClr>
              </a:solidFill>
              <a:latin typeface="Times New Roman" charset="0"/>
              <a:ea typeface="Times New Roman" charset="0"/>
              <a:cs typeface="Times New Roman" charset="0"/>
            </a:rPr>
            <a:t> </a:t>
          </a:r>
          <a:r>
            <a:rPr lang="en-US" sz="2000" dirty="0" err="1" smtClean="0">
              <a:solidFill>
                <a:schemeClr val="accent1">
                  <a:lumMod val="50000"/>
                </a:schemeClr>
              </a:solidFill>
              <a:latin typeface="Times New Roman" charset="0"/>
              <a:ea typeface="Times New Roman" charset="0"/>
              <a:cs typeface="Times New Roman" charset="0"/>
            </a:rPr>
            <a:t>serikat</a:t>
          </a:r>
          <a:r>
            <a:rPr lang="en-US" sz="2000" dirty="0" smtClean="0">
              <a:solidFill>
                <a:schemeClr val="accent1">
                  <a:lumMod val="50000"/>
                </a:schemeClr>
              </a:solidFill>
              <a:latin typeface="Times New Roman" charset="0"/>
              <a:ea typeface="Times New Roman" charset="0"/>
              <a:cs typeface="Times New Roman" charset="0"/>
            </a:rPr>
            <a:t> </a:t>
          </a:r>
          <a:r>
            <a:rPr lang="en-US" sz="2000" dirty="0" err="1" smtClean="0">
              <a:solidFill>
                <a:schemeClr val="accent1">
                  <a:lumMod val="50000"/>
                </a:schemeClr>
              </a:solidFill>
              <a:latin typeface="Times New Roman" charset="0"/>
              <a:ea typeface="Times New Roman" charset="0"/>
              <a:cs typeface="Times New Roman" charset="0"/>
            </a:rPr>
            <a:t>pekerja</a:t>
          </a:r>
          <a:endParaRPr lang="en-US" sz="2000" dirty="0">
            <a:solidFill>
              <a:schemeClr val="accent1">
                <a:lumMod val="50000"/>
              </a:schemeClr>
            </a:solidFill>
            <a:latin typeface="Times New Roman" charset="0"/>
            <a:ea typeface="Times New Roman" charset="0"/>
            <a:cs typeface="Times New Roman" charset="0"/>
          </a:endParaRPr>
        </a:p>
      </dgm:t>
    </dgm:pt>
    <dgm:pt modelId="{68A3936B-B616-8046-90C8-6CA4A6F0081E}" type="parTrans" cxnId="{71BC9CD6-4023-6F4B-BF6E-A16FF52E7274}">
      <dgm:prSet/>
      <dgm:spPr/>
      <dgm:t>
        <a:bodyPr/>
        <a:lstStyle/>
        <a:p>
          <a:endParaRPr lang="en-US"/>
        </a:p>
      </dgm:t>
    </dgm:pt>
    <dgm:pt modelId="{11231811-E106-4F49-A402-12DCAC622D21}" type="sibTrans" cxnId="{71BC9CD6-4023-6F4B-BF6E-A16FF52E7274}">
      <dgm:prSet/>
      <dgm:spPr/>
      <dgm:t>
        <a:bodyPr/>
        <a:lstStyle/>
        <a:p>
          <a:endParaRPr lang="en-US"/>
        </a:p>
      </dgm:t>
    </dgm:pt>
    <dgm:pt modelId="{1D423CAB-05A5-4591-A0E5-D44B038C9B81}" type="pres">
      <dgm:prSet presAssocID="{8CD7A68E-308B-4792-A12A-8931BCA19618}" presName="CompostProcess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id-ID"/>
        </a:p>
      </dgm:t>
    </dgm:pt>
    <dgm:pt modelId="{378E468D-6CED-46A4-AA92-38E388C48921}" type="pres">
      <dgm:prSet presAssocID="{8CD7A68E-308B-4792-A12A-8931BCA19618}" presName="arrow" presStyleLbl="bgShp" presStyleIdx="0" presStyleCnt="1" custScaleX="117647"/>
      <dgm:spPr/>
      <dgm:t>
        <a:bodyPr/>
        <a:lstStyle/>
        <a:p>
          <a:endParaRPr lang="id-ID"/>
        </a:p>
      </dgm:t>
    </dgm:pt>
    <dgm:pt modelId="{48CE0008-C1E8-4441-9D4B-E18F8ED94F01}" type="pres">
      <dgm:prSet presAssocID="{8CD7A68E-308B-4792-A12A-8931BCA19618}" presName="linearProcess" presStyleCnt="0"/>
      <dgm:spPr/>
      <dgm:t>
        <a:bodyPr/>
        <a:lstStyle/>
        <a:p>
          <a:endParaRPr lang="id-ID"/>
        </a:p>
      </dgm:t>
    </dgm:pt>
    <dgm:pt modelId="{4239EEDA-7D0D-4FE5-AFD6-8DAD5CAE62CE}" type="pres">
      <dgm:prSet presAssocID="{6EB83248-D8ED-4A4F-8086-6295A9566F64}" presName="text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9274901A-4915-4310-95BE-415376461475}" type="pres">
      <dgm:prSet presAssocID="{F87F2D90-C839-4DAA-91C4-8EB2280AF3E1}" presName="sibTrans" presStyleCnt="0"/>
      <dgm:spPr/>
      <dgm:t>
        <a:bodyPr/>
        <a:lstStyle/>
        <a:p>
          <a:endParaRPr lang="id-ID"/>
        </a:p>
      </dgm:t>
    </dgm:pt>
    <dgm:pt modelId="{A2D138A4-6B12-4D87-BA93-8159D5012D8C}" type="pres">
      <dgm:prSet presAssocID="{70B5B31A-5E65-417D-AFCB-A6BEF0F0E930}" presName="text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FC05E827-4E09-45D8-8DBF-372EEEEA76D9}" type="pres">
      <dgm:prSet presAssocID="{5E6EFD52-9D65-4BD4-B370-7268FE1FC2B7}" presName="sibTrans" presStyleCnt="0"/>
      <dgm:spPr/>
      <dgm:t>
        <a:bodyPr/>
        <a:lstStyle/>
        <a:p>
          <a:endParaRPr lang="id-ID"/>
        </a:p>
      </dgm:t>
    </dgm:pt>
    <dgm:pt modelId="{7038938B-A147-6B44-B529-F4C05D86D9C1}" type="pres">
      <dgm:prSet presAssocID="{59FE1F59-7825-AF4D-8B20-243062AD1333}" presName="text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63BB046-B0F6-D749-9EBE-1464DF791593}" type="pres">
      <dgm:prSet presAssocID="{11231811-E106-4F49-A402-12DCAC622D21}" presName="sibTrans" presStyleCnt="0"/>
      <dgm:spPr/>
    </dgm:pt>
    <dgm:pt modelId="{EC0A98B0-212C-4706-8D1C-BDA8F86B685F}" type="pres">
      <dgm:prSet presAssocID="{B10A25E8-9E23-4497-BDE5-7CAEDD5895F5}" presName="text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C0D931A7-D2CA-4375-88C5-A5F752F271A9}" type="pres">
      <dgm:prSet presAssocID="{9DA389DC-76B6-4BF9-A689-4C076B967E19}" presName="sibTrans" presStyleCnt="0"/>
      <dgm:spPr/>
      <dgm:t>
        <a:bodyPr/>
        <a:lstStyle/>
        <a:p>
          <a:endParaRPr lang="id-ID"/>
        </a:p>
      </dgm:t>
    </dgm:pt>
    <dgm:pt modelId="{E78C8760-0063-4E34-837D-BF979AD6EB23}" type="pres">
      <dgm:prSet presAssocID="{71C4034B-B863-42C5-8924-BB49C331DAE4}" presName="text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</dgm:ptLst>
  <dgm:cxnLst>
    <dgm:cxn modelId="{C38A1BF1-0D52-2842-924D-080D4A6F28C7}" type="presOf" srcId="{8CD7A68E-308B-4792-A12A-8931BCA19618}" destId="{1D423CAB-05A5-4591-A0E5-D44B038C9B81}" srcOrd="0" destOrd="0" presId="urn:microsoft.com/office/officeart/2005/8/layout/hProcess9"/>
    <dgm:cxn modelId="{3E456217-07AC-4752-90C3-796ABD08A927}" srcId="{8CD7A68E-308B-4792-A12A-8931BCA19618}" destId="{71C4034B-B863-42C5-8924-BB49C331DAE4}" srcOrd="4" destOrd="0" parTransId="{FAF4FDDF-2AC7-43E8-83A5-E37D96EC3460}" sibTransId="{72744A7B-C43E-4323-AFAE-84EFB36B5607}"/>
    <dgm:cxn modelId="{C7012F5C-C570-49C4-9E33-CF1AF3CF9797}" srcId="{8CD7A68E-308B-4792-A12A-8931BCA19618}" destId="{B10A25E8-9E23-4497-BDE5-7CAEDD5895F5}" srcOrd="3" destOrd="0" parTransId="{8CF759F4-13A9-4336-8966-A66F248E7230}" sibTransId="{9DA389DC-76B6-4BF9-A689-4C076B967E19}"/>
    <dgm:cxn modelId="{126FFCDF-70EC-324E-BF00-E25F5C2D33E5}" type="presOf" srcId="{70B5B31A-5E65-417D-AFCB-A6BEF0F0E930}" destId="{A2D138A4-6B12-4D87-BA93-8159D5012D8C}" srcOrd="0" destOrd="0" presId="urn:microsoft.com/office/officeart/2005/8/layout/hProcess9"/>
    <dgm:cxn modelId="{71BC9CD6-4023-6F4B-BF6E-A16FF52E7274}" srcId="{8CD7A68E-308B-4792-A12A-8931BCA19618}" destId="{59FE1F59-7825-AF4D-8B20-243062AD1333}" srcOrd="2" destOrd="0" parTransId="{68A3936B-B616-8046-90C8-6CA4A6F0081E}" sibTransId="{11231811-E106-4F49-A402-12DCAC622D21}"/>
    <dgm:cxn modelId="{5E153468-F716-9046-A428-F71CAA62ADFC}" type="presOf" srcId="{71C4034B-B863-42C5-8924-BB49C331DAE4}" destId="{E78C8760-0063-4E34-837D-BF979AD6EB23}" srcOrd="0" destOrd="0" presId="urn:microsoft.com/office/officeart/2005/8/layout/hProcess9"/>
    <dgm:cxn modelId="{A8FD5DDE-E540-1A40-902B-DC3B2FB8218B}" type="presOf" srcId="{59FE1F59-7825-AF4D-8B20-243062AD1333}" destId="{7038938B-A147-6B44-B529-F4C05D86D9C1}" srcOrd="0" destOrd="0" presId="urn:microsoft.com/office/officeart/2005/8/layout/hProcess9"/>
    <dgm:cxn modelId="{DCC75B92-8452-45AA-8C2E-A71934BCE3D5}" srcId="{8CD7A68E-308B-4792-A12A-8931BCA19618}" destId="{70B5B31A-5E65-417D-AFCB-A6BEF0F0E930}" srcOrd="1" destOrd="0" parTransId="{D171EE4B-6446-4425-8093-2E767D2C6A29}" sibTransId="{5E6EFD52-9D65-4BD4-B370-7268FE1FC2B7}"/>
    <dgm:cxn modelId="{64DBC96D-2930-694E-BCEE-29BC9FCBDF34}" type="presOf" srcId="{6EB83248-D8ED-4A4F-8086-6295A9566F64}" destId="{4239EEDA-7D0D-4FE5-AFD6-8DAD5CAE62CE}" srcOrd="0" destOrd="0" presId="urn:microsoft.com/office/officeart/2005/8/layout/hProcess9"/>
    <dgm:cxn modelId="{5B28CED1-C9B9-43EF-A403-56DBCE00F10A}" srcId="{8CD7A68E-308B-4792-A12A-8931BCA19618}" destId="{6EB83248-D8ED-4A4F-8086-6295A9566F64}" srcOrd="0" destOrd="0" parTransId="{BE2E38E5-A47B-4CB2-98BE-AD6B77A81A31}" sibTransId="{F87F2D90-C839-4DAA-91C4-8EB2280AF3E1}"/>
    <dgm:cxn modelId="{AF981E46-07F9-5145-89E8-A4C3F1438E80}" type="presOf" srcId="{B10A25E8-9E23-4497-BDE5-7CAEDD5895F5}" destId="{EC0A98B0-212C-4706-8D1C-BDA8F86B685F}" srcOrd="0" destOrd="0" presId="urn:microsoft.com/office/officeart/2005/8/layout/hProcess9"/>
    <dgm:cxn modelId="{E30DA887-C201-3847-B9CC-65E0E8216009}" type="presParOf" srcId="{1D423CAB-05A5-4591-A0E5-D44B038C9B81}" destId="{378E468D-6CED-46A4-AA92-38E388C48921}" srcOrd="0" destOrd="0" presId="urn:microsoft.com/office/officeart/2005/8/layout/hProcess9"/>
    <dgm:cxn modelId="{C0642285-F099-A748-BBDD-039EF268BF61}" type="presParOf" srcId="{1D423CAB-05A5-4591-A0E5-D44B038C9B81}" destId="{48CE0008-C1E8-4441-9D4B-E18F8ED94F01}" srcOrd="1" destOrd="0" presId="urn:microsoft.com/office/officeart/2005/8/layout/hProcess9"/>
    <dgm:cxn modelId="{CB5DC2F6-992B-D846-81AC-3EDCD8B36A5F}" type="presParOf" srcId="{48CE0008-C1E8-4441-9D4B-E18F8ED94F01}" destId="{4239EEDA-7D0D-4FE5-AFD6-8DAD5CAE62CE}" srcOrd="0" destOrd="0" presId="urn:microsoft.com/office/officeart/2005/8/layout/hProcess9"/>
    <dgm:cxn modelId="{B1BFE6A9-C5B0-1344-A60F-BBCFC87B9F08}" type="presParOf" srcId="{48CE0008-C1E8-4441-9D4B-E18F8ED94F01}" destId="{9274901A-4915-4310-95BE-415376461475}" srcOrd="1" destOrd="0" presId="urn:microsoft.com/office/officeart/2005/8/layout/hProcess9"/>
    <dgm:cxn modelId="{D6A4096F-61D8-374D-947C-E794740CD777}" type="presParOf" srcId="{48CE0008-C1E8-4441-9D4B-E18F8ED94F01}" destId="{A2D138A4-6B12-4D87-BA93-8159D5012D8C}" srcOrd="2" destOrd="0" presId="urn:microsoft.com/office/officeart/2005/8/layout/hProcess9"/>
    <dgm:cxn modelId="{54373319-DC0B-B84B-A645-4FEDFB51CB78}" type="presParOf" srcId="{48CE0008-C1E8-4441-9D4B-E18F8ED94F01}" destId="{FC05E827-4E09-45D8-8DBF-372EEEEA76D9}" srcOrd="3" destOrd="0" presId="urn:microsoft.com/office/officeart/2005/8/layout/hProcess9"/>
    <dgm:cxn modelId="{51506B1D-DAD9-4A46-B255-AEF01E0B6F88}" type="presParOf" srcId="{48CE0008-C1E8-4441-9D4B-E18F8ED94F01}" destId="{7038938B-A147-6B44-B529-F4C05D86D9C1}" srcOrd="4" destOrd="0" presId="urn:microsoft.com/office/officeart/2005/8/layout/hProcess9"/>
    <dgm:cxn modelId="{0025BF32-2E9A-E64C-8044-8B85BE9BF952}" type="presParOf" srcId="{48CE0008-C1E8-4441-9D4B-E18F8ED94F01}" destId="{063BB046-B0F6-D749-9EBE-1464DF791593}" srcOrd="5" destOrd="0" presId="urn:microsoft.com/office/officeart/2005/8/layout/hProcess9"/>
    <dgm:cxn modelId="{A1BE13E1-06CC-F742-BE75-882290902DF9}" type="presParOf" srcId="{48CE0008-C1E8-4441-9D4B-E18F8ED94F01}" destId="{EC0A98B0-212C-4706-8D1C-BDA8F86B685F}" srcOrd="6" destOrd="0" presId="urn:microsoft.com/office/officeart/2005/8/layout/hProcess9"/>
    <dgm:cxn modelId="{CD732485-34EE-9F48-B496-D9FC4C1B42FD}" type="presParOf" srcId="{48CE0008-C1E8-4441-9D4B-E18F8ED94F01}" destId="{C0D931A7-D2CA-4375-88C5-A5F752F271A9}" srcOrd="7" destOrd="0" presId="urn:microsoft.com/office/officeart/2005/8/layout/hProcess9"/>
    <dgm:cxn modelId="{059094FC-5F4C-4641-9EE6-1A3B391BE4BF}" type="presParOf" srcId="{48CE0008-C1E8-4441-9D4B-E18F8ED94F01}" destId="{E78C8760-0063-4E34-837D-BF979AD6EB23}" srcOrd="8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AFF17A2E-DA4E-FA44-B229-BCA2CAE3E945}" type="doc">
      <dgm:prSet loTypeId="urn:microsoft.com/office/officeart/2005/8/layout/StepDownProcess" loCatId="" qsTypeId="urn:microsoft.com/office/officeart/2005/8/quickstyle/simple4" qsCatId="simple" csTypeId="urn:microsoft.com/office/officeart/2005/8/colors/accent2_3" csCatId="accent2" phldr="1"/>
      <dgm:spPr/>
      <dgm:t>
        <a:bodyPr/>
        <a:lstStyle/>
        <a:p>
          <a:endParaRPr lang="en-US"/>
        </a:p>
      </dgm:t>
    </dgm:pt>
    <dgm:pt modelId="{A0B841BE-ABA6-D448-B272-64E2DF24A112}">
      <dgm:prSet phldrT="[Text]" custT="1"/>
      <dgm:spPr/>
      <dgm:t>
        <a:bodyPr/>
        <a:lstStyle/>
        <a:p>
          <a:r>
            <a:rPr lang="en-US" sz="2800" dirty="0" smtClean="0">
              <a:solidFill>
                <a:schemeClr val="tx1"/>
              </a:solidFill>
              <a:latin typeface="Times New Roman" charset="0"/>
              <a:ea typeface="Times New Roman" charset="0"/>
              <a:cs typeface="Times New Roman" charset="0"/>
            </a:rPr>
            <a:t>Closed Shop</a:t>
          </a:r>
          <a:endParaRPr lang="en-US" sz="2800" dirty="0">
            <a:solidFill>
              <a:schemeClr val="tx1"/>
            </a:solidFill>
            <a:latin typeface="Times New Roman" charset="0"/>
            <a:ea typeface="Times New Roman" charset="0"/>
            <a:cs typeface="Times New Roman" charset="0"/>
          </a:endParaRPr>
        </a:p>
      </dgm:t>
    </dgm:pt>
    <dgm:pt modelId="{E802B807-40B5-0742-9B5F-80C413795F16}" type="parTrans" cxnId="{338F97C6-3966-0D41-ACAC-3DEA83899F5C}">
      <dgm:prSet/>
      <dgm:spPr/>
      <dgm:t>
        <a:bodyPr/>
        <a:lstStyle/>
        <a:p>
          <a:endParaRPr lang="en-US"/>
        </a:p>
      </dgm:t>
    </dgm:pt>
    <dgm:pt modelId="{300D4043-4634-B845-A7B6-74A373EF5451}" type="sibTrans" cxnId="{338F97C6-3966-0D41-ACAC-3DEA83899F5C}">
      <dgm:prSet/>
      <dgm:spPr/>
      <dgm:t>
        <a:bodyPr/>
        <a:lstStyle/>
        <a:p>
          <a:endParaRPr lang="en-US"/>
        </a:p>
      </dgm:t>
    </dgm:pt>
    <dgm:pt modelId="{A6557CBD-D1EB-2248-970A-AC201A64D4B6}">
      <dgm:prSet phldrT="[Text]" custT="1"/>
      <dgm:spPr/>
      <dgm:t>
        <a:bodyPr/>
        <a:lstStyle/>
        <a:p>
          <a:r>
            <a:rPr lang="en-US" sz="2800" dirty="0" smtClean="0">
              <a:solidFill>
                <a:srgbClr val="7030A0"/>
              </a:solidFill>
              <a:latin typeface="Times New Roman" charset="0"/>
              <a:ea typeface="Times New Roman" charset="0"/>
              <a:cs typeface="Times New Roman" charset="0"/>
            </a:rPr>
            <a:t>Union Shop</a:t>
          </a:r>
          <a:endParaRPr lang="en-US" sz="2800" dirty="0">
            <a:solidFill>
              <a:srgbClr val="7030A0"/>
            </a:solidFill>
            <a:latin typeface="Times New Roman" charset="0"/>
            <a:ea typeface="Times New Roman" charset="0"/>
            <a:cs typeface="Times New Roman" charset="0"/>
          </a:endParaRPr>
        </a:p>
      </dgm:t>
    </dgm:pt>
    <dgm:pt modelId="{C24E086F-EE15-AF46-B947-1A93F93B4A82}" type="parTrans" cxnId="{470D4AB3-35D2-7D40-A194-741C4E33084A}">
      <dgm:prSet/>
      <dgm:spPr/>
      <dgm:t>
        <a:bodyPr/>
        <a:lstStyle/>
        <a:p>
          <a:endParaRPr lang="en-US"/>
        </a:p>
      </dgm:t>
    </dgm:pt>
    <dgm:pt modelId="{911B4FDB-FA24-724D-9911-ECC5F2874EB1}" type="sibTrans" cxnId="{470D4AB3-35D2-7D40-A194-741C4E33084A}">
      <dgm:prSet/>
      <dgm:spPr/>
      <dgm:t>
        <a:bodyPr/>
        <a:lstStyle/>
        <a:p>
          <a:endParaRPr lang="en-US"/>
        </a:p>
      </dgm:t>
    </dgm:pt>
    <dgm:pt modelId="{B88BED1F-B57B-FE4A-8CF2-82683B2ED408}">
      <dgm:prSet phldrT="[Text]" custT="1"/>
      <dgm:spPr/>
      <dgm:t>
        <a:bodyPr/>
        <a:lstStyle/>
        <a:p>
          <a:r>
            <a:rPr lang="en-US" sz="2800" dirty="0" smtClean="0">
              <a:solidFill>
                <a:schemeClr val="accent1">
                  <a:lumMod val="50000"/>
                </a:schemeClr>
              </a:solidFill>
              <a:latin typeface="Times New Roman" charset="0"/>
              <a:ea typeface="Times New Roman" charset="0"/>
              <a:cs typeface="Times New Roman" charset="0"/>
            </a:rPr>
            <a:t>Agency Shop</a:t>
          </a:r>
          <a:endParaRPr lang="en-US" sz="2800" dirty="0">
            <a:solidFill>
              <a:schemeClr val="accent1">
                <a:lumMod val="50000"/>
              </a:schemeClr>
            </a:solidFill>
            <a:latin typeface="Times New Roman" charset="0"/>
            <a:ea typeface="Times New Roman" charset="0"/>
            <a:cs typeface="Times New Roman" charset="0"/>
          </a:endParaRPr>
        </a:p>
      </dgm:t>
    </dgm:pt>
    <dgm:pt modelId="{9960C619-A1F2-CC4C-A700-5A30B3D5C970}" type="parTrans" cxnId="{A447A38D-6B66-B944-8AD8-BA5E4A225D04}">
      <dgm:prSet/>
      <dgm:spPr/>
      <dgm:t>
        <a:bodyPr/>
        <a:lstStyle/>
        <a:p>
          <a:endParaRPr lang="en-US"/>
        </a:p>
      </dgm:t>
    </dgm:pt>
    <dgm:pt modelId="{A4DD6EB7-4304-B646-A0C3-7624DCE2373B}" type="sibTrans" cxnId="{A447A38D-6B66-B944-8AD8-BA5E4A225D04}">
      <dgm:prSet/>
      <dgm:spPr/>
      <dgm:t>
        <a:bodyPr/>
        <a:lstStyle/>
        <a:p>
          <a:endParaRPr lang="en-US"/>
        </a:p>
      </dgm:t>
    </dgm:pt>
    <dgm:pt modelId="{67EFF785-27C7-034A-BDDF-73704319F3C8}">
      <dgm:prSet phldrT="[Text]" custT="1"/>
      <dgm:spPr/>
      <dgm:t>
        <a:bodyPr/>
        <a:lstStyle/>
        <a:p>
          <a:r>
            <a:rPr lang="en-US" sz="2800" dirty="0" smtClean="0">
              <a:solidFill>
                <a:srgbClr val="7030A0"/>
              </a:solidFill>
              <a:latin typeface="Times New Roman" charset="0"/>
              <a:ea typeface="Times New Roman" charset="0"/>
              <a:cs typeface="Times New Roman" charset="0"/>
            </a:rPr>
            <a:t>Open Shop</a:t>
          </a:r>
          <a:endParaRPr lang="en-US" sz="2800" dirty="0">
            <a:solidFill>
              <a:srgbClr val="7030A0"/>
            </a:solidFill>
            <a:latin typeface="Times New Roman" charset="0"/>
            <a:ea typeface="Times New Roman" charset="0"/>
            <a:cs typeface="Times New Roman" charset="0"/>
          </a:endParaRPr>
        </a:p>
      </dgm:t>
    </dgm:pt>
    <dgm:pt modelId="{36FF6F08-5A0F-694D-BC17-FB754A54F371}" type="parTrans" cxnId="{F46748C1-6885-7249-BC58-652B2ACCA805}">
      <dgm:prSet/>
      <dgm:spPr/>
      <dgm:t>
        <a:bodyPr/>
        <a:lstStyle/>
        <a:p>
          <a:endParaRPr lang="en-US"/>
        </a:p>
      </dgm:t>
    </dgm:pt>
    <dgm:pt modelId="{8AA4D3C3-D329-E542-98B4-5CF73F78BE7C}" type="sibTrans" cxnId="{F46748C1-6885-7249-BC58-652B2ACCA805}">
      <dgm:prSet/>
      <dgm:spPr/>
      <dgm:t>
        <a:bodyPr/>
        <a:lstStyle/>
        <a:p>
          <a:endParaRPr lang="en-US"/>
        </a:p>
      </dgm:t>
    </dgm:pt>
    <dgm:pt modelId="{498D1686-2585-434F-B379-1124CD81BF14}">
      <dgm:prSet custT="1"/>
      <dgm:spPr/>
      <dgm:t>
        <a:bodyPr/>
        <a:lstStyle/>
        <a:p>
          <a:r>
            <a:rPr lang="en-US" sz="1800" dirty="0" err="1" smtClean="0">
              <a:solidFill>
                <a:schemeClr val="tx1"/>
              </a:solidFill>
              <a:latin typeface="Times New Roman" charset="0"/>
              <a:ea typeface="Times New Roman" charset="0"/>
              <a:cs typeface="Times New Roman" charset="0"/>
            </a:rPr>
            <a:t>Pemeliharaan</a:t>
          </a:r>
          <a:endParaRPr lang="en-US" sz="1800" dirty="0" smtClean="0">
            <a:solidFill>
              <a:schemeClr val="tx1"/>
            </a:solidFill>
            <a:latin typeface="Times New Roman" charset="0"/>
            <a:ea typeface="Times New Roman" charset="0"/>
            <a:cs typeface="Times New Roman" charset="0"/>
          </a:endParaRPr>
        </a:p>
        <a:p>
          <a:r>
            <a:rPr lang="en-US" sz="1800" dirty="0" err="1" smtClean="0">
              <a:solidFill>
                <a:schemeClr val="tx1"/>
              </a:solidFill>
              <a:latin typeface="Times New Roman" charset="0"/>
              <a:ea typeface="Times New Roman" charset="0"/>
              <a:cs typeface="Times New Roman" charset="0"/>
            </a:rPr>
            <a:t>kesepakatan</a:t>
          </a:r>
          <a:r>
            <a:rPr lang="en-US" sz="1800" dirty="0" smtClean="0">
              <a:solidFill>
                <a:schemeClr val="tx1"/>
              </a:solidFill>
              <a:latin typeface="Times New Roman" charset="0"/>
              <a:ea typeface="Times New Roman" charset="0"/>
              <a:cs typeface="Times New Roman" charset="0"/>
            </a:rPr>
            <a:t> </a:t>
          </a:r>
          <a:r>
            <a:rPr lang="en-US" sz="1800" dirty="0" err="1" smtClean="0">
              <a:solidFill>
                <a:schemeClr val="tx1"/>
              </a:solidFill>
              <a:latin typeface="Times New Roman" charset="0"/>
              <a:ea typeface="Times New Roman" charset="0"/>
              <a:cs typeface="Times New Roman" charset="0"/>
            </a:rPr>
            <a:t>keanggotaan</a:t>
          </a:r>
          <a:endParaRPr lang="en-US" sz="1800" dirty="0">
            <a:solidFill>
              <a:schemeClr val="tx1"/>
            </a:solidFill>
            <a:latin typeface="Times New Roman" charset="0"/>
            <a:ea typeface="Times New Roman" charset="0"/>
            <a:cs typeface="Times New Roman" charset="0"/>
          </a:endParaRPr>
        </a:p>
      </dgm:t>
    </dgm:pt>
    <dgm:pt modelId="{D62F7384-AC2E-834D-8B78-9D48617DFE15}" type="parTrans" cxnId="{84E8CD4C-4F75-E64A-8E88-C9EC83135922}">
      <dgm:prSet/>
      <dgm:spPr/>
      <dgm:t>
        <a:bodyPr/>
        <a:lstStyle/>
        <a:p>
          <a:endParaRPr lang="en-US"/>
        </a:p>
      </dgm:t>
    </dgm:pt>
    <dgm:pt modelId="{49FEB5FB-9114-F24B-A6DC-E799803A0A3A}" type="sibTrans" cxnId="{84E8CD4C-4F75-E64A-8E88-C9EC83135922}">
      <dgm:prSet/>
      <dgm:spPr/>
      <dgm:t>
        <a:bodyPr/>
        <a:lstStyle/>
        <a:p>
          <a:endParaRPr lang="en-US"/>
        </a:p>
      </dgm:t>
    </dgm:pt>
    <dgm:pt modelId="{63755C6C-B35F-EA48-AF5B-240B55DB3711}" type="pres">
      <dgm:prSet presAssocID="{AFF17A2E-DA4E-FA44-B229-BCA2CAE3E945}" presName="rootnode" presStyleCnt="0">
        <dgm:presLayoutVars>
          <dgm:chMax/>
          <dgm:chPref/>
          <dgm:dir/>
          <dgm:animLvl val="lvl"/>
        </dgm:presLayoutVars>
      </dgm:prSet>
      <dgm:spPr/>
      <dgm:t>
        <a:bodyPr/>
        <a:lstStyle/>
        <a:p>
          <a:endParaRPr lang="en-US"/>
        </a:p>
      </dgm:t>
    </dgm:pt>
    <dgm:pt modelId="{3FDD1C6F-F4D0-454D-97AB-2517B8D5EFF7}" type="pres">
      <dgm:prSet presAssocID="{A0B841BE-ABA6-D448-B272-64E2DF24A112}" presName="composite" presStyleCnt="0"/>
      <dgm:spPr/>
    </dgm:pt>
    <dgm:pt modelId="{9C4CBF23-1368-FF48-AFDC-152F4E3D010E}" type="pres">
      <dgm:prSet presAssocID="{A0B841BE-ABA6-D448-B272-64E2DF24A112}" presName="bentUpArrow1" presStyleLbl="alignImgPlace1" presStyleIdx="0" presStyleCnt="4"/>
      <dgm:spPr/>
    </dgm:pt>
    <dgm:pt modelId="{4E2645D8-1B96-0B46-B07B-F07634E8DD33}" type="pres">
      <dgm:prSet presAssocID="{A0B841BE-ABA6-D448-B272-64E2DF24A112}" presName="ParentText" presStyleLbl="node1" presStyleIdx="0" presStyleCnt="5" custScaleX="212810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9776B0E-F831-DC49-A3E5-8FE284F8F3D3}" type="pres">
      <dgm:prSet presAssocID="{A0B841BE-ABA6-D448-B272-64E2DF24A112}" presName="ChildText" presStyleLbl="revTx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677A233-4BF7-ED4D-B291-3ADA56849DAD}" type="pres">
      <dgm:prSet presAssocID="{300D4043-4634-B845-A7B6-74A373EF5451}" presName="sibTrans" presStyleCnt="0"/>
      <dgm:spPr/>
    </dgm:pt>
    <dgm:pt modelId="{02AC18EF-4A50-6A40-936F-F06C90932613}" type="pres">
      <dgm:prSet presAssocID="{A6557CBD-D1EB-2248-970A-AC201A64D4B6}" presName="composite" presStyleCnt="0"/>
      <dgm:spPr/>
    </dgm:pt>
    <dgm:pt modelId="{8204E3AF-A8EB-4945-8DA8-DD7D90DFCBB3}" type="pres">
      <dgm:prSet presAssocID="{A6557CBD-D1EB-2248-970A-AC201A64D4B6}" presName="bentUpArrow1" presStyleLbl="alignImgPlace1" presStyleIdx="1" presStyleCnt="4"/>
      <dgm:spPr/>
    </dgm:pt>
    <dgm:pt modelId="{3D3235C0-47DE-2A4B-8EEE-DAC8E578B8D5}" type="pres">
      <dgm:prSet presAssocID="{A6557CBD-D1EB-2248-970A-AC201A64D4B6}" presName="ParentText" presStyleLbl="node1" presStyleIdx="1" presStyleCnt="5" custScaleX="207973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6FBA3DD-D5A5-774D-BF83-0DC9A26B4B2E}" type="pres">
      <dgm:prSet presAssocID="{A6557CBD-D1EB-2248-970A-AC201A64D4B6}" presName="ChildText" presStyleLbl="revTx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AFF0331-F1B6-CC47-BDFA-84B5E154E4CB}" type="pres">
      <dgm:prSet presAssocID="{911B4FDB-FA24-724D-9911-ECC5F2874EB1}" presName="sibTrans" presStyleCnt="0"/>
      <dgm:spPr/>
    </dgm:pt>
    <dgm:pt modelId="{84E240E9-EAEA-8E4B-855D-F7C9861AAAD9}" type="pres">
      <dgm:prSet presAssocID="{B88BED1F-B57B-FE4A-8CF2-82683B2ED408}" presName="composite" presStyleCnt="0"/>
      <dgm:spPr/>
    </dgm:pt>
    <dgm:pt modelId="{67785CE1-FD6A-E442-8B50-98D45D633170}" type="pres">
      <dgm:prSet presAssocID="{B88BED1F-B57B-FE4A-8CF2-82683B2ED408}" presName="bentUpArrow1" presStyleLbl="alignImgPlace1" presStyleIdx="2" presStyleCnt="4"/>
      <dgm:spPr/>
    </dgm:pt>
    <dgm:pt modelId="{152151FC-B686-2847-9D6F-2DC37C023235}" type="pres">
      <dgm:prSet presAssocID="{B88BED1F-B57B-FE4A-8CF2-82683B2ED408}" presName="ParentText" presStyleLbl="node1" presStyleIdx="2" presStyleCnt="5" custScaleX="200951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2AB8B97-DA70-3944-8235-FFC4600CF352}" type="pres">
      <dgm:prSet presAssocID="{B88BED1F-B57B-FE4A-8CF2-82683B2ED408}" presName="ChildText" presStyleLbl="revTx" presStyleIdx="2" presStyleCnt="4">
        <dgm:presLayoutVars>
          <dgm:chMax val="0"/>
          <dgm:chPref val="0"/>
          <dgm:bulletEnabled val="1"/>
        </dgm:presLayoutVars>
      </dgm:prSet>
      <dgm:spPr/>
    </dgm:pt>
    <dgm:pt modelId="{D89177A1-9182-ED4D-8896-F40B146E94F1}" type="pres">
      <dgm:prSet presAssocID="{A4DD6EB7-4304-B646-A0C3-7624DCE2373B}" presName="sibTrans" presStyleCnt="0"/>
      <dgm:spPr/>
    </dgm:pt>
    <dgm:pt modelId="{01460945-EDE7-6B42-986F-6073E717787D}" type="pres">
      <dgm:prSet presAssocID="{67EFF785-27C7-034A-BDDF-73704319F3C8}" presName="composite" presStyleCnt="0"/>
      <dgm:spPr/>
    </dgm:pt>
    <dgm:pt modelId="{ADDAC3B9-B84E-C74E-BAD4-675EC618D83A}" type="pres">
      <dgm:prSet presAssocID="{67EFF785-27C7-034A-BDDF-73704319F3C8}" presName="bentUpArrow1" presStyleLbl="alignImgPlace1" presStyleIdx="3" presStyleCnt="4"/>
      <dgm:spPr/>
    </dgm:pt>
    <dgm:pt modelId="{977EAC10-46E3-734B-8182-0390E40C4538}" type="pres">
      <dgm:prSet presAssocID="{67EFF785-27C7-034A-BDDF-73704319F3C8}" presName="ParentText" presStyleLbl="node1" presStyleIdx="3" presStyleCnt="5" custScaleX="208630" custLinFactNeighborY="-650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E011FEF-F760-AC4D-81C2-8DAF7D2AA033}" type="pres">
      <dgm:prSet presAssocID="{67EFF785-27C7-034A-BDDF-73704319F3C8}" presName="ChildText" presStyleLbl="revTx" presStyleIdx="3" presStyleCnt="4">
        <dgm:presLayoutVars>
          <dgm:chMax val="0"/>
          <dgm:chPref val="0"/>
          <dgm:bulletEnabled val="1"/>
        </dgm:presLayoutVars>
      </dgm:prSet>
      <dgm:spPr/>
    </dgm:pt>
    <dgm:pt modelId="{D3E1A90B-2476-694B-996F-48BBAC8C6F2C}" type="pres">
      <dgm:prSet presAssocID="{8AA4D3C3-D329-E542-98B4-5CF73F78BE7C}" presName="sibTrans" presStyleCnt="0"/>
      <dgm:spPr/>
    </dgm:pt>
    <dgm:pt modelId="{E9473555-D371-8D44-A533-9B19B9967B40}" type="pres">
      <dgm:prSet presAssocID="{498D1686-2585-434F-B379-1124CD81BF14}" presName="composite" presStyleCnt="0"/>
      <dgm:spPr/>
    </dgm:pt>
    <dgm:pt modelId="{848BD054-65D3-E345-9DFD-8D9D33E890B3}" type="pres">
      <dgm:prSet presAssocID="{498D1686-2585-434F-B379-1124CD81BF14}" presName="ParentText" presStyleLbl="node1" presStyleIdx="4" presStyleCnt="5" custScaleX="223710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EE655149-DDE3-AC48-B7C9-9DE702955456}" type="presOf" srcId="{498D1686-2585-434F-B379-1124CD81BF14}" destId="{848BD054-65D3-E345-9DFD-8D9D33E890B3}" srcOrd="0" destOrd="0" presId="urn:microsoft.com/office/officeart/2005/8/layout/StepDownProcess"/>
    <dgm:cxn modelId="{84E8CD4C-4F75-E64A-8E88-C9EC83135922}" srcId="{AFF17A2E-DA4E-FA44-B229-BCA2CAE3E945}" destId="{498D1686-2585-434F-B379-1124CD81BF14}" srcOrd="4" destOrd="0" parTransId="{D62F7384-AC2E-834D-8B78-9D48617DFE15}" sibTransId="{49FEB5FB-9114-F24B-A6DC-E799803A0A3A}"/>
    <dgm:cxn modelId="{F46748C1-6885-7249-BC58-652B2ACCA805}" srcId="{AFF17A2E-DA4E-FA44-B229-BCA2CAE3E945}" destId="{67EFF785-27C7-034A-BDDF-73704319F3C8}" srcOrd="3" destOrd="0" parTransId="{36FF6F08-5A0F-694D-BC17-FB754A54F371}" sibTransId="{8AA4D3C3-D329-E542-98B4-5CF73F78BE7C}"/>
    <dgm:cxn modelId="{338F97C6-3966-0D41-ACAC-3DEA83899F5C}" srcId="{AFF17A2E-DA4E-FA44-B229-BCA2CAE3E945}" destId="{A0B841BE-ABA6-D448-B272-64E2DF24A112}" srcOrd="0" destOrd="0" parTransId="{E802B807-40B5-0742-9B5F-80C413795F16}" sibTransId="{300D4043-4634-B845-A7B6-74A373EF5451}"/>
    <dgm:cxn modelId="{8A691D72-0369-9446-8E59-EC25D38D81CC}" type="presOf" srcId="{B88BED1F-B57B-FE4A-8CF2-82683B2ED408}" destId="{152151FC-B686-2847-9D6F-2DC37C023235}" srcOrd="0" destOrd="0" presId="urn:microsoft.com/office/officeart/2005/8/layout/StepDownProcess"/>
    <dgm:cxn modelId="{470D4AB3-35D2-7D40-A194-741C4E33084A}" srcId="{AFF17A2E-DA4E-FA44-B229-BCA2CAE3E945}" destId="{A6557CBD-D1EB-2248-970A-AC201A64D4B6}" srcOrd="1" destOrd="0" parTransId="{C24E086F-EE15-AF46-B947-1A93F93B4A82}" sibTransId="{911B4FDB-FA24-724D-9911-ECC5F2874EB1}"/>
    <dgm:cxn modelId="{76CA7107-BF93-F24C-B505-666776F566BE}" type="presOf" srcId="{A6557CBD-D1EB-2248-970A-AC201A64D4B6}" destId="{3D3235C0-47DE-2A4B-8EEE-DAC8E578B8D5}" srcOrd="0" destOrd="0" presId="urn:microsoft.com/office/officeart/2005/8/layout/StepDownProcess"/>
    <dgm:cxn modelId="{7E3C96C6-724C-6F4A-9B56-492E71B2338B}" type="presOf" srcId="{67EFF785-27C7-034A-BDDF-73704319F3C8}" destId="{977EAC10-46E3-734B-8182-0390E40C4538}" srcOrd="0" destOrd="0" presId="urn:microsoft.com/office/officeart/2005/8/layout/StepDownProcess"/>
    <dgm:cxn modelId="{A447A38D-6B66-B944-8AD8-BA5E4A225D04}" srcId="{AFF17A2E-DA4E-FA44-B229-BCA2CAE3E945}" destId="{B88BED1F-B57B-FE4A-8CF2-82683B2ED408}" srcOrd="2" destOrd="0" parTransId="{9960C619-A1F2-CC4C-A700-5A30B3D5C970}" sibTransId="{A4DD6EB7-4304-B646-A0C3-7624DCE2373B}"/>
    <dgm:cxn modelId="{55EAD2F1-742D-334D-9EFF-8BE623880CB8}" type="presOf" srcId="{A0B841BE-ABA6-D448-B272-64E2DF24A112}" destId="{4E2645D8-1B96-0B46-B07B-F07634E8DD33}" srcOrd="0" destOrd="0" presId="urn:microsoft.com/office/officeart/2005/8/layout/StepDownProcess"/>
    <dgm:cxn modelId="{C46AE80E-3B39-1A48-997F-C3DC68051D69}" type="presOf" srcId="{AFF17A2E-DA4E-FA44-B229-BCA2CAE3E945}" destId="{63755C6C-B35F-EA48-AF5B-240B55DB3711}" srcOrd="0" destOrd="0" presId="urn:microsoft.com/office/officeart/2005/8/layout/StepDownProcess"/>
    <dgm:cxn modelId="{553011C9-0C47-6C4F-B1B2-E38A4E7A0DEA}" type="presParOf" srcId="{63755C6C-B35F-EA48-AF5B-240B55DB3711}" destId="{3FDD1C6F-F4D0-454D-97AB-2517B8D5EFF7}" srcOrd="0" destOrd="0" presId="urn:microsoft.com/office/officeart/2005/8/layout/StepDownProcess"/>
    <dgm:cxn modelId="{2CE68AE7-C715-7A41-8090-3AA7E3611A64}" type="presParOf" srcId="{3FDD1C6F-F4D0-454D-97AB-2517B8D5EFF7}" destId="{9C4CBF23-1368-FF48-AFDC-152F4E3D010E}" srcOrd="0" destOrd="0" presId="urn:microsoft.com/office/officeart/2005/8/layout/StepDownProcess"/>
    <dgm:cxn modelId="{A779A4E8-6119-6E4C-9A5A-3E83D59AA691}" type="presParOf" srcId="{3FDD1C6F-F4D0-454D-97AB-2517B8D5EFF7}" destId="{4E2645D8-1B96-0B46-B07B-F07634E8DD33}" srcOrd="1" destOrd="0" presId="urn:microsoft.com/office/officeart/2005/8/layout/StepDownProcess"/>
    <dgm:cxn modelId="{A57652D2-9414-B54F-93F3-E7E792B62C26}" type="presParOf" srcId="{3FDD1C6F-F4D0-454D-97AB-2517B8D5EFF7}" destId="{E9776B0E-F831-DC49-A3E5-8FE284F8F3D3}" srcOrd="2" destOrd="0" presId="urn:microsoft.com/office/officeart/2005/8/layout/StepDownProcess"/>
    <dgm:cxn modelId="{A2148067-1BB1-864D-BAEE-843066CFA879}" type="presParOf" srcId="{63755C6C-B35F-EA48-AF5B-240B55DB3711}" destId="{B677A233-4BF7-ED4D-B291-3ADA56849DAD}" srcOrd="1" destOrd="0" presId="urn:microsoft.com/office/officeart/2005/8/layout/StepDownProcess"/>
    <dgm:cxn modelId="{48ADFF53-CB92-6243-AF9F-9B67B51098FE}" type="presParOf" srcId="{63755C6C-B35F-EA48-AF5B-240B55DB3711}" destId="{02AC18EF-4A50-6A40-936F-F06C90932613}" srcOrd="2" destOrd="0" presId="urn:microsoft.com/office/officeart/2005/8/layout/StepDownProcess"/>
    <dgm:cxn modelId="{5DD30875-2928-0E47-891D-30BEEB83282D}" type="presParOf" srcId="{02AC18EF-4A50-6A40-936F-F06C90932613}" destId="{8204E3AF-A8EB-4945-8DA8-DD7D90DFCBB3}" srcOrd="0" destOrd="0" presId="urn:microsoft.com/office/officeart/2005/8/layout/StepDownProcess"/>
    <dgm:cxn modelId="{B339598A-A96C-714A-9494-DE9BFD4BDFA6}" type="presParOf" srcId="{02AC18EF-4A50-6A40-936F-F06C90932613}" destId="{3D3235C0-47DE-2A4B-8EEE-DAC8E578B8D5}" srcOrd="1" destOrd="0" presId="urn:microsoft.com/office/officeart/2005/8/layout/StepDownProcess"/>
    <dgm:cxn modelId="{92C7DC75-9410-194A-8C4A-629ED7ADC055}" type="presParOf" srcId="{02AC18EF-4A50-6A40-936F-F06C90932613}" destId="{D6FBA3DD-D5A5-774D-BF83-0DC9A26B4B2E}" srcOrd="2" destOrd="0" presId="urn:microsoft.com/office/officeart/2005/8/layout/StepDownProcess"/>
    <dgm:cxn modelId="{DA72D4B2-0EB6-504B-BCB2-570613A2A87D}" type="presParOf" srcId="{63755C6C-B35F-EA48-AF5B-240B55DB3711}" destId="{FAFF0331-F1B6-CC47-BDFA-84B5E154E4CB}" srcOrd="3" destOrd="0" presId="urn:microsoft.com/office/officeart/2005/8/layout/StepDownProcess"/>
    <dgm:cxn modelId="{3CFF3651-4B43-6B49-B963-F73A2328E492}" type="presParOf" srcId="{63755C6C-B35F-EA48-AF5B-240B55DB3711}" destId="{84E240E9-EAEA-8E4B-855D-F7C9861AAAD9}" srcOrd="4" destOrd="0" presId="urn:microsoft.com/office/officeart/2005/8/layout/StepDownProcess"/>
    <dgm:cxn modelId="{98EF1DA3-397A-5B42-BE1B-F846887857FB}" type="presParOf" srcId="{84E240E9-EAEA-8E4B-855D-F7C9861AAAD9}" destId="{67785CE1-FD6A-E442-8B50-98D45D633170}" srcOrd="0" destOrd="0" presId="urn:microsoft.com/office/officeart/2005/8/layout/StepDownProcess"/>
    <dgm:cxn modelId="{A2F6855F-E563-A54F-954F-F4BEFF2AAD8F}" type="presParOf" srcId="{84E240E9-EAEA-8E4B-855D-F7C9861AAAD9}" destId="{152151FC-B686-2847-9D6F-2DC37C023235}" srcOrd="1" destOrd="0" presId="urn:microsoft.com/office/officeart/2005/8/layout/StepDownProcess"/>
    <dgm:cxn modelId="{2470EDD4-5E14-3C41-998A-128242E7619B}" type="presParOf" srcId="{84E240E9-EAEA-8E4B-855D-F7C9861AAAD9}" destId="{02AB8B97-DA70-3944-8235-FFC4600CF352}" srcOrd="2" destOrd="0" presId="urn:microsoft.com/office/officeart/2005/8/layout/StepDownProcess"/>
    <dgm:cxn modelId="{12252704-4C56-354C-9070-F96951C5C0CB}" type="presParOf" srcId="{63755C6C-B35F-EA48-AF5B-240B55DB3711}" destId="{D89177A1-9182-ED4D-8896-F40B146E94F1}" srcOrd="5" destOrd="0" presId="urn:microsoft.com/office/officeart/2005/8/layout/StepDownProcess"/>
    <dgm:cxn modelId="{16111D7A-378E-374A-B9B0-872C9679B40F}" type="presParOf" srcId="{63755C6C-B35F-EA48-AF5B-240B55DB3711}" destId="{01460945-EDE7-6B42-986F-6073E717787D}" srcOrd="6" destOrd="0" presId="urn:microsoft.com/office/officeart/2005/8/layout/StepDownProcess"/>
    <dgm:cxn modelId="{D8466874-A3D7-B149-AF4B-61A108D54F96}" type="presParOf" srcId="{01460945-EDE7-6B42-986F-6073E717787D}" destId="{ADDAC3B9-B84E-C74E-BAD4-675EC618D83A}" srcOrd="0" destOrd="0" presId="urn:microsoft.com/office/officeart/2005/8/layout/StepDownProcess"/>
    <dgm:cxn modelId="{13B8038C-2B7B-AB44-811E-A01DF3579C98}" type="presParOf" srcId="{01460945-EDE7-6B42-986F-6073E717787D}" destId="{977EAC10-46E3-734B-8182-0390E40C4538}" srcOrd="1" destOrd="0" presId="urn:microsoft.com/office/officeart/2005/8/layout/StepDownProcess"/>
    <dgm:cxn modelId="{84363645-B978-324C-B64A-5B9B752BDE79}" type="presParOf" srcId="{01460945-EDE7-6B42-986F-6073E717787D}" destId="{FE011FEF-F760-AC4D-81C2-8DAF7D2AA033}" srcOrd="2" destOrd="0" presId="urn:microsoft.com/office/officeart/2005/8/layout/StepDownProcess"/>
    <dgm:cxn modelId="{773BDF2D-A26A-1D43-9C9D-4E0A5F0F87B4}" type="presParOf" srcId="{63755C6C-B35F-EA48-AF5B-240B55DB3711}" destId="{D3E1A90B-2476-694B-996F-48BBAC8C6F2C}" srcOrd="7" destOrd="0" presId="urn:microsoft.com/office/officeart/2005/8/layout/StepDownProcess"/>
    <dgm:cxn modelId="{4BF182E6-73CF-284C-8190-C94A5EE17722}" type="presParOf" srcId="{63755C6C-B35F-EA48-AF5B-240B55DB3711}" destId="{E9473555-D371-8D44-A533-9B19B9967B40}" srcOrd="8" destOrd="0" presId="urn:microsoft.com/office/officeart/2005/8/layout/StepDownProcess"/>
    <dgm:cxn modelId="{7A5DF83D-C388-1D4F-9F9D-965762C88FCD}" type="presParOf" srcId="{E9473555-D371-8D44-A533-9B19B9967B40}" destId="{848BD054-65D3-E345-9DFD-8D9D33E890B3}" srcOrd="0" destOrd="0" presId="urn:microsoft.com/office/officeart/2005/8/layout/StepDown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3E6BBBEB-DA52-CE4F-B40F-18646F3A8D96}" type="doc">
      <dgm:prSet loTypeId="urn:microsoft.com/office/officeart/2005/8/layout/default" loCatId="" qsTypeId="urn:microsoft.com/office/officeart/2005/8/quickstyle/simple4" qsCatId="simple" csTypeId="urn:microsoft.com/office/officeart/2005/8/colors/accent3_3" csCatId="accent3" phldr="1"/>
      <dgm:spPr/>
      <dgm:t>
        <a:bodyPr/>
        <a:lstStyle/>
        <a:p>
          <a:endParaRPr lang="en-US"/>
        </a:p>
      </dgm:t>
    </dgm:pt>
    <dgm:pt modelId="{3B68E393-6DA0-2A47-A6E4-32E598663730}">
      <dgm:prSet phldrT="[Text]" custT="1"/>
      <dgm:spPr/>
      <dgm:t>
        <a:bodyPr/>
        <a:lstStyle/>
        <a:p>
          <a:r>
            <a:rPr lang="en-US" sz="4800" dirty="0" err="1" smtClean="0">
              <a:solidFill>
                <a:srgbClr val="7030A0"/>
              </a:solidFill>
              <a:latin typeface="Times New Roman" charset="0"/>
              <a:ea typeface="Times New Roman" charset="0"/>
              <a:cs typeface="Times New Roman" charset="0"/>
            </a:rPr>
            <a:t>bebas</a:t>
          </a:r>
          <a:endParaRPr lang="en-US" sz="4800" dirty="0">
            <a:solidFill>
              <a:srgbClr val="7030A0"/>
            </a:solidFill>
            <a:latin typeface="Times New Roman" charset="0"/>
            <a:ea typeface="Times New Roman" charset="0"/>
            <a:cs typeface="Times New Roman" charset="0"/>
          </a:endParaRPr>
        </a:p>
      </dgm:t>
    </dgm:pt>
    <dgm:pt modelId="{5D8019BA-6843-7F4D-8E2F-833F3D984A63}" type="parTrans" cxnId="{A2C4716D-F080-4A4F-B70F-7C02D47AA615}">
      <dgm:prSet/>
      <dgm:spPr/>
      <dgm:t>
        <a:bodyPr/>
        <a:lstStyle/>
        <a:p>
          <a:endParaRPr lang="en-US"/>
        </a:p>
      </dgm:t>
    </dgm:pt>
    <dgm:pt modelId="{F937C39B-AA18-8048-A172-39989BE4B905}" type="sibTrans" cxnId="{A2C4716D-F080-4A4F-B70F-7C02D47AA615}">
      <dgm:prSet/>
      <dgm:spPr/>
      <dgm:t>
        <a:bodyPr/>
        <a:lstStyle/>
        <a:p>
          <a:endParaRPr lang="en-US"/>
        </a:p>
      </dgm:t>
    </dgm:pt>
    <dgm:pt modelId="{1465EFC6-F374-754A-891E-9E6D5BBC318F}">
      <dgm:prSet phldrT="[Text]" custT="1"/>
      <dgm:spPr/>
      <dgm:t>
        <a:bodyPr/>
        <a:lstStyle/>
        <a:p>
          <a:r>
            <a:rPr lang="en-US" sz="4800" dirty="0" err="1" smtClean="0">
              <a:solidFill>
                <a:srgbClr val="7030A0"/>
              </a:solidFill>
              <a:latin typeface="Times New Roman" charset="0"/>
              <a:ea typeface="Times New Roman" charset="0"/>
              <a:cs typeface="Times New Roman" charset="0"/>
            </a:rPr>
            <a:t>terbuka</a:t>
          </a:r>
          <a:endParaRPr lang="en-US" sz="4800" dirty="0">
            <a:solidFill>
              <a:srgbClr val="7030A0"/>
            </a:solidFill>
            <a:latin typeface="Times New Roman" charset="0"/>
            <a:ea typeface="Times New Roman" charset="0"/>
            <a:cs typeface="Times New Roman" charset="0"/>
          </a:endParaRPr>
        </a:p>
      </dgm:t>
    </dgm:pt>
    <dgm:pt modelId="{45F69F85-311B-9041-8AF0-1C46B5D240EF}" type="parTrans" cxnId="{99B634F6-48A1-EB43-AE05-E5820C2397AD}">
      <dgm:prSet/>
      <dgm:spPr/>
      <dgm:t>
        <a:bodyPr/>
        <a:lstStyle/>
        <a:p>
          <a:endParaRPr lang="en-US"/>
        </a:p>
      </dgm:t>
    </dgm:pt>
    <dgm:pt modelId="{D83A232E-917B-6849-A47B-9120A0360808}" type="sibTrans" cxnId="{99B634F6-48A1-EB43-AE05-E5820C2397AD}">
      <dgm:prSet/>
      <dgm:spPr/>
      <dgm:t>
        <a:bodyPr/>
        <a:lstStyle/>
        <a:p>
          <a:endParaRPr lang="en-US"/>
        </a:p>
      </dgm:t>
    </dgm:pt>
    <dgm:pt modelId="{244339F1-378D-0D45-9DCF-1A63511D5E05}">
      <dgm:prSet phldrT="[Text]" custT="1"/>
      <dgm:spPr/>
      <dgm:t>
        <a:bodyPr/>
        <a:lstStyle/>
        <a:p>
          <a:r>
            <a:rPr lang="en-US" sz="4800" dirty="0" err="1" smtClean="0">
              <a:solidFill>
                <a:srgbClr val="7030A0"/>
              </a:solidFill>
              <a:latin typeface="Times New Roman" charset="0"/>
              <a:ea typeface="Times New Roman" charset="0"/>
              <a:cs typeface="Times New Roman" charset="0"/>
            </a:rPr>
            <a:t>mandiri</a:t>
          </a:r>
          <a:endParaRPr lang="en-US" sz="4800" dirty="0">
            <a:solidFill>
              <a:srgbClr val="7030A0"/>
            </a:solidFill>
            <a:latin typeface="Times New Roman" charset="0"/>
            <a:ea typeface="Times New Roman" charset="0"/>
            <a:cs typeface="Times New Roman" charset="0"/>
          </a:endParaRPr>
        </a:p>
      </dgm:t>
    </dgm:pt>
    <dgm:pt modelId="{7407BC93-C045-6E4C-B71F-B699407C8E29}" type="parTrans" cxnId="{5AA5226B-F7C0-A14C-A137-AEFB73CA7A26}">
      <dgm:prSet/>
      <dgm:spPr/>
      <dgm:t>
        <a:bodyPr/>
        <a:lstStyle/>
        <a:p>
          <a:endParaRPr lang="en-US"/>
        </a:p>
      </dgm:t>
    </dgm:pt>
    <dgm:pt modelId="{5854520A-415C-D345-B84F-105EA266F6CB}" type="sibTrans" cxnId="{5AA5226B-F7C0-A14C-A137-AEFB73CA7A26}">
      <dgm:prSet/>
      <dgm:spPr/>
      <dgm:t>
        <a:bodyPr/>
        <a:lstStyle/>
        <a:p>
          <a:endParaRPr lang="en-US"/>
        </a:p>
      </dgm:t>
    </dgm:pt>
    <dgm:pt modelId="{FDEBD599-24FE-D84F-8FDC-E382CEC4CB2D}">
      <dgm:prSet phldrT="[Text]" custT="1"/>
      <dgm:spPr/>
      <dgm:t>
        <a:bodyPr/>
        <a:lstStyle/>
        <a:p>
          <a:r>
            <a:rPr lang="en-US" sz="4800" dirty="0" err="1" smtClean="0">
              <a:solidFill>
                <a:srgbClr val="002060"/>
              </a:solidFill>
              <a:latin typeface="Times New Roman" charset="0"/>
              <a:ea typeface="Times New Roman" charset="0"/>
              <a:cs typeface="Times New Roman" charset="0"/>
            </a:rPr>
            <a:t>demokratis</a:t>
          </a:r>
          <a:endParaRPr lang="en-US" sz="4800" dirty="0">
            <a:solidFill>
              <a:srgbClr val="002060"/>
            </a:solidFill>
            <a:latin typeface="Times New Roman" charset="0"/>
            <a:ea typeface="Times New Roman" charset="0"/>
            <a:cs typeface="Times New Roman" charset="0"/>
          </a:endParaRPr>
        </a:p>
      </dgm:t>
    </dgm:pt>
    <dgm:pt modelId="{9E7134BE-5336-A741-B853-D5D52018CED3}" type="parTrans" cxnId="{75B7779C-2DA5-9B4A-A877-501F87F7882B}">
      <dgm:prSet/>
      <dgm:spPr/>
      <dgm:t>
        <a:bodyPr/>
        <a:lstStyle/>
        <a:p>
          <a:endParaRPr lang="en-US"/>
        </a:p>
      </dgm:t>
    </dgm:pt>
    <dgm:pt modelId="{32BC9BD4-ADA1-C943-9435-FAFC5621EE33}" type="sibTrans" cxnId="{75B7779C-2DA5-9B4A-A877-501F87F7882B}">
      <dgm:prSet/>
      <dgm:spPr/>
      <dgm:t>
        <a:bodyPr/>
        <a:lstStyle/>
        <a:p>
          <a:endParaRPr lang="en-US"/>
        </a:p>
      </dgm:t>
    </dgm:pt>
    <dgm:pt modelId="{69F7F766-9520-1E48-B233-4CD24D3E303C}">
      <dgm:prSet phldrT="[Text]" custT="1"/>
      <dgm:spPr/>
      <dgm:t>
        <a:bodyPr/>
        <a:lstStyle/>
        <a:p>
          <a:r>
            <a:rPr lang="en-US" sz="4400" dirty="0" err="1" smtClean="0">
              <a:solidFill>
                <a:srgbClr val="002060"/>
              </a:solidFill>
              <a:latin typeface="Times New Roman" charset="0"/>
              <a:ea typeface="Times New Roman" charset="0"/>
              <a:cs typeface="Times New Roman" charset="0"/>
            </a:rPr>
            <a:t>bertanggung</a:t>
          </a:r>
          <a:r>
            <a:rPr lang="en-US" sz="4400" dirty="0" smtClean="0">
              <a:solidFill>
                <a:srgbClr val="002060"/>
              </a:solidFill>
              <a:latin typeface="Times New Roman" charset="0"/>
              <a:ea typeface="Times New Roman" charset="0"/>
              <a:cs typeface="Times New Roman" charset="0"/>
            </a:rPr>
            <a:t> </a:t>
          </a:r>
          <a:r>
            <a:rPr lang="en-US" sz="4400" dirty="0" err="1" smtClean="0">
              <a:solidFill>
                <a:srgbClr val="002060"/>
              </a:solidFill>
              <a:latin typeface="Times New Roman" charset="0"/>
              <a:ea typeface="Times New Roman" charset="0"/>
              <a:cs typeface="Times New Roman" charset="0"/>
            </a:rPr>
            <a:t>jawab</a:t>
          </a:r>
          <a:endParaRPr lang="en-US" sz="4400" dirty="0">
            <a:solidFill>
              <a:srgbClr val="002060"/>
            </a:solidFill>
            <a:latin typeface="Times New Roman" charset="0"/>
            <a:ea typeface="Times New Roman" charset="0"/>
            <a:cs typeface="Times New Roman" charset="0"/>
          </a:endParaRPr>
        </a:p>
      </dgm:t>
    </dgm:pt>
    <dgm:pt modelId="{42FE6384-DA45-064D-94D9-A5FA19C4AFB9}" type="parTrans" cxnId="{4BEFB61A-AD1D-D24F-8C82-50992FE7BE09}">
      <dgm:prSet/>
      <dgm:spPr/>
      <dgm:t>
        <a:bodyPr/>
        <a:lstStyle/>
        <a:p>
          <a:endParaRPr lang="en-US"/>
        </a:p>
      </dgm:t>
    </dgm:pt>
    <dgm:pt modelId="{58924B04-2862-1846-8E6F-9CA5A1110828}" type="sibTrans" cxnId="{4BEFB61A-AD1D-D24F-8C82-50992FE7BE09}">
      <dgm:prSet/>
      <dgm:spPr/>
      <dgm:t>
        <a:bodyPr/>
        <a:lstStyle/>
        <a:p>
          <a:endParaRPr lang="en-US"/>
        </a:p>
      </dgm:t>
    </dgm:pt>
    <dgm:pt modelId="{CC300E6B-B5E7-4D4C-8B19-0F0E6F21EBD9}" type="pres">
      <dgm:prSet presAssocID="{3E6BBBEB-DA52-CE4F-B40F-18646F3A8D96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AF25A3DC-92C2-B142-995C-14E709214F3F}" type="pres">
      <dgm:prSet presAssocID="{3B68E393-6DA0-2A47-A6E4-32E598663730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6501B32-29BD-0540-B7A9-E5854ADE71D9}" type="pres">
      <dgm:prSet presAssocID="{F937C39B-AA18-8048-A172-39989BE4B905}" presName="sibTrans" presStyleCnt="0"/>
      <dgm:spPr/>
      <dgm:t>
        <a:bodyPr/>
        <a:lstStyle/>
        <a:p>
          <a:endParaRPr lang="en-US"/>
        </a:p>
      </dgm:t>
    </dgm:pt>
    <dgm:pt modelId="{B2653E94-FC99-AF48-85D2-C427811BCBF2}" type="pres">
      <dgm:prSet presAssocID="{1465EFC6-F374-754A-891E-9E6D5BBC318F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A8FC3A3-194A-184D-A758-F8716C5606F9}" type="pres">
      <dgm:prSet presAssocID="{D83A232E-917B-6849-A47B-9120A0360808}" presName="sibTrans" presStyleCnt="0"/>
      <dgm:spPr/>
      <dgm:t>
        <a:bodyPr/>
        <a:lstStyle/>
        <a:p>
          <a:endParaRPr lang="en-US"/>
        </a:p>
      </dgm:t>
    </dgm:pt>
    <dgm:pt modelId="{3CBB16F6-E6CD-9048-A681-2B4C8FA5B7DF}" type="pres">
      <dgm:prSet presAssocID="{244339F1-378D-0D45-9DCF-1A63511D5E05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D51AED6-1FDB-0D47-8E36-EBE05869B745}" type="pres">
      <dgm:prSet presAssocID="{5854520A-415C-D345-B84F-105EA266F6CB}" presName="sibTrans" presStyleCnt="0"/>
      <dgm:spPr/>
      <dgm:t>
        <a:bodyPr/>
        <a:lstStyle/>
        <a:p>
          <a:endParaRPr lang="en-US"/>
        </a:p>
      </dgm:t>
    </dgm:pt>
    <dgm:pt modelId="{716739DA-8C7B-0D42-B62A-14A8B9CB7EFE}" type="pres">
      <dgm:prSet presAssocID="{FDEBD599-24FE-D84F-8FDC-E382CEC4CB2D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B536A5F-F5AE-B74D-8C6E-972DD08DE6EE}" type="pres">
      <dgm:prSet presAssocID="{32BC9BD4-ADA1-C943-9435-FAFC5621EE33}" presName="sibTrans" presStyleCnt="0"/>
      <dgm:spPr/>
      <dgm:t>
        <a:bodyPr/>
        <a:lstStyle/>
        <a:p>
          <a:endParaRPr lang="en-US"/>
        </a:p>
      </dgm:t>
    </dgm:pt>
    <dgm:pt modelId="{B2CC0FA7-76DC-FC43-ACBB-8B700F600682}" type="pres">
      <dgm:prSet presAssocID="{69F7F766-9520-1E48-B233-4CD24D3E303C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4BAB766E-F538-6C41-9C14-0947031698A2}" type="presOf" srcId="{244339F1-378D-0D45-9DCF-1A63511D5E05}" destId="{3CBB16F6-E6CD-9048-A681-2B4C8FA5B7DF}" srcOrd="0" destOrd="0" presId="urn:microsoft.com/office/officeart/2005/8/layout/default"/>
    <dgm:cxn modelId="{4D0AE88D-72AF-3745-997D-53E21ACAF3FC}" type="presOf" srcId="{FDEBD599-24FE-D84F-8FDC-E382CEC4CB2D}" destId="{716739DA-8C7B-0D42-B62A-14A8B9CB7EFE}" srcOrd="0" destOrd="0" presId="urn:microsoft.com/office/officeart/2005/8/layout/default"/>
    <dgm:cxn modelId="{951A7E12-39BC-FF48-A6B3-12919579594B}" type="presOf" srcId="{1465EFC6-F374-754A-891E-9E6D5BBC318F}" destId="{B2653E94-FC99-AF48-85D2-C427811BCBF2}" srcOrd="0" destOrd="0" presId="urn:microsoft.com/office/officeart/2005/8/layout/default"/>
    <dgm:cxn modelId="{32A99420-A26F-564D-A6E8-DC8409C066B7}" type="presOf" srcId="{3E6BBBEB-DA52-CE4F-B40F-18646F3A8D96}" destId="{CC300E6B-B5E7-4D4C-8B19-0F0E6F21EBD9}" srcOrd="0" destOrd="0" presId="urn:microsoft.com/office/officeart/2005/8/layout/default"/>
    <dgm:cxn modelId="{75B7779C-2DA5-9B4A-A877-501F87F7882B}" srcId="{3E6BBBEB-DA52-CE4F-B40F-18646F3A8D96}" destId="{FDEBD599-24FE-D84F-8FDC-E382CEC4CB2D}" srcOrd="3" destOrd="0" parTransId="{9E7134BE-5336-A741-B853-D5D52018CED3}" sibTransId="{32BC9BD4-ADA1-C943-9435-FAFC5621EE33}"/>
    <dgm:cxn modelId="{A2C4716D-F080-4A4F-B70F-7C02D47AA615}" srcId="{3E6BBBEB-DA52-CE4F-B40F-18646F3A8D96}" destId="{3B68E393-6DA0-2A47-A6E4-32E598663730}" srcOrd="0" destOrd="0" parTransId="{5D8019BA-6843-7F4D-8E2F-833F3D984A63}" sibTransId="{F937C39B-AA18-8048-A172-39989BE4B905}"/>
    <dgm:cxn modelId="{4BEFB61A-AD1D-D24F-8C82-50992FE7BE09}" srcId="{3E6BBBEB-DA52-CE4F-B40F-18646F3A8D96}" destId="{69F7F766-9520-1E48-B233-4CD24D3E303C}" srcOrd="4" destOrd="0" parTransId="{42FE6384-DA45-064D-94D9-A5FA19C4AFB9}" sibTransId="{58924B04-2862-1846-8E6F-9CA5A1110828}"/>
    <dgm:cxn modelId="{1E93F779-412F-FE4D-8421-9E0E3112962C}" type="presOf" srcId="{69F7F766-9520-1E48-B233-4CD24D3E303C}" destId="{B2CC0FA7-76DC-FC43-ACBB-8B700F600682}" srcOrd="0" destOrd="0" presId="urn:microsoft.com/office/officeart/2005/8/layout/default"/>
    <dgm:cxn modelId="{5BB0B717-3170-0149-B41A-F17B38D67CBE}" type="presOf" srcId="{3B68E393-6DA0-2A47-A6E4-32E598663730}" destId="{AF25A3DC-92C2-B142-995C-14E709214F3F}" srcOrd="0" destOrd="0" presId="urn:microsoft.com/office/officeart/2005/8/layout/default"/>
    <dgm:cxn modelId="{5AA5226B-F7C0-A14C-A137-AEFB73CA7A26}" srcId="{3E6BBBEB-DA52-CE4F-B40F-18646F3A8D96}" destId="{244339F1-378D-0D45-9DCF-1A63511D5E05}" srcOrd="2" destOrd="0" parTransId="{7407BC93-C045-6E4C-B71F-B699407C8E29}" sibTransId="{5854520A-415C-D345-B84F-105EA266F6CB}"/>
    <dgm:cxn modelId="{99B634F6-48A1-EB43-AE05-E5820C2397AD}" srcId="{3E6BBBEB-DA52-CE4F-B40F-18646F3A8D96}" destId="{1465EFC6-F374-754A-891E-9E6D5BBC318F}" srcOrd="1" destOrd="0" parTransId="{45F69F85-311B-9041-8AF0-1C46B5D240EF}" sibTransId="{D83A232E-917B-6849-A47B-9120A0360808}"/>
    <dgm:cxn modelId="{DFCF881F-5847-1F49-8A96-61A491D544E5}" type="presParOf" srcId="{CC300E6B-B5E7-4D4C-8B19-0F0E6F21EBD9}" destId="{AF25A3DC-92C2-B142-995C-14E709214F3F}" srcOrd="0" destOrd="0" presId="urn:microsoft.com/office/officeart/2005/8/layout/default"/>
    <dgm:cxn modelId="{E2F2FD46-FCA8-3141-B67D-32AD4E43B649}" type="presParOf" srcId="{CC300E6B-B5E7-4D4C-8B19-0F0E6F21EBD9}" destId="{A6501B32-29BD-0540-B7A9-E5854ADE71D9}" srcOrd="1" destOrd="0" presId="urn:microsoft.com/office/officeart/2005/8/layout/default"/>
    <dgm:cxn modelId="{B9F3368C-DF48-4D4B-9A36-C7EA4A97188D}" type="presParOf" srcId="{CC300E6B-B5E7-4D4C-8B19-0F0E6F21EBD9}" destId="{B2653E94-FC99-AF48-85D2-C427811BCBF2}" srcOrd="2" destOrd="0" presId="urn:microsoft.com/office/officeart/2005/8/layout/default"/>
    <dgm:cxn modelId="{9EE41329-C4D8-B346-9099-EB4363FA4355}" type="presParOf" srcId="{CC300E6B-B5E7-4D4C-8B19-0F0E6F21EBD9}" destId="{CA8FC3A3-194A-184D-A758-F8716C5606F9}" srcOrd="3" destOrd="0" presId="urn:microsoft.com/office/officeart/2005/8/layout/default"/>
    <dgm:cxn modelId="{5EDEF9C6-FA07-D642-943A-760ED21F9B95}" type="presParOf" srcId="{CC300E6B-B5E7-4D4C-8B19-0F0E6F21EBD9}" destId="{3CBB16F6-E6CD-9048-A681-2B4C8FA5B7DF}" srcOrd="4" destOrd="0" presId="urn:microsoft.com/office/officeart/2005/8/layout/default"/>
    <dgm:cxn modelId="{C67934D7-64A4-5347-858B-22F649527D07}" type="presParOf" srcId="{CC300E6B-B5E7-4D4C-8B19-0F0E6F21EBD9}" destId="{FD51AED6-1FDB-0D47-8E36-EBE05869B745}" srcOrd="5" destOrd="0" presId="urn:microsoft.com/office/officeart/2005/8/layout/default"/>
    <dgm:cxn modelId="{4A473736-DD62-E043-B954-DEEE561AF012}" type="presParOf" srcId="{CC300E6B-B5E7-4D4C-8B19-0F0E6F21EBD9}" destId="{716739DA-8C7B-0D42-B62A-14A8B9CB7EFE}" srcOrd="6" destOrd="0" presId="urn:microsoft.com/office/officeart/2005/8/layout/default"/>
    <dgm:cxn modelId="{CDA0919F-045C-4F4E-B55E-C68F7A4C828D}" type="presParOf" srcId="{CC300E6B-B5E7-4D4C-8B19-0F0E6F21EBD9}" destId="{8B536A5F-F5AE-B74D-8C6E-972DD08DE6EE}" srcOrd="7" destOrd="0" presId="urn:microsoft.com/office/officeart/2005/8/layout/default"/>
    <dgm:cxn modelId="{90B9049E-9757-664E-9ACD-CFD7B7B13FF1}" type="presParOf" srcId="{CC300E6B-B5E7-4D4C-8B19-0F0E6F21EBD9}" destId="{B2CC0FA7-76DC-FC43-ACBB-8B700F600682}" srcOrd="8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AA392C88-A254-A347-B39F-F2CBFA8A1D34}" type="doc">
      <dgm:prSet loTypeId="urn:microsoft.com/office/officeart/2005/8/layout/vList4" loCatId="" qsTypeId="urn:microsoft.com/office/officeart/2005/8/quickstyle/simple4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1833A31F-ED2F-A74A-B1C5-2F6F5EEDC617}">
      <dgm:prSet phldrT="[Text]"/>
      <dgm:spPr/>
      <dgm:t>
        <a:bodyPr/>
        <a:lstStyle/>
        <a:p>
          <a:r>
            <a:rPr lang="en-US" dirty="0" err="1" smtClean="0">
              <a:solidFill>
                <a:schemeClr val="tx1"/>
              </a:solidFill>
            </a:rPr>
            <a:t>kontak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awal</a:t>
          </a:r>
          <a:endParaRPr lang="en-US" dirty="0">
            <a:solidFill>
              <a:schemeClr val="tx1"/>
            </a:solidFill>
          </a:endParaRPr>
        </a:p>
      </dgm:t>
    </dgm:pt>
    <dgm:pt modelId="{24A49049-4A1F-3841-80AE-6DABE93786BA}" type="parTrans" cxnId="{33D1319A-04EE-A744-9850-B641214076E2}">
      <dgm:prSet/>
      <dgm:spPr/>
      <dgm:t>
        <a:bodyPr/>
        <a:lstStyle/>
        <a:p>
          <a:endParaRPr lang="en-US"/>
        </a:p>
      </dgm:t>
    </dgm:pt>
    <dgm:pt modelId="{794B2D24-4284-584C-964B-624F47797DA6}" type="sibTrans" cxnId="{33D1319A-04EE-A744-9850-B641214076E2}">
      <dgm:prSet/>
      <dgm:spPr/>
      <dgm:t>
        <a:bodyPr/>
        <a:lstStyle/>
        <a:p>
          <a:endParaRPr lang="en-US"/>
        </a:p>
      </dgm:t>
    </dgm:pt>
    <dgm:pt modelId="{781D5BB1-16D4-BF46-AC11-2B60A2C95700}">
      <dgm:prSet phldrT="[Text]"/>
      <dgm:spPr/>
      <dgm:t>
        <a:bodyPr/>
        <a:lstStyle/>
        <a:p>
          <a:r>
            <a:rPr lang="en-US" dirty="0" err="1" smtClean="0">
              <a:solidFill>
                <a:srgbClr val="7030A0"/>
              </a:solidFill>
            </a:rPr>
            <a:t>memperoleh</a:t>
          </a:r>
          <a:r>
            <a:rPr lang="en-US" dirty="0" smtClean="0">
              <a:solidFill>
                <a:srgbClr val="7030A0"/>
              </a:solidFill>
            </a:rPr>
            <a:t> </a:t>
          </a:r>
          <a:r>
            <a:rPr lang="en-US" dirty="0" err="1" smtClean="0">
              <a:solidFill>
                <a:srgbClr val="7030A0"/>
              </a:solidFill>
            </a:rPr>
            <a:t>kartu</a:t>
          </a:r>
          <a:r>
            <a:rPr lang="en-US" dirty="0" smtClean="0">
              <a:solidFill>
                <a:srgbClr val="7030A0"/>
              </a:solidFill>
            </a:rPr>
            <a:t> </a:t>
          </a:r>
          <a:r>
            <a:rPr lang="en-US" dirty="0" err="1" smtClean="0">
              <a:solidFill>
                <a:srgbClr val="7030A0"/>
              </a:solidFill>
            </a:rPr>
            <a:t>otorisasi</a:t>
          </a:r>
          <a:endParaRPr lang="en-US" dirty="0">
            <a:solidFill>
              <a:srgbClr val="7030A0"/>
            </a:solidFill>
          </a:endParaRPr>
        </a:p>
      </dgm:t>
    </dgm:pt>
    <dgm:pt modelId="{5111A2E3-2128-174B-A279-3F7492374E5E}" type="parTrans" cxnId="{E06F3BF2-C13B-0946-824C-F8BDDC575271}">
      <dgm:prSet/>
      <dgm:spPr/>
      <dgm:t>
        <a:bodyPr/>
        <a:lstStyle/>
        <a:p>
          <a:endParaRPr lang="en-US"/>
        </a:p>
      </dgm:t>
    </dgm:pt>
    <dgm:pt modelId="{BF3B3D05-349B-B64B-9CAE-797CFDB6E1DF}" type="sibTrans" cxnId="{E06F3BF2-C13B-0946-824C-F8BDDC575271}">
      <dgm:prSet/>
      <dgm:spPr/>
      <dgm:t>
        <a:bodyPr/>
        <a:lstStyle/>
        <a:p>
          <a:endParaRPr lang="en-US"/>
        </a:p>
      </dgm:t>
    </dgm:pt>
    <dgm:pt modelId="{9CA8C95B-A2ED-434B-9650-A82BDB724898}">
      <dgm:prSet phldrT="[Text]"/>
      <dgm:spPr/>
      <dgm:t>
        <a:bodyPr/>
        <a:lstStyle/>
        <a:p>
          <a:r>
            <a:rPr lang="en-US" dirty="0" err="1" smtClean="0">
              <a:solidFill>
                <a:schemeClr val="tx1"/>
              </a:solidFill>
            </a:rPr>
            <a:t>melaksanakan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pemeriksaan</a:t>
          </a:r>
          <a:r>
            <a:rPr lang="en-US" dirty="0" smtClean="0"/>
            <a:t>.</a:t>
          </a:r>
          <a:endParaRPr lang="en-US" dirty="0"/>
        </a:p>
      </dgm:t>
    </dgm:pt>
    <dgm:pt modelId="{44C02F42-2493-5D47-A8FF-523CFAF3E28B}" type="parTrans" cxnId="{578DF53F-4F32-5B46-A6C1-EB64E733D9EB}">
      <dgm:prSet/>
      <dgm:spPr/>
      <dgm:t>
        <a:bodyPr/>
        <a:lstStyle/>
        <a:p>
          <a:endParaRPr lang="en-US"/>
        </a:p>
      </dgm:t>
    </dgm:pt>
    <dgm:pt modelId="{2C34CE0D-D460-1E49-90F8-9517F478151D}" type="sibTrans" cxnId="{578DF53F-4F32-5B46-A6C1-EB64E733D9EB}">
      <dgm:prSet/>
      <dgm:spPr/>
      <dgm:t>
        <a:bodyPr/>
        <a:lstStyle/>
        <a:p>
          <a:endParaRPr lang="en-US"/>
        </a:p>
      </dgm:t>
    </dgm:pt>
    <dgm:pt modelId="{5EC9A497-27A5-6E44-B1E1-A424A4989747}">
      <dgm:prSet phldrT="[Text]"/>
      <dgm:spPr/>
      <dgm:t>
        <a:bodyPr/>
        <a:lstStyle/>
        <a:p>
          <a:r>
            <a:rPr lang="en-US" dirty="0" err="1" smtClean="0">
              <a:solidFill>
                <a:srgbClr val="7030A0"/>
              </a:solidFill>
            </a:rPr>
            <a:t>kampanye</a:t>
          </a:r>
          <a:endParaRPr lang="en-US" dirty="0">
            <a:solidFill>
              <a:srgbClr val="7030A0"/>
            </a:solidFill>
          </a:endParaRPr>
        </a:p>
      </dgm:t>
    </dgm:pt>
    <dgm:pt modelId="{D3D25C90-488E-D44D-9CF2-3BCB74327B34}" type="parTrans" cxnId="{B6D4670B-4FBA-4B4F-81CB-AFBC38762D51}">
      <dgm:prSet/>
      <dgm:spPr/>
      <dgm:t>
        <a:bodyPr/>
        <a:lstStyle/>
        <a:p>
          <a:endParaRPr lang="en-US"/>
        </a:p>
      </dgm:t>
    </dgm:pt>
    <dgm:pt modelId="{71B9D006-0CEE-4D4D-A621-6E4C61B7EC83}" type="sibTrans" cxnId="{B6D4670B-4FBA-4B4F-81CB-AFBC38762D51}">
      <dgm:prSet/>
      <dgm:spPr/>
      <dgm:t>
        <a:bodyPr/>
        <a:lstStyle/>
        <a:p>
          <a:endParaRPr lang="en-US"/>
        </a:p>
      </dgm:t>
    </dgm:pt>
    <dgm:pt modelId="{DEFF6BE6-CB92-9A4E-A784-C3049D01A569}">
      <dgm:prSet phldrT="[Text]"/>
      <dgm:spPr/>
      <dgm:t>
        <a:bodyPr/>
        <a:lstStyle/>
        <a:p>
          <a:r>
            <a:rPr lang="en-US" dirty="0" err="1" smtClean="0">
              <a:solidFill>
                <a:srgbClr val="7030A0"/>
              </a:solidFill>
            </a:rPr>
            <a:t>pemilihan</a:t>
          </a:r>
          <a:endParaRPr lang="en-US" dirty="0">
            <a:solidFill>
              <a:srgbClr val="7030A0"/>
            </a:solidFill>
          </a:endParaRPr>
        </a:p>
      </dgm:t>
    </dgm:pt>
    <dgm:pt modelId="{9B4E6DAE-77CF-0440-8C98-57E3C761C8CC}" type="parTrans" cxnId="{134FFB7D-8643-A24C-82A6-F5BA71B71D34}">
      <dgm:prSet/>
      <dgm:spPr/>
      <dgm:t>
        <a:bodyPr/>
        <a:lstStyle/>
        <a:p>
          <a:endParaRPr lang="en-US"/>
        </a:p>
      </dgm:t>
    </dgm:pt>
    <dgm:pt modelId="{D9BED8FC-8F75-FD43-9847-8B8BDA228956}" type="sibTrans" cxnId="{134FFB7D-8643-A24C-82A6-F5BA71B71D34}">
      <dgm:prSet/>
      <dgm:spPr/>
      <dgm:t>
        <a:bodyPr/>
        <a:lstStyle/>
        <a:p>
          <a:endParaRPr lang="en-US"/>
        </a:p>
      </dgm:t>
    </dgm:pt>
    <dgm:pt modelId="{CD0746B8-8CBC-E64F-A142-D7D78F25DB4D}" type="pres">
      <dgm:prSet presAssocID="{AA392C88-A254-A347-B39F-F2CBFA8A1D34}" presName="linear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F929E1DC-33AA-BA40-A605-702A919C0376}" type="pres">
      <dgm:prSet presAssocID="{1833A31F-ED2F-A74A-B1C5-2F6F5EEDC617}" presName="comp" presStyleCnt="0"/>
      <dgm:spPr/>
    </dgm:pt>
    <dgm:pt modelId="{1B3530A9-775D-7647-976D-ECB3559270C8}" type="pres">
      <dgm:prSet presAssocID="{1833A31F-ED2F-A74A-B1C5-2F6F5EEDC617}" presName="box" presStyleLbl="node1" presStyleIdx="0" presStyleCnt="5"/>
      <dgm:spPr/>
      <dgm:t>
        <a:bodyPr/>
        <a:lstStyle/>
        <a:p>
          <a:endParaRPr lang="en-US"/>
        </a:p>
      </dgm:t>
    </dgm:pt>
    <dgm:pt modelId="{669D6139-9391-B148-B58F-183F270B3F8D}" type="pres">
      <dgm:prSet presAssocID="{1833A31F-ED2F-A74A-B1C5-2F6F5EEDC617}" presName="img" presStyleLbl="fgImgPlace1" presStyleIdx="0" presStyleCnt="5"/>
      <dgm:spPr/>
    </dgm:pt>
    <dgm:pt modelId="{5543FB58-EECF-2D41-8198-35AE18A61DE5}" type="pres">
      <dgm:prSet presAssocID="{1833A31F-ED2F-A74A-B1C5-2F6F5EEDC617}" presName="text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274B9B7-57EA-8A49-9430-7917C5D6C9E4}" type="pres">
      <dgm:prSet presAssocID="{794B2D24-4284-584C-964B-624F47797DA6}" presName="spacer" presStyleCnt="0"/>
      <dgm:spPr/>
    </dgm:pt>
    <dgm:pt modelId="{933E5F80-8101-6049-8EE0-E4F2DC22499E}" type="pres">
      <dgm:prSet presAssocID="{781D5BB1-16D4-BF46-AC11-2B60A2C95700}" presName="comp" presStyleCnt="0"/>
      <dgm:spPr/>
    </dgm:pt>
    <dgm:pt modelId="{1146F589-3A31-6745-A4A6-9FAF0F91A279}" type="pres">
      <dgm:prSet presAssocID="{781D5BB1-16D4-BF46-AC11-2B60A2C95700}" presName="box" presStyleLbl="node1" presStyleIdx="1" presStyleCnt="5"/>
      <dgm:spPr/>
      <dgm:t>
        <a:bodyPr/>
        <a:lstStyle/>
        <a:p>
          <a:endParaRPr lang="en-US"/>
        </a:p>
      </dgm:t>
    </dgm:pt>
    <dgm:pt modelId="{6AB01FA6-E2CD-3848-A74A-42896F6F34B7}" type="pres">
      <dgm:prSet presAssocID="{781D5BB1-16D4-BF46-AC11-2B60A2C95700}" presName="img" presStyleLbl="fgImgPlace1" presStyleIdx="1" presStyleCnt="5"/>
      <dgm:spPr/>
    </dgm:pt>
    <dgm:pt modelId="{4EC4DF03-70EB-324A-8DC1-105901D26255}" type="pres">
      <dgm:prSet presAssocID="{781D5BB1-16D4-BF46-AC11-2B60A2C95700}" presName="text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3714288-7AE1-4B4C-A13E-792D7C936EB2}" type="pres">
      <dgm:prSet presAssocID="{BF3B3D05-349B-B64B-9CAE-797CFDB6E1DF}" presName="spacer" presStyleCnt="0"/>
      <dgm:spPr/>
    </dgm:pt>
    <dgm:pt modelId="{3FBD6CE9-D510-6744-99E8-16DC108DAC95}" type="pres">
      <dgm:prSet presAssocID="{9CA8C95B-A2ED-434B-9650-A82BDB724898}" presName="comp" presStyleCnt="0"/>
      <dgm:spPr/>
    </dgm:pt>
    <dgm:pt modelId="{7C121C1D-88BB-A046-A76C-79D00D67B36D}" type="pres">
      <dgm:prSet presAssocID="{9CA8C95B-A2ED-434B-9650-A82BDB724898}" presName="box" presStyleLbl="node1" presStyleIdx="2" presStyleCnt="5"/>
      <dgm:spPr/>
      <dgm:t>
        <a:bodyPr/>
        <a:lstStyle/>
        <a:p>
          <a:endParaRPr lang="en-US"/>
        </a:p>
      </dgm:t>
    </dgm:pt>
    <dgm:pt modelId="{72EB44EA-4476-B54D-B324-BA542420284D}" type="pres">
      <dgm:prSet presAssocID="{9CA8C95B-A2ED-434B-9650-A82BDB724898}" presName="img" presStyleLbl="fgImgPlace1" presStyleIdx="2" presStyleCnt="5"/>
      <dgm:spPr/>
    </dgm:pt>
    <dgm:pt modelId="{4F8B1A15-040D-8A41-BC55-443D68F0D056}" type="pres">
      <dgm:prSet presAssocID="{9CA8C95B-A2ED-434B-9650-A82BDB724898}" presName="text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9E9DF1C-B546-EB4E-9DD9-EB60A89BF513}" type="pres">
      <dgm:prSet presAssocID="{2C34CE0D-D460-1E49-90F8-9517F478151D}" presName="spacer" presStyleCnt="0"/>
      <dgm:spPr/>
    </dgm:pt>
    <dgm:pt modelId="{3F079C40-A8F6-C241-808A-388F79818B9D}" type="pres">
      <dgm:prSet presAssocID="{5EC9A497-27A5-6E44-B1E1-A424A4989747}" presName="comp" presStyleCnt="0"/>
      <dgm:spPr/>
    </dgm:pt>
    <dgm:pt modelId="{191A34D8-996F-9142-9668-F4BA0D40A241}" type="pres">
      <dgm:prSet presAssocID="{5EC9A497-27A5-6E44-B1E1-A424A4989747}" presName="box" presStyleLbl="node1" presStyleIdx="3" presStyleCnt="5"/>
      <dgm:spPr/>
      <dgm:t>
        <a:bodyPr/>
        <a:lstStyle/>
        <a:p>
          <a:endParaRPr lang="en-US"/>
        </a:p>
      </dgm:t>
    </dgm:pt>
    <dgm:pt modelId="{260C5542-D1C9-F740-99A8-8E5385A94EC7}" type="pres">
      <dgm:prSet presAssocID="{5EC9A497-27A5-6E44-B1E1-A424A4989747}" presName="img" presStyleLbl="fgImgPlace1" presStyleIdx="3" presStyleCnt="5"/>
      <dgm:spPr/>
    </dgm:pt>
    <dgm:pt modelId="{CC726A53-0384-B44A-8A50-15CE3BF07F3E}" type="pres">
      <dgm:prSet presAssocID="{5EC9A497-27A5-6E44-B1E1-A424A4989747}" presName="text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0BD7ACC-D051-1C46-870D-2EEC41EC9900}" type="pres">
      <dgm:prSet presAssocID="{71B9D006-0CEE-4D4D-A621-6E4C61B7EC83}" presName="spacer" presStyleCnt="0"/>
      <dgm:spPr/>
    </dgm:pt>
    <dgm:pt modelId="{7B92F881-15BC-3E49-8BDF-E49C6D6259F8}" type="pres">
      <dgm:prSet presAssocID="{DEFF6BE6-CB92-9A4E-A784-C3049D01A569}" presName="comp" presStyleCnt="0"/>
      <dgm:spPr/>
    </dgm:pt>
    <dgm:pt modelId="{7E73AF92-5094-8C44-A88B-BE89C0865B79}" type="pres">
      <dgm:prSet presAssocID="{DEFF6BE6-CB92-9A4E-A784-C3049D01A569}" presName="box" presStyleLbl="node1" presStyleIdx="4" presStyleCnt="5"/>
      <dgm:spPr/>
      <dgm:t>
        <a:bodyPr/>
        <a:lstStyle/>
        <a:p>
          <a:endParaRPr lang="en-US"/>
        </a:p>
      </dgm:t>
    </dgm:pt>
    <dgm:pt modelId="{127DA730-5173-2847-8D5A-59DBCEFEEFC9}" type="pres">
      <dgm:prSet presAssocID="{DEFF6BE6-CB92-9A4E-A784-C3049D01A569}" presName="img" presStyleLbl="fgImgPlace1" presStyleIdx="4" presStyleCnt="5"/>
      <dgm:spPr/>
    </dgm:pt>
    <dgm:pt modelId="{19335C8B-1DF1-8943-9A5A-C564588F2019}" type="pres">
      <dgm:prSet presAssocID="{DEFF6BE6-CB92-9A4E-A784-C3049D01A569}" presName="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B6D4670B-4FBA-4B4F-81CB-AFBC38762D51}" srcId="{AA392C88-A254-A347-B39F-F2CBFA8A1D34}" destId="{5EC9A497-27A5-6E44-B1E1-A424A4989747}" srcOrd="3" destOrd="0" parTransId="{D3D25C90-488E-D44D-9CF2-3BCB74327B34}" sibTransId="{71B9D006-0CEE-4D4D-A621-6E4C61B7EC83}"/>
    <dgm:cxn modelId="{17BD9D5F-D827-9A40-AF5A-98CEECDE5DC2}" type="presOf" srcId="{5EC9A497-27A5-6E44-B1E1-A424A4989747}" destId="{191A34D8-996F-9142-9668-F4BA0D40A241}" srcOrd="0" destOrd="0" presId="urn:microsoft.com/office/officeart/2005/8/layout/vList4"/>
    <dgm:cxn modelId="{7823AD41-8E34-6040-B9FA-939144B0D422}" type="presOf" srcId="{9CA8C95B-A2ED-434B-9650-A82BDB724898}" destId="{4F8B1A15-040D-8A41-BC55-443D68F0D056}" srcOrd="1" destOrd="0" presId="urn:microsoft.com/office/officeart/2005/8/layout/vList4"/>
    <dgm:cxn modelId="{578DF53F-4F32-5B46-A6C1-EB64E733D9EB}" srcId="{AA392C88-A254-A347-B39F-F2CBFA8A1D34}" destId="{9CA8C95B-A2ED-434B-9650-A82BDB724898}" srcOrd="2" destOrd="0" parTransId="{44C02F42-2493-5D47-A8FF-523CFAF3E28B}" sibTransId="{2C34CE0D-D460-1E49-90F8-9517F478151D}"/>
    <dgm:cxn modelId="{CE91AC7C-33B1-554B-8041-82387A8563AA}" type="presOf" srcId="{9CA8C95B-A2ED-434B-9650-A82BDB724898}" destId="{7C121C1D-88BB-A046-A76C-79D00D67B36D}" srcOrd="0" destOrd="0" presId="urn:microsoft.com/office/officeart/2005/8/layout/vList4"/>
    <dgm:cxn modelId="{10EBF2C4-F4DE-384F-979F-751E0B2405A5}" type="presOf" srcId="{DEFF6BE6-CB92-9A4E-A784-C3049D01A569}" destId="{7E73AF92-5094-8C44-A88B-BE89C0865B79}" srcOrd="0" destOrd="0" presId="urn:microsoft.com/office/officeart/2005/8/layout/vList4"/>
    <dgm:cxn modelId="{33D1319A-04EE-A744-9850-B641214076E2}" srcId="{AA392C88-A254-A347-B39F-F2CBFA8A1D34}" destId="{1833A31F-ED2F-A74A-B1C5-2F6F5EEDC617}" srcOrd="0" destOrd="0" parTransId="{24A49049-4A1F-3841-80AE-6DABE93786BA}" sibTransId="{794B2D24-4284-584C-964B-624F47797DA6}"/>
    <dgm:cxn modelId="{70BD78A5-3B5D-AD4E-86AB-8318CF5D92C5}" type="presOf" srcId="{5EC9A497-27A5-6E44-B1E1-A424A4989747}" destId="{CC726A53-0384-B44A-8A50-15CE3BF07F3E}" srcOrd="1" destOrd="0" presId="urn:microsoft.com/office/officeart/2005/8/layout/vList4"/>
    <dgm:cxn modelId="{2D73F0FC-9819-6C4E-AE58-686E80768ACE}" type="presOf" srcId="{AA392C88-A254-A347-B39F-F2CBFA8A1D34}" destId="{CD0746B8-8CBC-E64F-A142-D7D78F25DB4D}" srcOrd="0" destOrd="0" presId="urn:microsoft.com/office/officeart/2005/8/layout/vList4"/>
    <dgm:cxn modelId="{EE6EAF69-12D8-B541-9F27-43CE8000EFD1}" type="presOf" srcId="{1833A31F-ED2F-A74A-B1C5-2F6F5EEDC617}" destId="{5543FB58-EECF-2D41-8198-35AE18A61DE5}" srcOrd="1" destOrd="0" presId="urn:microsoft.com/office/officeart/2005/8/layout/vList4"/>
    <dgm:cxn modelId="{134FFB7D-8643-A24C-82A6-F5BA71B71D34}" srcId="{AA392C88-A254-A347-B39F-F2CBFA8A1D34}" destId="{DEFF6BE6-CB92-9A4E-A784-C3049D01A569}" srcOrd="4" destOrd="0" parTransId="{9B4E6DAE-77CF-0440-8C98-57E3C761C8CC}" sibTransId="{D9BED8FC-8F75-FD43-9847-8B8BDA228956}"/>
    <dgm:cxn modelId="{3D645D5A-EB06-0245-BE45-B42C933315FA}" type="presOf" srcId="{781D5BB1-16D4-BF46-AC11-2B60A2C95700}" destId="{4EC4DF03-70EB-324A-8DC1-105901D26255}" srcOrd="1" destOrd="0" presId="urn:microsoft.com/office/officeart/2005/8/layout/vList4"/>
    <dgm:cxn modelId="{87029241-AE67-D849-9D1A-36DA706361AA}" type="presOf" srcId="{781D5BB1-16D4-BF46-AC11-2B60A2C95700}" destId="{1146F589-3A31-6745-A4A6-9FAF0F91A279}" srcOrd="0" destOrd="0" presId="urn:microsoft.com/office/officeart/2005/8/layout/vList4"/>
    <dgm:cxn modelId="{E06F3BF2-C13B-0946-824C-F8BDDC575271}" srcId="{AA392C88-A254-A347-B39F-F2CBFA8A1D34}" destId="{781D5BB1-16D4-BF46-AC11-2B60A2C95700}" srcOrd="1" destOrd="0" parTransId="{5111A2E3-2128-174B-A279-3F7492374E5E}" sibTransId="{BF3B3D05-349B-B64B-9CAE-797CFDB6E1DF}"/>
    <dgm:cxn modelId="{70317407-5382-BB49-9F24-5B29B5E56DB7}" type="presOf" srcId="{1833A31F-ED2F-A74A-B1C5-2F6F5EEDC617}" destId="{1B3530A9-775D-7647-976D-ECB3559270C8}" srcOrd="0" destOrd="0" presId="urn:microsoft.com/office/officeart/2005/8/layout/vList4"/>
    <dgm:cxn modelId="{473EA86F-AAA5-6F4B-A3C3-FB4D823E364A}" type="presOf" srcId="{DEFF6BE6-CB92-9A4E-A784-C3049D01A569}" destId="{19335C8B-1DF1-8943-9A5A-C564588F2019}" srcOrd="1" destOrd="0" presId="urn:microsoft.com/office/officeart/2005/8/layout/vList4"/>
    <dgm:cxn modelId="{C14B7268-5B73-B541-83E8-5AFDC875C7F0}" type="presParOf" srcId="{CD0746B8-8CBC-E64F-A142-D7D78F25DB4D}" destId="{F929E1DC-33AA-BA40-A605-702A919C0376}" srcOrd="0" destOrd="0" presId="urn:microsoft.com/office/officeart/2005/8/layout/vList4"/>
    <dgm:cxn modelId="{770F6F78-DF2C-9947-AECD-7336D48FD936}" type="presParOf" srcId="{F929E1DC-33AA-BA40-A605-702A919C0376}" destId="{1B3530A9-775D-7647-976D-ECB3559270C8}" srcOrd="0" destOrd="0" presId="urn:microsoft.com/office/officeart/2005/8/layout/vList4"/>
    <dgm:cxn modelId="{5047B147-A2A9-5C4B-9689-8F503C11C2E3}" type="presParOf" srcId="{F929E1DC-33AA-BA40-A605-702A919C0376}" destId="{669D6139-9391-B148-B58F-183F270B3F8D}" srcOrd="1" destOrd="0" presId="urn:microsoft.com/office/officeart/2005/8/layout/vList4"/>
    <dgm:cxn modelId="{C35E5B6F-1BE5-5B42-A3A0-CB9E3CC7A99D}" type="presParOf" srcId="{F929E1DC-33AA-BA40-A605-702A919C0376}" destId="{5543FB58-EECF-2D41-8198-35AE18A61DE5}" srcOrd="2" destOrd="0" presId="urn:microsoft.com/office/officeart/2005/8/layout/vList4"/>
    <dgm:cxn modelId="{9DD69854-85E7-1F4C-BEC2-7504E8EDD512}" type="presParOf" srcId="{CD0746B8-8CBC-E64F-A142-D7D78F25DB4D}" destId="{4274B9B7-57EA-8A49-9430-7917C5D6C9E4}" srcOrd="1" destOrd="0" presId="urn:microsoft.com/office/officeart/2005/8/layout/vList4"/>
    <dgm:cxn modelId="{2B4E443E-6D95-F14F-AF31-06444A366EA7}" type="presParOf" srcId="{CD0746B8-8CBC-E64F-A142-D7D78F25DB4D}" destId="{933E5F80-8101-6049-8EE0-E4F2DC22499E}" srcOrd="2" destOrd="0" presId="urn:microsoft.com/office/officeart/2005/8/layout/vList4"/>
    <dgm:cxn modelId="{727CC9D6-C9C9-2848-AF9C-59D9A79F7D24}" type="presParOf" srcId="{933E5F80-8101-6049-8EE0-E4F2DC22499E}" destId="{1146F589-3A31-6745-A4A6-9FAF0F91A279}" srcOrd="0" destOrd="0" presId="urn:microsoft.com/office/officeart/2005/8/layout/vList4"/>
    <dgm:cxn modelId="{92C741A7-C006-4F4C-B932-459F015A2CF1}" type="presParOf" srcId="{933E5F80-8101-6049-8EE0-E4F2DC22499E}" destId="{6AB01FA6-E2CD-3848-A74A-42896F6F34B7}" srcOrd="1" destOrd="0" presId="urn:microsoft.com/office/officeart/2005/8/layout/vList4"/>
    <dgm:cxn modelId="{D4E0D86A-8CD9-E343-AC07-8AD2D4596468}" type="presParOf" srcId="{933E5F80-8101-6049-8EE0-E4F2DC22499E}" destId="{4EC4DF03-70EB-324A-8DC1-105901D26255}" srcOrd="2" destOrd="0" presId="urn:microsoft.com/office/officeart/2005/8/layout/vList4"/>
    <dgm:cxn modelId="{C0171725-A37D-1B40-A796-29CDC8778E0A}" type="presParOf" srcId="{CD0746B8-8CBC-E64F-A142-D7D78F25DB4D}" destId="{D3714288-7AE1-4B4C-A13E-792D7C936EB2}" srcOrd="3" destOrd="0" presId="urn:microsoft.com/office/officeart/2005/8/layout/vList4"/>
    <dgm:cxn modelId="{7BEE16EF-2AE7-D14A-8B70-83637729142B}" type="presParOf" srcId="{CD0746B8-8CBC-E64F-A142-D7D78F25DB4D}" destId="{3FBD6CE9-D510-6744-99E8-16DC108DAC95}" srcOrd="4" destOrd="0" presId="urn:microsoft.com/office/officeart/2005/8/layout/vList4"/>
    <dgm:cxn modelId="{05B1D405-AD6C-6B45-B10A-ECEF97FAC75C}" type="presParOf" srcId="{3FBD6CE9-D510-6744-99E8-16DC108DAC95}" destId="{7C121C1D-88BB-A046-A76C-79D00D67B36D}" srcOrd="0" destOrd="0" presId="urn:microsoft.com/office/officeart/2005/8/layout/vList4"/>
    <dgm:cxn modelId="{43C2D7B1-4DF6-9A4D-994C-54826401A423}" type="presParOf" srcId="{3FBD6CE9-D510-6744-99E8-16DC108DAC95}" destId="{72EB44EA-4476-B54D-B324-BA542420284D}" srcOrd="1" destOrd="0" presId="urn:microsoft.com/office/officeart/2005/8/layout/vList4"/>
    <dgm:cxn modelId="{4F785130-D49D-1747-B3C7-DD7469317E0F}" type="presParOf" srcId="{3FBD6CE9-D510-6744-99E8-16DC108DAC95}" destId="{4F8B1A15-040D-8A41-BC55-443D68F0D056}" srcOrd="2" destOrd="0" presId="urn:microsoft.com/office/officeart/2005/8/layout/vList4"/>
    <dgm:cxn modelId="{DFB3C7D0-65ED-504C-A061-32BE76B4A414}" type="presParOf" srcId="{CD0746B8-8CBC-E64F-A142-D7D78F25DB4D}" destId="{69E9DF1C-B546-EB4E-9DD9-EB60A89BF513}" srcOrd="5" destOrd="0" presId="urn:microsoft.com/office/officeart/2005/8/layout/vList4"/>
    <dgm:cxn modelId="{DA60CFA8-94B0-594E-AD20-64B1C64E37FB}" type="presParOf" srcId="{CD0746B8-8CBC-E64F-A142-D7D78F25DB4D}" destId="{3F079C40-A8F6-C241-808A-388F79818B9D}" srcOrd="6" destOrd="0" presId="urn:microsoft.com/office/officeart/2005/8/layout/vList4"/>
    <dgm:cxn modelId="{32B8848E-89D0-9F4A-A65C-069DE63BB113}" type="presParOf" srcId="{3F079C40-A8F6-C241-808A-388F79818B9D}" destId="{191A34D8-996F-9142-9668-F4BA0D40A241}" srcOrd="0" destOrd="0" presId="urn:microsoft.com/office/officeart/2005/8/layout/vList4"/>
    <dgm:cxn modelId="{5398445E-9519-9C4E-9311-3E36FF420C2E}" type="presParOf" srcId="{3F079C40-A8F6-C241-808A-388F79818B9D}" destId="{260C5542-D1C9-F740-99A8-8E5385A94EC7}" srcOrd="1" destOrd="0" presId="urn:microsoft.com/office/officeart/2005/8/layout/vList4"/>
    <dgm:cxn modelId="{D556616C-C18A-0D46-8C64-5F74987F7E52}" type="presParOf" srcId="{3F079C40-A8F6-C241-808A-388F79818B9D}" destId="{CC726A53-0384-B44A-8A50-15CE3BF07F3E}" srcOrd="2" destOrd="0" presId="urn:microsoft.com/office/officeart/2005/8/layout/vList4"/>
    <dgm:cxn modelId="{5A297794-3E15-5140-9B3A-4C8947EBBA2E}" type="presParOf" srcId="{CD0746B8-8CBC-E64F-A142-D7D78F25DB4D}" destId="{E0BD7ACC-D051-1C46-870D-2EEC41EC9900}" srcOrd="7" destOrd="0" presId="urn:microsoft.com/office/officeart/2005/8/layout/vList4"/>
    <dgm:cxn modelId="{5DD4506C-8775-1640-A09E-01ED8B190FAA}" type="presParOf" srcId="{CD0746B8-8CBC-E64F-A142-D7D78F25DB4D}" destId="{7B92F881-15BC-3E49-8BDF-E49C6D6259F8}" srcOrd="8" destOrd="0" presId="urn:microsoft.com/office/officeart/2005/8/layout/vList4"/>
    <dgm:cxn modelId="{E84ED675-EA35-4D41-8D60-6C83EF18797B}" type="presParOf" srcId="{7B92F881-15BC-3E49-8BDF-E49C6D6259F8}" destId="{7E73AF92-5094-8C44-A88B-BE89C0865B79}" srcOrd="0" destOrd="0" presId="urn:microsoft.com/office/officeart/2005/8/layout/vList4"/>
    <dgm:cxn modelId="{BC967760-1C23-0E47-8D64-3C48FD7D9A4D}" type="presParOf" srcId="{7B92F881-15BC-3E49-8BDF-E49C6D6259F8}" destId="{127DA730-5173-2847-8D5A-59DBCEFEEFC9}" srcOrd="1" destOrd="0" presId="urn:microsoft.com/office/officeart/2005/8/layout/vList4"/>
    <dgm:cxn modelId="{35708D98-A84C-9D46-B380-3038A667AF23}" type="presParOf" srcId="{7B92F881-15BC-3E49-8BDF-E49C6D6259F8}" destId="{19335C8B-1DF1-8943-9A5A-C564588F2019}" srcOrd="2" destOrd="0" presId="urn:microsoft.com/office/officeart/2005/8/layout/vList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0531E30A-1174-DB41-AB5E-7EA28594EA08}" type="doc">
      <dgm:prSet loTypeId="urn:microsoft.com/office/officeart/2005/8/layout/process1" loCatId="" qsTypeId="urn:microsoft.com/office/officeart/2005/8/quickstyle/simple4" qsCatId="simple" csTypeId="urn:microsoft.com/office/officeart/2005/8/colors/colorful2" csCatId="colorful" phldr="1"/>
      <dgm:spPr/>
    </dgm:pt>
    <dgm:pt modelId="{4C54D606-10B6-B24F-92D1-5839D9AA1785}">
      <dgm:prSet phldrT="[Text]"/>
      <dgm:spPr/>
      <dgm:t>
        <a:bodyPr/>
        <a:lstStyle/>
        <a:p>
          <a:r>
            <a:rPr lang="en-US" dirty="0" err="1" smtClean="0"/>
            <a:t>upah</a:t>
          </a:r>
          <a:endParaRPr lang="en-US" dirty="0"/>
        </a:p>
      </dgm:t>
    </dgm:pt>
    <dgm:pt modelId="{FAF4CE39-7E0B-D040-B935-6990BDFCF08B}" type="parTrans" cxnId="{50C7158F-7E9A-104D-947C-BD711E9F02BC}">
      <dgm:prSet/>
      <dgm:spPr/>
      <dgm:t>
        <a:bodyPr/>
        <a:lstStyle/>
        <a:p>
          <a:endParaRPr lang="en-US"/>
        </a:p>
      </dgm:t>
    </dgm:pt>
    <dgm:pt modelId="{39BF7EF3-FF6C-4449-A6F9-3C2D8A602969}" type="sibTrans" cxnId="{50C7158F-7E9A-104D-947C-BD711E9F02BC}">
      <dgm:prSet/>
      <dgm:spPr/>
      <dgm:t>
        <a:bodyPr/>
        <a:lstStyle/>
        <a:p>
          <a:endParaRPr lang="en-US"/>
        </a:p>
      </dgm:t>
    </dgm:pt>
    <dgm:pt modelId="{39CA0D63-9FCE-9A48-ABCB-A4A9FDAA46CE}">
      <dgm:prSet phldrT="[Text]"/>
      <dgm:spPr/>
      <dgm:t>
        <a:bodyPr/>
        <a:lstStyle/>
        <a:p>
          <a:r>
            <a:rPr lang="en-US" dirty="0" smtClean="0"/>
            <a:t>Jam </a:t>
          </a:r>
          <a:r>
            <a:rPr lang="en-US" dirty="0" err="1" smtClean="0"/>
            <a:t>kerja</a:t>
          </a:r>
          <a:endParaRPr lang="en-US" dirty="0"/>
        </a:p>
      </dgm:t>
    </dgm:pt>
    <dgm:pt modelId="{D8F71656-0186-4D4A-932F-0BBB4E7F4EB7}" type="parTrans" cxnId="{D5D179C6-0408-9A4A-BCBE-77C5355341D0}">
      <dgm:prSet/>
      <dgm:spPr/>
      <dgm:t>
        <a:bodyPr/>
        <a:lstStyle/>
        <a:p>
          <a:endParaRPr lang="en-US"/>
        </a:p>
      </dgm:t>
    </dgm:pt>
    <dgm:pt modelId="{1DFE05C2-18E3-7348-A8D9-E1486DD4E377}" type="sibTrans" cxnId="{D5D179C6-0408-9A4A-BCBE-77C5355341D0}">
      <dgm:prSet/>
      <dgm:spPr/>
      <dgm:t>
        <a:bodyPr/>
        <a:lstStyle/>
        <a:p>
          <a:endParaRPr lang="en-US"/>
        </a:p>
      </dgm:t>
    </dgm:pt>
    <dgm:pt modelId="{D1CA3977-B84C-0B47-8916-424B7E3BE4E0}">
      <dgm:prSet phldrT="[Text]"/>
      <dgm:spPr/>
      <dgm:t>
        <a:bodyPr/>
        <a:lstStyle/>
        <a:p>
          <a:r>
            <a:rPr lang="en-US" dirty="0" err="1" smtClean="0"/>
            <a:t>Kondisi</a:t>
          </a:r>
          <a:r>
            <a:rPr lang="en-US" dirty="0" smtClean="0"/>
            <a:t> </a:t>
          </a:r>
          <a:r>
            <a:rPr lang="en-US" dirty="0" err="1" smtClean="0"/>
            <a:t>pekerjaan</a:t>
          </a:r>
          <a:endParaRPr lang="en-US" dirty="0"/>
        </a:p>
      </dgm:t>
    </dgm:pt>
    <dgm:pt modelId="{8FBF736E-1EA5-C549-8114-4A5F56AB4419}" type="parTrans" cxnId="{441BF371-B3CA-BA44-B608-A9969418AC24}">
      <dgm:prSet/>
      <dgm:spPr/>
      <dgm:t>
        <a:bodyPr/>
        <a:lstStyle/>
        <a:p>
          <a:endParaRPr lang="en-US"/>
        </a:p>
      </dgm:t>
    </dgm:pt>
    <dgm:pt modelId="{D3F67E51-8F17-BE4F-9B86-8B6D53AC5D4D}" type="sibTrans" cxnId="{441BF371-B3CA-BA44-B608-A9969418AC24}">
      <dgm:prSet/>
      <dgm:spPr/>
      <dgm:t>
        <a:bodyPr/>
        <a:lstStyle/>
        <a:p>
          <a:endParaRPr lang="en-US"/>
        </a:p>
      </dgm:t>
    </dgm:pt>
    <dgm:pt modelId="{1967130A-A88E-5F4E-8878-783546821A96}" type="pres">
      <dgm:prSet presAssocID="{0531E30A-1174-DB41-AB5E-7EA28594EA08}" presName="Name0" presStyleCnt="0">
        <dgm:presLayoutVars>
          <dgm:dir/>
          <dgm:resizeHandles val="exact"/>
        </dgm:presLayoutVars>
      </dgm:prSet>
      <dgm:spPr/>
    </dgm:pt>
    <dgm:pt modelId="{E3BB8043-3BF1-484C-A983-234DD81FFCC9}" type="pres">
      <dgm:prSet presAssocID="{4C54D606-10B6-B24F-92D1-5839D9AA1785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4C91733-B2B5-A343-B20C-D6C439F59E5B}" type="pres">
      <dgm:prSet presAssocID="{39BF7EF3-FF6C-4449-A6F9-3C2D8A602969}" presName="sibTrans" presStyleLbl="sibTrans2D1" presStyleIdx="0" presStyleCnt="2" custScaleY="244341"/>
      <dgm:spPr/>
      <dgm:t>
        <a:bodyPr/>
        <a:lstStyle/>
        <a:p>
          <a:endParaRPr lang="en-US"/>
        </a:p>
      </dgm:t>
    </dgm:pt>
    <dgm:pt modelId="{D771DDE6-AE83-3D42-BB08-F90E2BBB753E}" type="pres">
      <dgm:prSet presAssocID="{39BF7EF3-FF6C-4449-A6F9-3C2D8A602969}" presName="connectorText" presStyleLbl="sibTrans2D1" presStyleIdx="0" presStyleCnt="2"/>
      <dgm:spPr/>
      <dgm:t>
        <a:bodyPr/>
        <a:lstStyle/>
        <a:p>
          <a:endParaRPr lang="en-US"/>
        </a:p>
      </dgm:t>
    </dgm:pt>
    <dgm:pt modelId="{30A9C22A-0E8C-B149-8035-F2A9633F880B}" type="pres">
      <dgm:prSet presAssocID="{39CA0D63-9FCE-9A48-ABCB-A4A9FDAA46CE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4C278EA-22B6-0F4F-9759-F8F5CFECDE16}" type="pres">
      <dgm:prSet presAssocID="{1DFE05C2-18E3-7348-A8D9-E1486DD4E377}" presName="sibTrans" presStyleLbl="sibTrans2D1" presStyleIdx="1" presStyleCnt="2" custScaleY="221973"/>
      <dgm:spPr/>
      <dgm:t>
        <a:bodyPr/>
        <a:lstStyle/>
        <a:p>
          <a:endParaRPr lang="en-US"/>
        </a:p>
      </dgm:t>
    </dgm:pt>
    <dgm:pt modelId="{576F22F1-590E-8146-B96B-89EE36ACBDD8}" type="pres">
      <dgm:prSet presAssocID="{1DFE05C2-18E3-7348-A8D9-E1486DD4E377}" presName="connectorText" presStyleLbl="sibTrans2D1" presStyleIdx="1" presStyleCnt="2"/>
      <dgm:spPr/>
      <dgm:t>
        <a:bodyPr/>
        <a:lstStyle/>
        <a:p>
          <a:endParaRPr lang="en-US"/>
        </a:p>
      </dgm:t>
    </dgm:pt>
    <dgm:pt modelId="{69B1689A-8EA9-E145-B942-B83CAC6BFB38}" type="pres">
      <dgm:prSet presAssocID="{D1CA3977-B84C-0B47-8916-424B7E3BE4E0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5F6D1286-C1A2-3442-944A-AE51A9B99956}" type="presOf" srcId="{D1CA3977-B84C-0B47-8916-424B7E3BE4E0}" destId="{69B1689A-8EA9-E145-B942-B83CAC6BFB38}" srcOrd="0" destOrd="0" presId="urn:microsoft.com/office/officeart/2005/8/layout/process1"/>
    <dgm:cxn modelId="{B9841CD9-DC8C-CF47-B4A2-76872C655358}" type="presOf" srcId="{39BF7EF3-FF6C-4449-A6F9-3C2D8A602969}" destId="{D771DDE6-AE83-3D42-BB08-F90E2BBB753E}" srcOrd="1" destOrd="0" presId="urn:microsoft.com/office/officeart/2005/8/layout/process1"/>
    <dgm:cxn modelId="{50C7158F-7E9A-104D-947C-BD711E9F02BC}" srcId="{0531E30A-1174-DB41-AB5E-7EA28594EA08}" destId="{4C54D606-10B6-B24F-92D1-5839D9AA1785}" srcOrd="0" destOrd="0" parTransId="{FAF4CE39-7E0B-D040-B935-6990BDFCF08B}" sibTransId="{39BF7EF3-FF6C-4449-A6F9-3C2D8A602969}"/>
    <dgm:cxn modelId="{D5D179C6-0408-9A4A-BCBE-77C5355341D0}" srcId="{0531E30A-1174-DB41-AB5E-7EA28594EA08}" destId="{39CA0D63-9FCE-9A48-ABCB-A4A9FDAA46CE}" srcOrd="1" destOrd="0" parTransId="{D8F71656-0186-4D4A-932F-0BBB4E7F4EB7}" sibTransId="{1DFE05C2-18E3-7348-A8D9-E1486DD4E377}"/>
    <dgm:cxn modelId="{441BF371-B3CA-BA44-B608-A9969418AC24}" srcId="{0531E30A-1174-DB41-AB5E-7EA28594EA08}" destId="{D1CA3977-B84C-0B47-8916-424B7E3BE4E0}" srcOrd="2" destOrd="0" parTransId="{8FBF736E-1EA5-C549-8114-4A5F56AB4419}" sibTransId="{D3F67E51-8F17-BE4F-9B86-8B6D53AC5D4D}"/>
    <dgm:cxn modelId="{4B8C8BC4-3646-AB4E-A4DD-3B70144BB254}" type="presOf" srcId="{1DFE05C2-18E3-7348-A8D9-E1486DD4E377}" destId="{576F22F1-590E-8146-B96B-89EE36ACBDD8}" srcOrd="1" destOrd="0" presId="urn:microsoft.com/office/officeart/2005/8/layout/process1"/>
    <dgm:cxn modelId="{059FBF30-F172-C244-BE0C-435BAD4B7F2F}" type="presOf" srcId="{39CA0D63-9FCE-9A48-ABCB-A4A9FDAA46CE}" destId="{30A9C22A-0E8C-B149-8035-F2A9633F880B}" srcOrd="0" destOrd="0" presId="urn:microsoft.com/office/officeart/2005/8/layout/process1"/>
    <dgm:cxn modelId="{D06A4818-8F7D-4146-A060-85077ED75BFD}" type="presOf" srcId="{0531E30A-1174-DB41-AB5E-7EA28594EA08}" destId="{1967130A-A88E-5F4E-8878-783546821A96}" srcOrd="0" destOrd="0" presId="urn:microsoft.com/office/officeart/2005/8/layout/process1"/>
    <dgm:cxn modelId="{FBD7FBB4-ACB3-3F43-9E80-1E03DBB333CC}" type="presOf" srcId="{4C54D606-10B6-B24F-92D1-5839D9AA1785}" destId="{E3BB8043-3BF1-484C-A983-234DD81FFCC9}" srcOrd="0" destOrd="0" presId="urn:microsoft.com/office/officeart/2005/8/layout/process1"/>
    <dgm:cxn modelId="{A2BB18FE-166B-6B4A-985D-5C0A29ABA893}" type="presOf" srcId="{1DFE05C2-18E3-7348-A8D9-E1486DD4E377}" destId="{44C278EA-22B6-0F4F-9759-F8F5CFECDE16}" srcOrd="0" destOrd="0" presId="urn:microsoft.com/office/officeart/2005/8/layout/process1"/>
    <dgm:cxn modelId="{A463DAC5-3241-EB4C-AB27-16F5BE218D89}" type="presOf" srcId="{39BF7EF3-FF6C-4449-A6F9-3C2D8A602969}" destId="{D4C91733-B2B5-A343-B20C-D6C439F59E5B}" srcOrd="0" destOrd="0" presId="urn:microsoft.com/office/officeart/2005/8/layout/process1"/>
    <dgm:cxn modelId="{D283CA9D-4CA7-BC44-9434-978F95A4430B}" type="presParOf" srcId="{1967130A-A88E-5F4E-8878-783546821A96}" destId="{E3BB8043-3BF1-484C-A983-234DD81FFCC9}" srcOrd="0" destOrd="0" presId="urn:microsoft.com/office/officeart/2005/8/layout/process1"/>
    <dgm:cxn modelId="{56C7997F-91AC-AD4F-84F3-2D705D8A9F7A}" type="presParOf" srcId="{1967130A-A88E-5F4E-8878-783546821A96}" destId="{D4C91733-B2B5-A343-B20C-D6C439F59E5B}" srcOrd="1" destOrd="0" presId="urn:microsoft.com/office/officeart/2005/8/layout/process1"/>
    <dgm:cxn modelId="{C2FC6EB6-820C-E443-BB10-F686A632C67B}" type="presParOf" srcId="{D4C91733-B2B5-A343-B20C-D6C439F59E5B}" destId="{D771DDE6-AE83-3D42-BB08-F90E2BBB753E}" srcOrd="0" destOrd="0" presId="urn:microsoft.com/office/officeart/2005/8/layout/process1"/>
    <dgm:cxn modelId="{E75B8658-ED87-1D4A-A0F5-218ECE14ECDF}" type="presParOf" srcId="{1967130A-A88E-5F4E-8878-783546821A96}" destId="{30A9C22A-0E8C-B149-8035-F2A9633F880B}" srcOrd="2" destOrd="0" presId="urn:microsoft.com/office/officeart/2005/8/layout/process1"/>
    <dgm:cxn modelId="{10A9CC2D-1BB3-C64F-9F72-A7FD8A6C65EB}" type="presParOf" srcId="{1967130A-A88E-5F4E-8878-783546821A96}" destId="{44C278EA-22B6-0F4F-9759-F8F5CFECDE16}" srcOrd="3" destOrd="0" presId="urn:microsoft.com/office/officeart/2005/8/layout/process1"/>
    <dgm:cxn modelId="{55E4C265-E7AB-8945-848A-9B80E141D59C}" type="presParOf" srcId="{44C278EA-22B6-0F4F-9759-F8F5CFECDE16}" destId="{576F22F1-590E-8146-B96B-89EE36ACBDD8}" srcOrd="0" destOrd="0" presId="urn:microsoft.com/office/officeart/2005/8/layout/process1"/>
    <dgm:cxn modelId="{AB0A736C-FE02-A94E-B96D-1469D97B0C4F}" type="presParOf" srcId="{1967130A-A88E-5F4E-8878-783546821A96}" destId="{69B1689A-8EA9-E145-B942-B83CAC6BFB38}" srcOrd="4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0B6E68BB-ECD3-B349-A133-BF082947CF8C}" type="doc">
      <dgm:prSet loTypeId="urn:microsoft.com/office/officeart/2005/8/layout/hList3" loCatId="" qsTypeId="urn:microsoft.com/office/officeart/2005/8/quickstyle/simple4" qsCatId="simple" csTypeId="urn:microsoft.com/office/officeart/2005/8/colors/accent3_1" csCatId="accent3" phldr="1"/>
      <dgm:spPr/>
      <dgm:t>
        <a:bodyPr/>
        <a:lstStyle/>
        <a:p>
          <a:endParaRPr lang="en-US"/>
        </a:p>
      </dgm:t>
    </dgm:pt>
    <dgm:pt modelId="{0B6871D9-2D7C-8A47-9291-5F76AFD4E7DD}">
      <dgm:prSet phldrT="[Text]" custT="1"/>
      <dgm:spPr/>
      <dgm:t>
        <a:bodyPr/>
        <a:lstStyle/>
        <a:p>
          <a:r>
            <a:rPr lang="en-US" sz="4400" dirty="0" err="1" smtClean="0">
              <a:solidFill>
                <a:srgbClr val="7030A0"/>
              </a:solidFill>
              <a:latin typeface="Times New Roman" charset="0"/>
              <a:ea typeface="Times New Roman" charset="0"/>
              <a:cs typeface="Times New Roman" charset="0"/>
            </a:rPr>
            <a:t>ketidakhadiran</a:t>
          </a:r>
          <a:endParaRPr lang="en-US" sz="4400" dirty="0">
            <a:solidFill>
              <a:srgbClr val="7030A0"/>
            </a:solidFill>
            <a:latin typeface="Times New Roman" charset="0"/>
            <a:ea typeface="Times New Roman" charset="0"/>
            <a:cs typeface="Times New Roman" charset="0"/>
          </a:endParaRPr>
        </a:p>
      </dgm:t>
    </dgm:pt>
    <dgm:pt modelId="{588A4851-C440-824F-AEC4-28A70D3FE9FD}" type="parTrans" cxnId="{97D4E534-E3D0-D94A-8F1B-96FA4B479270}">
      <dgm:prSet/>
      <dgm:spPr/>
      <dgm:t>
        <a:bodyPr/>
        <a:lstStyle/>
        <a:p>
          <a:endParaRPr lang="en-US"/>
        </a:p>
      </dgm:t>
    </dgm:pt>
    <dgm:pt modelId="{BA769D84-2CA5-F849-9A7D-D750236E71CA}" type="sibTrans" cxnId="{97D4E534-E3D0-D94A-8F1B-96FA4B479270}">
      <dgm:prSet/>
      <dgm:spPr/>
      <dgm:t>
        <a:bodyPr/>
        <a:lstStyle/>
        <a:p>
          <a:endParaRPr lang="en-US"/>
        </a:p>
      </dgm:t>
    </dgm:pt>
    <dgm:pt modelId="{985950D3-6878-4A48-8B9F-FDEBE0B4555C}">
      <dgm:prSet phldrT="[Text]" custT="1"/>
      <dgm:spPr/>
      <dgm:t>
        <a:bodyPr/>
        <a:lstStyle/>
        <a:p>
          <a:r>
            <a:rPr lang="en-US" sz="4000" dirty="0" err="1" smtClean="0">
              <a:latin typeface="Times New Roman" charset="0"/>
              <a:ea typeface="Times New Roman" charset="0"/>
              <a:cs typeface="Times New Roman" charset="0"/>
            </a:rPr>
            <a:t>Pembang</a:t>
          </a:r>
          <a:endParaRPr lang="en-US" sz="4000" dirty="0" smtClean="0">
            <a:latin typeface="Times New Roman" charset="0"/>
            <a:ea typeface="Times New Roman" charset="0"/>
            <a:cs typeface="Times New Roman" charset="0"/>
          </a:endParaRPr>
        </a:p>
        <a:p>
          <a:r>
            <a:rPr lang="en-US" sz="4000" dirty="0" err="1" smtClean="0">
              <a:latin typeface="Times New Roman" charset="0"/>
              <a:ea typeface="Times New Roman" charset="0"/>
              <a:cs typeface="Times New Roman" charset="0"/>
            </a:rPr>
            <a:t>kangan</a:t>
          </a:r>
          <a:endParaRPr lang="en-US" sz="4000" dirty="0">
            <a:latin typeface="Times New Roman" charset="0"/>
            <a:ea typeface="Times New Roman" charset="0"/>
            <a:cs typeface="Times New Roman" charset="0"/>
          </a:endParaRPr>
        </a:p>
      </dgm:t>
    </dgm:pt>
    <dgm:pt modelId="{CA649DF4-5BBC-E149-AFA1-14E3DA2AEA34}" type="parTrans" cxnId="{AF231319-94C4-9E4F-9850-A64CB0075215}">
      <dgm:prSet/>
      <dgm:spPr/>
      <dgm:t>
        <a:bodyPr/>
        <a:lstStyle/>
        <a:p>
          <a:endParaRPr lang="en-US"/>
        </a:p>
      </dgm:t>
    </dgm:pt>
    <dgm:pt modelId="{B53DEA36-8917-B24B-9BC6-19D00B833C33}" type="sibTrans" cxnId="{AF231319-94C4-9E4F-9850-A64CB0075215}">
      <dgm:prSet/>
      <dgm:spPr/>
      <dgm:t>
        <a:bodyPr/>
        <a:lstStyle/>
        <a:p>
          <a:endParaRPr lang="en-US"/>
        </a:p>
      </dgm:t>
    </dgm:pt>
    <dgm:pt modelId="{EE18EDD8-A21A-E648-93C9-9819A85CD829}">
      <dgm:prSet phldrT="[Text]" custT="1"/>
      <dgm:spPr/>
      <dgm:t>
        <a:bodyPr/>
        <a:lstStyle/>
        <a:p>
          <a:r>
            <a:rPr lang="en-US" sz="4000" dirty="0" err="1" smtClean="0">
              <a:latin typeface="Times New Roman" charset="0"/>
              <a:ea typeface="Times New Roman" charset="0"/>
              <a:cs typeface="Times New Roman" charset="0"/>
            </a:rPr>
            <a:t>lembur</a:t>
          </a:r>
          <a:endParaRPr lang="en-US" sz="4000" dirty="0">
            <a:latin typeface="Times New Roman" charset="0"/>
            <a:ea typeface="Times New Roman" charset="0"/>
            <a:cs typeface="Times New Roman" charset="0"/>
          </a:endParaRPr>
        </a:p>
      </dgm:t>
    </dgm:pt>
    <dgm:pt modelId="{C25F3C70-9C33-0A45-ABEA-0FE4685A19C8}" type="parTrans" cxnId="{3755B514-5AEC-CE4C-A777-DFF54DCE2813}">
      <dgm:prSet/>
      <dgm:spPr/>
      <dgm:t>
        <a:bodyPr/>
        <a:lstStyle/>
        <a:p>
          <a:endParaRPr lang="en-US"/>
        </a:p>
      </dgm:t>
    </dgm:pt>
    <dgm:pt modelId="{1A223E9D-EAFC-664A-8741-A51FEBB55CC6}" type="sibTrans" cxnId="{3755B514-5AEC-CE4C-A777-DFF54DCE2813}">
      <dgm:prSet/>
      <dgm:spPr/>
      <dgm:t>
        <a:bodyPr/>
        <a:lstStyle/>
        <a:p>
          <a:endParaRPr lang="en-US"/>
        </a:p>
      </dgm:t>
    </dgm:pt>
    <dgm:pt modelId="{0326F682-D8CD-4C41-91AE-BEE4A238F20D}">
      <dgm:prSet phldrT="[Text]" custT="1"/>
      <dgm:spPr/>
      <dgm:t>
        <a:bodyPr/>
        <a:lstStyle/>
        <a:p>
          <a:r>
            <a:rPr lang="en-US" sz="4000" dirty="0" err="1" smtClean="0">
              <a:latin typeface="Times New Roman" charset="0"/>
              <a:ea typeface="Times New Roman" charset="0"/>
              <a:cs typeface="Times New Roman" charset="0"/>
            </a:rPr>
            <a:t>peraturan</a:t>
          </a:r>
          <a:r>
            <a:rPr lang="en-US" sz="4000" dirty="0" smtClean="0">
              <a:latin typeface="Times New Roman" charset="0"/>
              <a:ea typeface="Times New Roman" charset="0"/>
              <a:cs typeface="Times New Roman" charset="0"/>
            </a:rPr>
            <a:t> </a:t>
          </a:r>
          <a:r>
            <a:rPr lang="en-US" sz="4000" dirty="0" err="1" smtClean="0">
              <a:latin typeface="Times New Roman" charset="0"/>
              <a:ea typeface="Times New Roman" charset="0"/>
              <a:cs typeface="Times New Roman" charset="0"/>
            </a:rPr>
            <a:t>pabrik</a:t>
          </a:r>
          <a:endParaRPr lang="en-US" sz="4000" dirty="0">
            <a:latin typeface="Times New Roman" charset="0"/>
            <a:ea typeface="Times New Roman" charset="0"/>
            <a:cs typeface="Times New Roman" charset="0"/>
          </a:endParaRPr>
        </a:p>
      </dgm:t>
    </dgm:pt>
    <dgm:pt modelId="{6E9D721E-081C-D046-9A45-835B95E1B070}" type="parTrans" cxnId="{05ACED00-CCEF-F34C-ABC4-C42BEF72A094}">
      <dgm:prSet/>
      <dgm:spPr/>
      <dgm:t>
        <a:bodyPr/>
        <a:lstStyle/>
        <a:p>
          <a:endParaRPr lang="en-US"/>
        </a:p>
      </dgm:t>
    </dgm:pt>
    <dgm:pt modelId="{E425B5DC-DEC3-D548-9C8A-0B96D3DED465}" type="sibTrans" cxnId="{05ACED00-CCEF-F34C-ABC4-C42BEF72A094}">
      <dgm:prSet/>
      <dgm:spPr/>
      <dgm:t>
        <a:bodyPr/>
        <a:lstStyle/>
        <a:p>
          <a:endParaRPr lang="en-US"/>
        </a:p>
      </dgm:t>
    </dgm:pt>
    <dgm:pt modelId="{CD27E802-5939-AD43-9D4F-C1ED1A417579}" type="pres">
      <dgm:prSet presAssocID="{0B6E68BB-ECD3-B349-A133-BF082947CF8C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30B9DAB5-05E3-A144-AFE9-9B1831C997EE}" type="pres">
      <dgm:prSet presAssocID="{0B6871D9-2D7C-8A47-9291-5F76AFD4E7DD}" presName="roof" presStyleLbl="dkBgShp" presStyleIdx="0" presStyleCnt="2"/>
      <dgm:spPr/>
      <dgm:t>
        <a:bodyPr/>
        <a:lstStyle/>
        <a:p>
          <a:endParaRPr lang="en-US"/>
        </a:p>
      </dgm:t>
    </dgm:pt>
    <dgm:pt modelId="{5FF09881-A261-3F49-BC13-F61A729F281B}" type="pres">
      <dgm:prSet presAssocID="{0B6871D9-2D7C-8A47-9291-5F76AFD4E7DD}" presName="pillars" presStyleCnt="0"/>
      <dgm:spPr/>
    </dgm:pt>
    <dgm:pt modelId="{93397CDA-AA64-D54F-9E82-CA8C07CC36DC}" type="pres">
      <dgm:prSet presAssocID="{0B6871D9-2D7C-8A47-9291-5F76AFD4E7DD}" presName="pillar1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3761193-A902-A74A-8558-99A5E0D1D100}" type="pres">
      <dgm:prSet presAssocID="{EE18EDD8-A21A-E648-93C9-9819A85CD829}" presName="pillarX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3FA03AF-730B-BA45-B4B4-B7942C13A744}" type="pres">
      <dgm:prSet presAssocID="{0326F682-D8CD-4C41-91AE-BEE4A238F20D}" presName="pillarX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19C1525-DB52-944A-AE31-C986AD95D072}" type="pres">
      <dgm:prSet presAssocID="{0B6871D9-2D7C-8A47-9291-5F76AFD4E7DD}" presName="base" presStyleLbl="dkBgShp" presStyleIdx="1" presStyleCnt="2"/>
      <dgm:spPr/>
    </dgm:pt>
  </dgm:ptLst>
  <dgm:cxnLst>
    <dgm:cxn modelId="{97D4E534-E3D0-D94A-8F1B-96FA4B479270}" srcId="{0B6E68BB-ECD3-B349-A133-BF082947CF8C}" destId="{0B6871D9-2D7C-8A47-9291-5F76AFD4E7DD}" srcOrd="0" destOrd="0" parTransId="{588A4851-C440-824F-AEC4-28A70D3FE9FD}" sibTransId="{BA769D84-2CA5-F849-9A7D-D750236E71CA}"/>
    <dgm:cxn modelId="{3A3675CA-1830-CF4F-9F7D-97D911D12F4A}" type="presOf" srcId="{0326F682-D8CD-4C41-91AE-BEE4A238F20D}" destId="{33FA03AF-730B-BA45-B4B4-B7942C13A744}" srcOrd="0" destOrd="0" presId="urn:microsoft.com/office/officeart/2005/8/layout/hList3"/>
    <dgm:cxn modelId="{370B693C-BC06-444C-A2CD-27A8CB7D18E5}" type="presOf" srcId="{0B6871D9-2D7C-8A47-9291-5F76AFD4E7DD}" destId="{30B9DAB5-05E3-A144-AFE9-9B1831C997EE}" srcOrd="0" destOrd="0" presId="urn:microsoft.com/office/officeart/2005/8/layout/hList3"/>
    <dgm:cxn modelId="{50D2CEC3-D575-3744-9F0D-C327D8E3026D}" type="presOf" srcId="{985950D3-6878-4A48-8B9F-FDEBE0B4555C}" destId="{93397CDA-AA64-D54F-9E82-CA8C07CC36DC}" srcOrd="0" destOrd="0" presId="urn:microsoft.com/office/officeart/2005/8/layout/hList3"/>
    <dgm:cxn modelId="{AF231319-94C4-9E4F-9850-A64CB0075215}" srcId="{0B6871D9-2D7C-8A47-9291-5F76AFD4E7DD}" destId="{985950D3-6878-4A48-8B9F-FDEBE0B4555C}" srcOrd="0" destOrd="0" parTransId="{CA649DF4-5BBC-E149-AFA1-14E3DA2AEA34}" sibTransId="{B53DEA36-8917-B24B-9BC6-19D00B833C33}"/>
    <dgm:cxn modelId="{AEFCD3E2-E4E7-974E-AF08-09F3F4E185D4}" type="presOf" srcId="{0B6E68BB-ECD3-B349-A133-BF082947CF8C}" destId="{CD27E802-5939-AD43-9D4F-C1ED1A417579}" srcOrd="0" destOrd="0" presId="urn:microsoft.com/office/officeart/2005/8/layout/hList3"/>
    <dgm:cxn modelId="{3755B514-5AEC-CE4C-A777-DFF54DCE2813}" srcId="{0B6871D9-2D7C-8A47-9291-5F76AFD4E7DD}" destId="{EE18EDD8-A21A-E648-93C9-9819A85CD829}" srcOrd="1" destOrd="0" parTransId="{C25F3C70-9C33-0A45-ABEA-0FE4685A19C8}" sibTransId="{1A223E9D-EAFC-664A-8741-A51FEBB55CC6}"/>
    <dgm:cxn modelId="{05ACED00-CCEF-F34C-ABC4-C42BEF72A094}" srcId="{0B6871D9-2D7C-8A47-9291-5F76AFD4E7DD}" destId="{0326F682-D8CD-4C41-91AE-BEE4A238F20D}" srcOrd="2" destOrd="0" parTransId="{6E9D721E-081C-D046-9A45-835B95E1B070}" sibTransId="{E425B5DC-DEC3-D548-9C8A-0B96D3DED465}"/>
    <dgm:cxn modelId="{A3B274B0-E25C-C546-9890-EDB3E0CD6525}" type="presOf" srcId="{EE18EDD8-A21A-E648-93C9-9819A85CD829}" destId="{83761193-A902-A74A-8558-99A5E0D1D100}" srcOrd="0" destOrd="0" presId="urn:microsoft.com/office/officeart/2005/8/layout/hList3"/>
    <dgm:cxn modelId="{363C7BC5-9B81-F94F-BD52-3ED8318C175F}" type="presParOf" srcId="{CD27E802-5939-AD43-9D4F-C1ED1A417579}" destId="{30B9DAB5-05E3-A144-AFE9-9B1831C997EE}" srcOrd="0" destOrd="0" presId="urn:microsoft.com/office/officeart/2005/8/layout/hList3"/>
    <dgm:cxn modelId="{18CFB92A-2506-B841-839F-CA9E3759212C}" type="presParOf" srcId="{CD27E802-5939-AD43-9D4F-C1ED1A417579}" destId="{5FF09881-A261-3F49-BC13-F61A729F281B}" srcOrd="1" destOrd="0" presId="urn:microsoft.com/office/officeart/2005/8/layout/hList3"/>
    <dgm:cxn modelId="{31051D0C-8AE6-B044-AF8C-219990E66002}" type="presParOf" srcId="{5FF09881-A261-3F49-BC13-F61A729F281B}" destId="{93397CDA-AA64-D54F-9E82-CA8C07CC36DC}" srcOrd="0" destOrd="0" presId="urn:microsoft.com/office/officeart/2005/8/layout/hList3"/>
    <dgm:cxn modelId="{6CD38840-3E8D-A746-8C0D-F2AD56377F25}" type="presParOf" srcId="{5FF09881-A261-3F49-BC13-F61A729F281B}" destId="{83761193-A902-A74A-8558-99A5E0D1D100}" srcOrd="1" destOrd="0" presId="urn:microsoft.com/office/officeart/2005/8/layout/hList3"/>
    <dgm:cxn modelId="{6B3C6547-9BC6-4E4F-A67B-5883AAD5D838}" type="presParOf" srcId="{5FF09881-A261-3F49-BC13-F61A729F281B}" destId="{33FA03AF-730B-BA45-B4B4-B7942C13A744}" srcOrd="2" destOrd="0" presId="urn:microsoft.com/office/officeart/2005/8/layout/hList3"/>
    <dgm:cxn modelId="{FFBE456C-3068-FF4F-AB90-F761595A2CB2}" type="presParOf" srcId="{CD27E802-5939-AD43-9D4F-C1ED1A417579}" destId="{E19C1525-DB52-944A-AE31-C986AD95D072}" srcOrd="2" destOrd="0" presId="urn:microsoft.com/office/officeart/2005/8/layout/hLis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3BC22642-33B9-9C47-9612-2BB01B02D04B}" type="doc">
      <dgm:prSet loTypeId="urn:microsoft.com/office/officeart/2005/8/layout/arrow6" loCatId="" qsTypeId="urn:microsoft.com/office/officeart/2005/8/quickstyle/simple4" qsCatId="simple" csTypeId="urn:microsoft.com/office/officeart/2005/8/colors/accent3_5" csCatId="accent3" phldr="1"/>
      <dgm:spPr/>
      <dgm:t>
        <a:bodyPr/>
        <a:lstStyle/>
        <a:p>
          <a:endParaRPr lang="en-US"/>
        </a:p>
      </dgm:t>
    </dgm:pt>
    <dgm:pt modelId="{FB403217-5B02-3B42-A6B8-F339C3FECCF4}">
      <dgm:prSet phldrT="[Text]" custT="1"/>
      <dgm:spPr/>
      <dgm:t>
        <a:bodyPr/>
        <a:lstStyle/>
        <a:p>
          <a:r>
            <a:rPr lang="en-US" sz="4800" b="1" smtClean="0">
              <a:latin typeface="Times New Roman" charset="0"/>
              <a:ea typeface="Times New Roman" charset="0"/>
              <a:cs typeface="Times New Roman" charset="0"/>
            </a:rPr>
            <a:t>TERIMA</a:t>
          </a:r>
          <a:endParaRPr lang="en-US" sz="4800" b="1" dirty="0">
            <a:latin typeface="Times New Roman" charset="0"/>
            <a:ea typeface="Times New Roman" charset="0"/>
            <a:cs typeface="Times New Roman" charset="0"/>
          </a:endParaRPr>
        </a:p>
      </dgm:t>
    </dgm:pt>
    <dgm:pt modelId="{9C8F9DD0-6F1D-7B4C-AF19-0F42DFFC2EEC}" type="parTrans" cxnId="{D895E2A9-81CB-7C4C-B432-487A52B921F6}">
      <dgm:prSet/>
      <dgm:spPr/>
      <dgm:t>
        <a:bodyPr/>
        <a:lstStyle/>
        <a:p>
          <a:endParaRPr lang="en-US"/>
        </a:p>
      </dgm:t>
    </dgm:pt>
    <dgm:pt modelId="{3D207F3F-F29C-AE48-BB7C-3C0D3AB46DDD}" type="sibTrans" cxnId="{D895E2A9-81CB-7C4C-B432-487A52B921F6}">
      <dgm:prSet/>
      <dgm:spPr/>
      <dgm:t>
        <a:bodyPr/>
        <a:lstStyle/>
        <a:p>
          <a:endParaRPr lang="en-US"/>
        </a:p>
      </dgm:t>
    </dgm:pt>
    <dgm:pt modelId="{B77FD2ED-B608-B64E-9AAA-9438A9CF5CF1}">
      <dgm:prSet phldrT="[Text]" custT="1">
        <dgm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sz="4800" b="1" dirty="0" smtClean="0">
              <a:latin typeface="Times New Roman" charset="0"/>
              <a:ea typeface="Times New Roman" charset="0"/>
              <a:cs typeface="Times New Roman" charset="0"/>
            </a:rPr>
            <a:t>KASIH</a:t>
          </a:r>
          <a:endParaRPr lang="en-US" sz="4800" b="1" dirty="0">
            <a:latin typeface="Times New Roman" charset="0"/>
            <a:ea typeface="Times New Roman" charset="0"/>
            <a:cs typeface="Times New Roman" charset="0"/>
          </a:endParaRPr>
        </a:p>
      </dgm:t>
    </dgm:pt>
    <dgm:pt modelId="{137BD8F2-95DD-3441-9322-4C251165A8A6}" type="parTrans" cxnId="{8101A255-93B7-3940-BC9C-94F33B3BA1CF}">
      <dgm:prSet/>
      <dgm:spPr/>
      <dgm:t>
        <a:bodyPr/>
        <a:lstStyle/>
        <a:p>
          <a:endParaRPr lang="en-US"/>
        </a:p>
      </dgm:t>
    </dgm:pt>
    <dgm:pt modelId="{A0AD678C-3554-E948-8690-D5D0D0ED8E1E}" type="sibTrans" cxnId="{8101A255-93B7-3940-BC9C-94F33B3BA1CF}">
      <dgm:prSet/>
      <dgm:spPr/>
      <dgm:t>
        <a:bodyPr/>
        <a:lstStyle/>
        <a:p>
          <a:endParaRPr lang="en-US"/>
        </a:p>
      </dgm:t>
    </dgm:pt>
    <dgm:pt modelId="{6934F276-F90A-304D-9358-BFA1D9156850}" type="pres">
      <dgm:prSet presAssocID="{3BC22642-33B9-9C47-9612-2BB01B02D04B}" presName="compositeShape" presStyleCnt="0">
        <dgm:presLayoutVars>
          <dgm:chMax val="2"/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6214116B-1F18-F248-B902-01C2FC7C2CFF}" type="pres">
      <dgm:prSet presAssocID="{3BC22642-33B9-9C47-9612-2BB01B02D04B}" presName="ribbon" presStyleLbl="node1" presStyleIdx="0" presStyleCnt="1" custLinFactNeighborX="6251" custLinFactNeighborY="-377"/>
      <dgm:spPr/>
      <dgm:t>
        <a:bodyPr/>
        <a:lstStyle/>
        <a:p>
          <a:endParaRPr lang="en-US"/>
        </a:p>
      </dgm:t>
    </dgm:pt>
    <dgm:pt modelId="{BCC1C309-BB03-764C-9AC9-5D22F5E5C774}" type="pres">
      <dgm:prSet presAssocID="{3BC22642-33B9-9C47-9612-2BB01B02D04B}" presName="leftArrowText" presStyleLbl="node1" presStyleIdx="0" presStyleCnt="1" custScaleX="9772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59015D9-B3A6-DD47-81BB-E0E99B1F7EA7}" type="pres">
      <dgm:prSet presAssocID="{3BC22642-33B9-9C47-9612-2BB01B02D04B}" presName="rightArrow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A9C5F97A-26EF-3B48-A559-221EF69C3E13}" type="presOf" srcId="{B77FD2ED-B608-B64E-9AAA-9438A9CF5CF1}" destId="{659015D9-B3A6-DD47-81BB-E0E99B1F7EA7}" srcOrd="0" destOrd="0" presId="urn:microsoft.com/office/officeart/2005/8/layout/arrow6"/>
    <dgm:cxn modelId="{48510A71-0F0D-C047-8318-F32DEA188183}" type="presOf" srcId="{3BC22642-33B9-9C47-9612-2BB01B02D04B}" destId="{6934F276-F90A-304D-9358-BFA1D9156850}" srcOrd="0" destOrd="0" presId="urn:microsoft.com/office/officeart/2005/8/layout/arrow6"/>
    <dgm:cxn modelId="{8101A255-93B7-3940-BC9C-94F33B3BA1CF}" srcId="{3BC22642-33B9-9C47-9612-2BB01B02D04B}" destId="{B77FD2ED-B608-B64E-9AAA-9438A9CF5CF1}" srcOrd="1" destOrd="0" parTransId="{137BD8F2-95DD-3441-9322-4C251165A8A6}" sibTransId="{A0AD678C-3554-E948-8690-D5D0D0ED8E1E}"/>
    <dgm:cxn modelId="{D895E2A9-81CB-7C4C-B432-487A52B921F6}" srcId="{3BC22642-33B9-9C47-9612-2BB01B02D04B}" destId="{FB403217-5B02-3B42-A6B8-F339C3FECCF4}" srcOrd="0" destOrd="0" parTransId="{9C8F9DD0-6F1D-7B4C-AF19-0F42DFFC2EEC}" sibTransId="{3D207F3F-F29C-AE48-BB7C-3C0D3AB46DDD}"/>
    <dgm:cxn modelId="{D780C4C1-A83E-6644-92C7-78CE4878BD07}" type="presOf" srcId="{FB403217-5B02-3B42-A6B8-F339C3FECCF4}" destId="{BCC1C309-BB03-764C-9AC9-5D22F5E5C774}" srcOrd="0" destOrd="0" presId="urn:microsoft.com/office/officeart/2005/8/layout/arrow6"/>
    <dgm:cxn modelId="{CD72A22C-0B53-1648-8481-1E9E525E7448}" type="presParOf" srcId="{6934F276-F90A-304D-9358-BFA1D9156850}" destId="{6214116B-1F18-F248-B902-01C2FC7C2CFF}" srcOrd="0" destOrd="0" presId="urn:microsoft.com/office/officeart/2005/8/layout/arrow6"/>
    <dgm:cxn modelId="{D5E9E0A4-6DB6-F74B-AE4A-EEC46CC8FB26}" type="presParOf" srcId="{6934F276-F90A-304D-9358-BFA1D9156850}" destId="{BCC1C309-BB03-764C-9AC9-5D22F5E5C774}" srcOrd="1" destOrd="0" presId="urn:microsoft.com/office/officeart/2005/8/layout/arrow6"/>
    <dgm:cxn modelId="{B143D483-D10B-7745-B70B-C02768741E7B}" type="presParOf" srcId="{6934F276-F90A-304D-9358-BFA1D9156850}" destId="{659015D9-B3A6-DD47-81BB-E0E99B1F7EA7}" srcOrd="2" destOrd="0" presId="urn:microsoft.com/office/officeart/2005/8/layout/arrow6"/>
  </dgm:cxnLst>
  <dgm:bg>
    <a:noFill/>
  </dgm:bg>
  <dgm:whole>
    <a:ln>
      <a:solidFill>
        <a:schemeClr val="accent3">
          <a:lumMod val="60000"/>
          <a:lumOff val="40000"/>
        </a:schemeClr>
      </a:solidFill>
    </a:ln>
  </dgm:whole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BBD62EC-8A88-354C-89F2-8D8E5577447A}">
      <dsp:nvSpPr>
        <dsp:cNvPr id="0" name=""/>
        <dsp:cNvSpPr/>
      </dsp:nvSpPr>
      <dsp:spPr>
        <a:xfrm>
          <a:off x="1579520" y="944"/>
          <a:ext cx="3402420" cy="2539835"/>
        </a:xfrm>
        <a:prstGeom prst="round2SameRect">
          <a:avLst>
            <a:gd name="adj1" fmla="val 8000"/>
            <a:gd name="adj2" fmla="val 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98D7F3F-45DD-F344-9718-5A6C782411B6}">
      <dsp:nvSpPr>
        <dsp:cNvPr id="0" name=""/>
        <dsp:cNvSpPr/>
      </dsp:nvSpPr>
      <dsp:spPr>
        <a:xfrm>
          <a:off x="1579520" y="2150322"/>
          <a:ext cx="3402420" cy="1873045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4780" tIns="0" rIns="48260" bIns="0" numCol="1" spcCol="1270" anchor="ctr" anchorCtr="0">
          <a:noAutofit/>
        </a:bodyPr>
        <a:lstStyle/>
        <a:p>
          <a:pPr lvl="0" algn="l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800" kern="1200" dirty="0" err="1" smtClean="0">
              <a:solidFill>
                <a:srgbClr val="7030A0"/>
              </a:solidFill>
              <a:latin typeface="Times New Roman" charset="0"/>
              <a:ea typeface="Times New Roman" charset="0"/>
              <a:cs typeface="Times New Roman" charset="0"/>
            </a:rPr>
            <a:t>Melibatkan</a:t>
          </a:r>
          <a:r>
            <a:rPr lang="en-US" sz="3800" kern="1200" dirty="0" smtClean="0">
              <a:solidFill>
                <a:srgbClr val="7030A0"/>
              </a:solidFill>
              <a:latin typeface="Times New Roman" charset="0"/>
              <a:ea typeface="Times New Roman" charset="0"/>
              <a:cs typeface="Times New Roman" charset="0"/>
            </a:rPr>
            <a:t> </a:t>
          </a:r>
          <a:r>
            <a:rPr lang="en-US" sz="3800" kern="1200" dirty="0" err="1" smtClean="0">
              <a:solidFill>
                <a:srgbClr val="7030A0"/>
              </a:solidFill>
              <a:latin typeface="Times New Roman" charset="0"/>
              <a:ea typeface="Times New Roman" charset="0"/>
              <a:cs typeface="Times New Roman" charset="0"/>
            </a:rPr>
            <a:t>penilaian</a:t>
          </a:r>
          <a:r>
            <a:rPr lang="en-US" sz="3800" kern="1200" dirty="0" smtClean="0">
              <a:solidFill>
                <a:srgbClr val="7030A0"/>
              </a:solidFill>
              <a:latin typeface="Times New Roman" charset="0"/>
              <a:ea typeface="Times New Roman" charset="0"/>
              <a:cs typeface="Times New Roman" charset="0"/>
            </a:rPr>
            <a:t> </a:t>
          </a:r>
          <a:r>
            <a:rPr lang="en-US" sz="3800" kern="1200" dirty="0" err="1" smtClean="0">
              <a:solidFill>
                <a:srgbClr val="7030A0"/>
              </a:solidFill>
              <a:latin typeface="Times New Roman" charset="0"/>
              <a:ea typeface="Times New Roman" charset="0"/>
              <a:cs typeface="Times New Roman" charset="0"/>
            </a:rPr>
            <a:t>normatif</a:t>
          </a:r>
          <a:endParaRPr lang="en-US" sz="3800" kern="1200" dirty="0">
            <a:solidFill>
              <a:srgbClr val="7030A0"/>
            </a:solidFill>
          </a:endParaRPr>
        </a:p>
      </dsp:txBody>
      <dsp:txXfrm>
        <a:off x="1579520" y="2150322"/>
        <a:ext cx="2396071" cy="1873045"/>
      </dsp:txXfrm>
    </dsp:sp>
    <dsp:sp modelId="{A735DD2F-5DB6-3A4F-8675-2B2F11F48C97}">
      <dsp:nvSpPr>
        <dsp:cNvPr id="0" name=""/>
        <dsp:cNvSpPr/>
      </dsp:nvSpPr>
      <dsp:spPr>
        <a:xfrm>
          <a:off x="4071840" y="2714254"/>
          <a:ext cx="1190847" cy="1190847"/>
        </a:xfrm>
        <a:prstGeom prst="ellipse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DC1D583-DE75-454A-965A-6D1F0E975F66}">
      <dsp:nvSpPr>
        <dsp:cNvPr id="0" name=""/>
        <dsp:cNvSpPr/>
      </dsp:nvSpPr>
      <dsp:spPr>
        <a:xfrm>
          <a:off x="5557712" y="2197"/>
          <a:ext cx="3402420" cy="2539835"/>
        </a:xfrm>
        <a:prstGeom prst="round2SameRect">
          <a:avLst>
            <a:gd name="adj1" fmla="val 8000"/>
            <a:gd name="adj2" fmla="val 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FAF0321-45B5-C54D-91B2-E11B5F2D24C3}">
      <dsp:nvSpPr>
        <dsp:cNvPr id="0" name=""/>
        <dsp:cNvSpPr/>
      </dsp:nvSpPr>
      <dsp:spPr>
        <a:xfrm>
          <a:off x="5557712" y="2154081"/>
          <a:ext cx="3402420" cy="1868032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4780" tIns="0" rIns="48260" bIns="0" numCol="1" spcCol="1270" anchor="ctr" anchorCtr="0">
          <a:noAutofit/>
        </a:bodyPr>
        <a:lstStyle/>
        <a:p>
          <a:pPr lvl="0" algn="l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800" kern="1200" dirty="0" err="1" smtClean="0">
              <a:solidFill>
                <a:srgbClr val="7030A0"/>
              </a:solidFill>
              <a:latin typeface="Times New Roman" charset="0"/>
              <a:ea typeface="Times New Roman" charset="0"/>
              <a:cs typeface="Times New Roman" charset="0"/>
            </a:rPr>
            <a:t>Melibatkan</a:t>
          </a:r>
          <a:r>
            <a:rPr lang="en-US" sz="3800" kern="1200" dirty="0" smtClean="0">
              <a:solidFill>
                <a:srgbClr val="7030A0"/>
              </a:solidFill>
              <a:latin typeface="Times New Roman" charset="0"/>
              <a:ea typeface="Times New Roman" charset="0"/>
              <a:cs typeface="Times New Roman" charset="0"/>
            </a:rPr>
            <a:t> </a:t>
          </a:r>
          <a:r>
            <a:rPr lang="en-US" sz="3800" kern="1200" dirty="0" err="1" smtClean="0">
              <a:solidFill>
                <a:srgbClr val="7030A0"/>
              </a:solidFill>
              <a:latin typeface="Times New Roman" charset="0"/>
              <a:ea typeface="Times New Roman" charset="0"/>
              <a:cs typeface="Times New Roman" charset="0"/>
            </a:rPr>
            <a:t>moralitas</a:t>
          </a:r>
          <a:endParaRPr lang="en-US" sz="3800" kern="1200" dirty="0">
            <a:solidFill>
              <a:srgbClr val="7030A0"/>
            </a:solidFill>
          </a:endParaRPr>
        </a:p>
      </dsp:txBody>
      <dsp:txXfrm>
        <a:off x="5557712" y="2154081"/>
        <a:ext cx="2396071" cy="1868032"/>
      </dsp:txXfrm>
    </dsp:sp>
    <dsp:sp modelId="{1AF65742-A879-E34B-AF85-DF564CE9209D}">
      <dsp:nvSpPr>
        <dsp:cNvPr id="0" name=""/>
        <dsp:cNvSpPr/>
      </dsp:nvSpPr>
      <dsp:spPr>
        <a:xfrm>
          <a:off x="8050032" y="2715508"/>
          <a:ext cx="1190847" cy="1190847"/>
        </a:xfrm>
        <a:prstGeom prst="ellipse">
          <a:avLst/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C657583-CDEB-E547-B05F-E3E0191B9DC8}">
      <dsp:nvSpPr>
        <dsp:cNvPr id="0" name=""/>
        <dsp:cNvSpPr/>
      </dsp:nvSpPr>
      <dsp:spPr>
        <a:xfrm>
          <a:off x="214085" y="541546"/>
          <a:ext cx="5087278" cy="1589774"/>
        </a:xfrm>
        <a:prstGeom prst="rect">
          <a:avLst/>
        </a:prstGeom>
        <a:solidFill>
          <a:schemeClr val="accent6">
            <a:alpha val="40000"/>
          </a:schemeClr>
        </a:solidFill>
        <a:ln w="635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76807" tIns="167640" rIns="167640" bIns="167640" numCol="1" spcCol="1270" anchor="ctr" anchorCtr="0">
          <a:noAutofit/>
        </a:bodyPr>
        <a:lstStyle/>
        <a:p>
          <a:pPr lvl="0" algn="l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400" kern="1200" dirty="0" err="1" smtClean="0"/>
            <a:t>Hukum</a:t>
          </a:r>
          <a:r>
            <a:rPr lang="en-US" sz="4400" kern="1200" dirty="0" smtClean="0"/>
            <a:t> </a:t>
          </a:r>
          <a:r>
            <a:rPr lang="en-US" sz="4400" kern="1200" dirty="0" err="1" smtClean="0"/>
            <a:t>Distributif</a:t>
          </a:r>
          <a:endParaRPr lang="en-US" sz="4400" kern="1200" dirty="0"/>
        </a:p>
      </dsp:txBody>
      <dsp:txXfrm>
        <a:off x="214085" y="541546"/>
        <a:ext cx="5087278" cy="1589774"/>
      </dsp:txXfrm>
    </dsp:sp>
    <dsp:sp modelId="{DE9E5CDE-83D8-7141-8569-955560FF5778}">
      <dsp:nvSpPr>
        <dsp:cNvPr id="0" name=""/>
        <dsp:cNvSpPr/>
      </dsp:nvSpPr>
      <dsp:spPr>
        <a:xfrm>
          <a:off x="2115" y="311912"/>
          <a:ext cx="1112842" cy="1669263"/>
        </a:xfrm>
        <a:prstGeom prst="rect">
          <a:avLst/>
        </a:prstGeom>
        <a:solidFill>
          <a:schemeClr val="accent6">
            <a:lumMod val="50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75480763-9EB4-9D49-810E-82BB38A77294}">
      <dsp:nvSpPr>
        <dsp:cNvPr id="0" name=""/>
        <dsp:cNvSpPr/>
      </dsp:nvSpPr>
      <dsp:spPr>
        <a:xfrm>
          <a:off x="5731005" y="541546"/>
          <a:ext cx="5087278" cy="1589774"/>
        </a:xfrm>
        <a:prstGeom prst="rect">
          <a:avLst/>
        </a:prstGeom>
        <a:solidFill>
          <a:schemeClr val="accent5">
            <a:alpha val="40000"/>
          </a:schemeClr>
        </a:solidFill>
        <a:ln w="635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76807" tIns="167640" rIns="167640" bIns="167640" numCol="1" spcCol="1270" anchor="ctr" anchorCtr="0">
          <a:noAutofit/>
        </a:bodyPr>
        <a:lstStyle/>
        <a:p>
          <a:pPr lvl="0" algn="l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400" kern="1200" dirty="0" err="1" smtClean="0"/>
            <a:t>Hukum</a:t>
          </a:r>
          <a:r>
            <a:rPr lang="en-US" sz="4400" kern="1200" dirty="0" smtClean="0"/>
            <a:t> </a:t>
          </a:r>
          <a:r>
            <a:rPr lang="en-US" sz="4400" kern="1200" dirty="0" err="1" smtClean="0"/>
            <a:t>Prosedural</a:t>
          </a:r>
          <a:endParaRPr lang="en-US" sz="4400" kern="1200" dirty="0"/>
        </a:p>
      </dsp:txBody>
      <dsp:txXfrm>
        <a:off x="5731005" y="541546"/>
        <a:ext cx="5087278" cy="1589774"/>
      </dsp:txXfrm>
    </dsp:sp>
    <dsp:sp modelId="{F5B31196-E7E7-764A-B5CD-ADAC3FA4315E}">
      <dsp:nvSpPr>
        <dsp:cNvPr id="0" name=""/>
        <dsp:cNvSpPr/>
      </dsp:nvSpPr>
      <dsp:spPr>
        <a:xfrm>
          <a:off x="5519035" y="311912"/>
          <a:ext cx="1112842" cy="1669263"/>
        </a:xfrm>
        <a:prstGeom prst="rect">
          <a:avLst/>
        </a:prstGeom>
        <a:solidFill>
          <a:schemeClr val="accent5">
            <a:lumMod val="50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A47782C8-7789-FB4B-8329-DF0618BBEDD9}">
      <dsp:nvSpPr>
        <dsp:cNvPr id="0" name=""/>
        <dsp:cNvSpPr/>
      </dsp:nvSpPr>
      <dsp:spPr>
        <a:xfrm>
          <a:off x="2972545" y="2542896"/>
          <a:ext cx="5087278" cy="1589774"/>
        </a:xfrm>
        <a:prstGeom prst="rect">
          <a:avLst/>
        </a:prstGeom>
        <a:solidFill>
          <a:schemeClr val="accent2">
            <a:alpha val="40000"/>
          </a:schemeClr>
        </a:solidFill>
        <a:ln w="635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76807" tIns="167640" rIns="167640" bIns="167640" numCol="1" spcCol="1270" anchor="ctr" anchorCtr="0">
          <a:noAutofit/>
        </a:bodyPr>
        <a:lstStyle/>
        <a:p>
          <a:pPr lvl="0" algn="l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400" kern="1200" dirty="0" err="1" smtClean="0"/>
            <a:t>Hukum</a:t>
          </a:r>
          <a:r>
            <a:rPr lang="en-US" sz="4400" kern="1200" dirty="0" smtClean="0"/>
            <a:t>  </a:t>
          </a:r>
          <a:r>
            <a:rPr lang="en-US" sz="4400" kern="1200" dirty="0" err="1" smtClean="0"/>
            <a:t>Interaksional</a:t>
          </a:r>
          <a:endParaRPr lang="en-US" sz="4400" kern="1200" dirty="0"/>
        </a:p>
      </dsp:txBody>
      <dsp:txXfrm>
        <a:off x="2972545" y="2542896"/>
        <a:ext cx="5087278" cy="1589774"/>
      </dsp:txXfrm>
    </dsp:sp>
    <dsp:sp modelId="{11CB9054-B3FC-804A-965A-FA9E727C048D}">
      <dsp:nvSpPr>
        <dsp:cNvPr id="0" name=""/>
        <dsp:cNvSpPr/>
      </dsp:nvSpPr>
      <dsp:spPr>
        <a:xfrm>
          <a:off x="2760575" y="2313262"/>
          <a:ext cx="1112842" cy="1669263"/>
        </a:xfrm>
        <a:prstGeom prst="rect">
          <a:avLst/>
        </a:prstGeom>
        <a:solidFill>
          <a:schemeClr val="accent2">
            <a:lumMod val="50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6805CF7-2747-4099-8629-4C2BCAF1E45F}">
      <dsp:nvSpPr>
        <dsp:cNvPr id="0" name=""/>
        <dsp:cNvSpPr/>
      </dsp:nvSpPr>
      <dsp:spPr>
        <a:xfrm>
          <a:off x="4236595" y="0"/>
          <a:ext cx="2409669" cy="2409669"/>
        </a:xfrm>
        <a:prstGeom prst="triangl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1600" kern="1200" dirty="0" smtClean="0"/>
            <a:t>Kinerja yang tak memuaskan</a:t>
          </a:r>
          <a:endParaRPr lang="id-ID" sz="1600" kern="1200" dirty="0"/>
        </a:p>
      </dsp:txBody>
      <dsp:txXfrm>
        <a:off x="4839012" y="1204835"/>
        <a:ext cx="1204835" cy="1204834"/>
      </dsp:txXfrm>
    </dsp:sp>
    <dsp:sp modelId="{D74E071A-FB41-4BE4-A7A4-0DC821C56C9F}">
      <dsp:nvSpPr>
        <dsp:cNvPr id="0" name=""/>
        <dsp:cNvSpPr/>
      </dsp:nvSpPr>
      <dsp:spPr>
        <a:xfrm>
          <a:off x="3031760" y="2409669"/>
          <a:ext cx="2409669" cy="2409669"/>
        </a:xfrm>
        <a:prstGeom prst="triangl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1600" kern="1200" dirty="0" smtClean="0"/>
            <a:t>Pelanggaran terus-menerus</a:t>
          </a:r>
          <a:endParaRPr lang="id-ID" sz="1600" kern="1200" dirty="0"/>
        </a:p>
      </dsp:txBody>
      <dsp:txXfrm>
        <a:off x="3634177" y="3614504"/>
        <a:ext cx="1204835" cy="1204834"/>
      </dsp:txXfrm>
    </dsp:sp>
    <dsp:sp modelId="{46B77C10-FD8E-438E-B0BC-F7E50F40EE2A}">
      <dsp:nvSpPr>
        <dsp:cNvPr id="0" name=""/>
        <dsp:cNvSpPr/>
      </dsp:nvSpPr>
      <dsp:spPr>
        <a:xfrm rot="10800000">
          <a:off x="4236595" y="2409669"/>
          <a:ext cx="2409669" cy="2409669"/>
        </a:xfrm>
        <a:prstGeom prst="triangl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1600" kern="1200" dirty="0" smtClean="0"/>
            <a:t>No Cualification</a:t>
          </a:r>
          <a:endParaRPr lang="id-ID" sz="1600" kern="1200" dirty="0"/>
        </a:p>
      </dsp:txBody>
      <dsp:txXfrm rot="10800000">
        <a:off x="4839012" y="2409669"/>
        <a:ext cx="1204835" cy="1204834"/>
      </dsp:txXfrm>
    </dsp:sp>
    <dsp:sp modelId="{3C38D156-0659-4AC4-8A48-D60DC02610A7}">
      <dsp:nvSpPr>
        <dsp:cNvPr id="0" name=""/>
        <dsp:cNvSpPr/>
      </dsp:nvSpPr>
      <dsp:spPr>
        <a:xfrm>
          <a:off x="5441429" y="2409669"/>
          <a:ext cx="2409669" cy="2409669"/>
        </a:xfrm>
        <a:prstGeom prst="triangl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1600" kern="1200" dirty="0" smtClean="0"/>
            <a:t>Eliminasi Pekerjaan</a:t>
          </a:r>
          <a:endParaRPr lang="id-ID" sz="1600" kern="1200" dirty="0"/>
        </a:p>
      </dsp:txBody>
      <dsp:txXfrm>
        <a:off x="6043846" y="3614504"/>
        <a:ext cx="1204835" cy="1204834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214116B-1F18-F248-B902-01C2FC7C2CFF}">
      <dsp:nvSpPr>
        <dsp:cNvPr id="0" name=""/>
        <dsp:cNvSpPr/>
      </dsp:nvSpPr>
      <dsp:spPr>
        <a:xfrm>
          <a:off x="128702" y="0"/>
          <a:ext cx="8100897" cy="3240358"/>
        </a:xfrm>
        <a:prstGeom prst="leftRightRibbon">
          <a:avLst/>
        </a:prstGeom>
        <a:gradFill rotWithShape="0">
          <a:gsLst>
            <a:gs pos="0">
              <a:schemeClr val="accent3">
                <a:alpha val="9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alpha val="9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alpha val="9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BCC1C309-BB03-764C-9AC9-5D22F5E5C774}">
      <dsp:nvSpPr>
        <dsp:cNvPr id="0" name=""/>
        <dsp:cNvSpPr/>
      </dsp:nvSpPr>
      <dsp:spPr>
        <a:xfrm>
          <a:off x="1066881" y="567062"/>
          <a:ext cx="2612451" cy="1587775"/>
        </a:xfrm>
        <a:prstGeom prst="rect">
          <a:avLst/>
        </a:prstGeom>
        <a:noFill/>
        <a:ln>
          <a:noFill/>
        </a:ln>
        <a:effectLst/>
        <a:sp3d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170688" rIns="0" bIns="182880" numCol="1" spcCol="1270" anchor="ctr" anchorCtr="0">
          <a:noAutofit/>
        </a:bodyPr>
        <a:lstStyle/>
        <a:p>
          <a:pPr lvl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800" b="1" kern="1200" smtClean="0">
              <a:latin typeface="Times New Roman" charset="0"/>
              <a:ea typeface="Times New Roman" charset="0"/>
              <a:cs typeface="Times New Roman" charset="0"/>
            </a:rPr>
            <a:t>TERIMA</a:t>
          </a:r>
          <a:endParaRPr lang="en-US" sz="4800" b="1" kern="1200" dirty="0">
            <a:latin typeface="Times New Roman" charset="0"/>
            <a:ea typeface="Times New Roman" charset="0"/>
            <a:cs typeface="Times New Roman" charset="0"/>
          </a:endParaRPr>
        </a:p>
      </dsp:txBody>
      <dsp:txXfrm>
        <a:off x="1066881" y="567062"/>
        <a:ext cx="2612451" cy="1587775"/>
      </dsp:txXfrm>
    </dsp:sp>
    <dsp:sp modelId="{659015D9-B3A6-DD47-81BB-E0E99B1F7EA7}">
      <dsp:nvSpPr>
        <dsp:cNvPr id="0" name=""/>
        <dsp:cNvSpPr/>
      </dsp:nvSpPr>
      <dsp:spPr>
        <a:xfrm>
          <a:off x="4114800" y="1085520"/>
          <a:ext cx="3159350" cy="1587775"/>
        </a:xfrm>
        <a:prstGeom prst="rect">
          <a:avLst/>
        </a:prstGeom>
        <a:noFill/>
        <a:ln w="6350" cap="flat" cmpd="sng" algn="ctr">
          <a:noFill/>
          <a:prstDash val="solid"/>
          <a:miter lim="800000"/>
        </a:ln>
        <a:effectLst/>
        <a:sp3d/>
      </dsp:spPr>
      <dsp:style>
        <a:lnRef idx="1">
          <a:schemeClr val="accent4"/>
        </a:lnRef>
        <a:fillRef idx="2">
          <a:schemeClr val="accent4"/>
        </a:fillRef>
        <a:effectRef idx="1">
          <a:schemeClr val="accent4"/>
        </a:effectRef>
        <a:fontRef idx="minor">
          <a:schemeClr val="dk1"/>
        </a:fontRef>
      </dsp:style>
      <dsp:txBody>
        <a:bodyPr spcFirstLastPara="0" vert="horz" wrap="square" lIns="0" tIns="170688" rIns="0" bIns="182880" numCol="1" spcCol="1270" anchor="ctr" anchorCtr="0">
          <a:noAutofit/>
        </a:bodyPr>
        <a:lstStyle/>
        <a:p>
          <a:pPr lvl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800" b="1" kern="1200" dirty="0" smtClean="0">
              <a:latin typeface="Times New Roman" charset="0"/>
              <a:ea typeface="Times New Roman" charset="0"/>
              <a:cs typeface="Times New Roman" charset="0"/>
            </a:rPr>
            <a:t>KASIH</a:t>
          </a:r>
          <a:endParaRPr lang="en-US" sz="4800" b="1" kern="1200" dirty="0">
            <a:latin typeface="Times New Roman" charset="0"/>
            <a:ea typeface="Times New Roman" charset="0"/>
            <a:cs typeface="Times New Roman" charset="0"/>
          </a:endParaRPr>
        </a:p>
      </dsp:txBody>
      <dsp:txXfrm>
        <a:off x="4114800" y="1085520"/>
        <a:ext cx="3159350" cy="1587775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78E468D-6CED-46A4-AA92-38E388C48921}">
      <dsp:nvSpPr>
        <dsp:cNvPr id="0" name=""/>
        <dsp:cNvSpPr/>
      </dsp:nvSpPr>
      <dsp:spPr>
        <a:xfrm>
          <a:off x="2" y="0"/>
          <a:ext cx="9143995" cy="4525963"/>
        </a:xfrm>
        <a:prstGeom prst="rightArrow">
          <a:avLst/>
        </a:prstGeom>
        <a:solidFill>
          <a:schemeClr val="accent3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239EEDA-7D0D-4FE5-AFD6-8DAD5CAE62CE}">
      <dsp:nvSpPr>
        <dsp:cNvPr id="0" name=""/>
        <dsp:cNvSpPr/>
      </dsp:nvSpPr>
      <dsp:spPr>
        <a:xfrm>
          <a:off x="4018" y="1357788"/>
          <a:ext cx="1756916" cy="1810385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2000" kern="1200" dirty="0" smtClean="0">
              <a:solidFill>
                <a:schemeClr val="tx1"/>
              </a:solidFill>
              <a:latin typeface="Times New Roman" charset="0"/>
              <a:ea typeface="Times New Roman" charset="0"/>
              <a:cs typeface="Times New Roman" charset="0"/>
            </a:rPr>
            <a:t>Sejarah singkat dari pergerakan pekerja</a:t>
          </a:r>
          <a:endParaRPr lang="id-ID" sz="2000" kern="1200" dirty="0">
            <a:solidFill>
              <a:schemeClr val="tx1"/>
            </a:solidFill>
            <a:latin typeface="Times New Roman" charset="0"/>
            <a:ea typeface="Times New Roman" charset="0"/>
            <a:cs typeface="Times New Roman" charset="0"/>
          </a:endParaRPr>
        </a:p>
      </dsp:txBody>
      <dsp:txXfrm>
        <a:off x="89784" y="1443554"/>
        <a:ext cx="1585384" cy="1638853"/>
      </dsp:txXfrm>
    </dsp:sp>
    <dsp:sp modelId="{A2D138A4-6B12-4D87-BA93-8159D5012D8C}">
      <dsp:nvSpPr>
        <dsp:cNvPr id="0" name=""/>
        <dsp:cNvSpPr/>
      </dsp:nvSpPr>
      <dsp:spPr>
        <a:xfrm>
          <a:off x="1848780" y="1357788"/>
          <a:ext cx="1756916" cy="1810385"/>
        </a:xfrm>
        <a:prstGeom prst="roundRect">
          <a:avLst/>
        </a:prstGeom>
        <a:solidFill>
          <a:schemeClr val="accent3">
            <a:hueOff val="677650"/>
            <a:satOff val="25000"/>
            <a:lumOff val="-3676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2000" kern="1200" dirty="0" smtClean="0">
              <a:solidFill>
                <a:srgbClr val="7030A0"/>
              </a:solidFill>
              <a:latin typeface="Times New Roman" charset="0"/>
              <a:ea typeface="Times New Roman" charset="0"/>
              <a:cs typeface="Times New Roman" charset="0"/>
            </a:rPr>
            <a:t>Serikat </a:t>
          </a:r>
          <a:r>
            <a:rPr lang="id-ID" sz="2000" kern="1200" dirty="0" err="1" smtClean="0">
              <a:solidFill>
                <a:srgbClr val="7030A0"/>
              </a:solidFill>
              <a:latin typeface="Times New Roman" charset="0"/>
              <a:ea typeface="Times New Roman" charset="0"/>
              <a:cs typeface="Times New Roman" charset="0"/>
            </a:rPr>
            <a:t>jerja</a:t>
          </a:r>
          <a:r>
            <a:rPr lang="id-ID" sz="2000" kern="1200" dirty="0" smtClean="0">
              <a:solidFill>
                <a:srgbClr val="7030A0"/>
              </a:solidFill>
              <a:latin typeface="Times New Roman" charset="0"/>
              <a:ea typeface="Times New Roman" charset="0"/>
              <a:cs typeface="Times New Roman" charset="0"/>
            </a:rPr>
            <a:t> dan Undang-undang</a:t>
          </a:r>
          <a:endParaRPr lang="id-ID" sz="2000" kern="1200" dirty="0">
            <a:solidFill>
              <a:srgbClr val="7030A0"/>
            </a:solidFill>
            <a:latin typeface="Times New Roman" charset="0"/>
            <a:ea typeface="Times New Roman" charset="0"/>
            <a:cs typeface="Times New Roman" charset="0"/>
          </a:endParaRPr>
        </a:p>
      </dsp:txBody>
      <dsp:txXfrm>
        <a:off x="1934546" y="1443554"/>
        <a:ext cx="1585384" cy="1638853"/>
      </dsp:txXfrm>
    </dsp:sp>
    <dsp:sp modelId="{7038938B-A147-6B44-B529-F4C05D86D9C1}">
      <dsp:nvSpPr>
        <dsp:cNvPr id="0" name=""/>
        <dsp:cNvSpPr/>
      </dsp:nvSpPr>
      <dsp:spPr>
        <a:xfrm>
          <a:off x="3693541" y="1357788"/>
          <a:ext cx="1756916" cy="1810385"/>
        </a:xfrm>
        <a:prstGeom prst="roundRect">
          <a:avLst/>
        </a:prstGeom>
        <a:solidFill>
          <a:schemeClr val="accent3">
            <a:hueOff val="1355300"/>
            <a:satOff val="50000"/>
            <a:lumOff val="-735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err="1" smtClean="0">
              <a:solidFill>
                <a:schemeClr val="accent1">
                  <a:lumMod val="50000"/>
                </a:schemeClr>
              </a:solidFill>
              <a:latin typeface="Times New Roman" charset="0"/>
              <a:ea typeface="Times New Roman" charset="0"/>
              <a:cs typeface="Times New Roman" charset="0"/>
            </a:rPr>
            <a:t>Gerakan</a:t>
          </a:r>
          <a:r>
            <a:rPr lang="en-US" sz="2000" kern="1200" dirty="0" smtClean="0">
              <a:solidFill>
                <a:schemeClr val="accent1">
                  <a:lumMod val="50000"/>
                </a:schemeClr>
              </a:solidFill>
              <a:latin typeface="Times New Roman" charset="0"/>
              <a:ea typeface="Times New Roman" charset="0"/>
              <a:cs typeface="Times New Roman" charset="0"/>
            </a:rPr>
            <a:t> </a:t>
          </a:r>
          <a:r>
            <a:rPr lang="en-US" sz="2000" kern="1200" dirty="0" err="1" smtClean="0">
              <a:solidFill>
                <a:schemeClr val="accent1">
                  <a:lumMod val="50000"/>
                </a:schemeClr>
              </a:solidFill>
              <a:latin typeface="Times New Roman" charset="0"/>
              <a:ea typeface="Times New Roman" charset="0"/>
              <a:cs typeface="Times New Roman" charset="0"/>
            </a:rPr>
            <a:t>dan</a:t>
          </a:r>
          <a:r>
            <a:rPr lang="en-US" sz="2000" kern="1200" dirty="0" smtClean="0">
              <a:solidFill>
                <a:schemeClr val="accent1">
                  <a:lumMod val="50000"/>
                </a:schemeClr>
              </a:solidFill>
              <a:latin typeface="Times New Roman" charset="0"/>
              <a:ea typeface="Times New Roman" charset="0"/>
              <a:cs typeface="Times New Roman" charset="0"/>
            </a:rPr>
            <a:t> </a:t>
          </a:r>
          <a:r>
            <a:rPr lang="en-US" sz="2000" kern="1200" dirty="0" err="1" smtClean="0">
              <a:solidFill>
                <a:schemeClr val="accent1">
                  <a:lumMod val="50000"/>
                </a:schemeClr>
              </a:solidFill>
              <a:latin typeface="Times New Roman" charset="0"/>
              <a:ea typeface="Times New Roman" charset="0"/>
              <a:cs typeface="Times New Roman" charset="0"/>
            </a:rPr>
            <a:t>pimilihan</a:t>
          </a:r>
          <a:r>
            <a:rPr lang="en-US" sz="2000" kern="1200" dirty="0" smtClean="0">
              <a:solidFill>
                <a:schemeClr val="accent1">
                  <a:lumMod val="50000"/>
                </a:schemeClr>
              </a:solidFill>
              <a:latin typeface="Times New Roman" charset="0"/>
              <a:ea typeface="Times New Roman" charset="0"/>
              <a:cs typeface="Times New Roman" charset="0"/>
            </a:rPr>
            <a:t> </a:t>
          </a:r>
          <a:r>
            <a:rPr lang="en-US" sz="2000" kern="1200" dirty="0" err="1" smtClean="0">
              <a:solidFill>
                <a:schemeClr val="accent1">
                  <a:lumMod val="50000"/>
                </a:schemeClr>
              </a:solidFill>
              <a:latin typeface="Times New Roman" charset="0"/>
              <a:ea typeface="Times New Roman" charset="0"/>
              <a:cs typeface="Times New Roman" charset="0"/>
            </a:rPr>
            <a:t>serikat</a:t>
          </a:r>
          <a:r>
            <a:rPr lang="en-US" sz="2000" kern="1200" dirty="0" smtClean="0">
              <a:solidFill>
                <a:schemeClr val="accent1">
                  <a:lumMod val="50000"/>
                </a:schemeClr>
              </a:solidFill>
              <a:latin typeface="Times New Roman" charset="0"/>
              <a:ea typeface="Times New Roman" charset="0"/>
              <a:cs typeface="Times New Roman" charset="0"/>
            </a:rPr>
            <a:t> </a:t>
          </a:r>
          <a:r>
            <a:rPr lang="en-US" sz="2000" kern="1200" dirty="0" err="1" smtClean="0">
              <a:solidFill>
                <a:schemeClr val="accent1">
                  <a:lumMod val="50000"/>
                </a:schemeClr>
              </a:solidFill>
              <a:latin typeface="Times New Roman" charset="0"/>
              <a:ea typeface="Times New Roman" charset="0"/>
              <a:cs typeface="Times New Roman" charset="0"/>
            </a:rPr>
            <a:t>pekerja</a:t>
          </a:r>
          <a:endParaRPr lang="en-US" sz="2000" kern="1200" dirty="0">
            <a:solidFill>
              <a:schemeClr val="accent1">
                <a:lumMod val="50000"/>
              </a:schemeClr>
            </a:solidFill>
            <a:latin typeface="Times New Roman" charset="0"/>
            <a:ea typeface="Times New Roman" charset="0"/>
            <a:cs typeface="Times New Roman" charset="0"/>
          </a:endParaRPr>
        </a:p>
      </dsp:txBody>
      <dsp:txXfrm>
        <a:off x="3779307" y="1443554"/>
        <a:ext cx="1585384" cy="1638853"/>
      </dsp:txXfrm>
    </dsp:sp>
    <dsp:sp modelId="{EC0A98B0-212C-4706-8D1C-BDA8F86B685F}">
      <dsp:nvSpPr>
        <dsp:cNvPr id="0" name=""/>
        <dsp:cNvSpPr/>
      </dsp:nvSpPr>
      <dsp:spPr>
        <a:xfrm>
          <a:off x="5538303" y="1357788"/>
          <a:ext cx="1756916" cy="1810385"/>
        </a:xfrm>
        <a:prstGeom prst="roundRect">
          <a:avLst/>
        </a:prstGeom>
        <a:solidFill>
          <a:schemeClr val="accent3">
            <a:hueOff val="2032949"/>
            <a:satOff val="75000"/>
            <a:lumOff val="-11029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2000" kern="1200" dirty="0" smtClean="0">
              <a:solidFill>
                <a:schemeClr val="tx2">
                  <a:lumMod val="50000"/>
                </a:schemeClr>
              </a:solidFill>
              <a:latin typeface="Times New Roman" charset="0"/>
              <a:ea typeface="Times New Roman" charset="0"/>
              <a:cs typeface="Times New Roman" charset="0"/>
            </a:rPr>
            <a:t>Proses persetujuan kolektif</a:t>
          </a:r>
          <a:endParaRPr lang="id-ID" sz="2000" kern="1200" dirty="0">
            <a:solidFill>
              <a:schemeClr val="tx2">
                <a:lumMod val="50000"/>
              </a:schemeClr>
            </a:solidFill>
            <a:latin typeface="Times New Roman" charset="0"/>
            <a:ea typeface="Times New Roman" charset="0"/>
            <a:cs typeface="Times New Roman" charset="0"/>
          </a:endParaRPr>
        </a:p>
      </dsp:txBody>
      <dsp:txXfrm>
        <a:off x="5624069" y="1443554"/>
        <a:ext cx="1585384" cy="1638853"/>
      </dsp:txXfrm>
    </dsp:sp>
    <dsp:sp modelId="{E78C8760-0063-4E34-837D-BF979AD6EB23}">
      <dsp:nvSpPr>
        <dsp:cNvPr id="0" name=""/>
        <dsp:cNvSpPr/>
      </dsp:nvSpPr>
      <dsp:spPr>
        <a:xfrm>
          <a:off x="7383065" y="1357788"/>
          <a:ext cx="1756916" cy="1810385"/>
        </a:xfrm>
        <a:prstGeom prst="roundRect">
          <a:avLst/>
        </a:prstGeom>
        <a:solidFill>
          <a:schemeClr val="accent3">
            <a:hueOff val="2710599"/>
            <a:satOff val="100000"/>
            <a:lumOff val="-14706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2700" kern="1200" dirty="0" smtClean="0">
              <a:solidFill>
                <a:srgbClr val="7030A0"/>
              </a:solidFill>
              <a:latin typeface="Times New Roman" charset="0"/>
              <a:ea typeface="Times New Roman" charset="0"/>
              <a:cs typeface="Times New Roman" charset="0"/>
            </a:rPr>
            <a:t>Proses mengenai keluhan</a:t>
          </a:r>
          <a:endParaRPr lang="id-ID" sz="2700" kern="1200" dirty="0">
            <a:solidFill>
              <a:srgbClr val="7030A0"/>
            </a:solidFill>
            <a:latin typeface="Times New Roman" charset="0"/>
            <a:ea typeface="Times New Roman" charset="0"/>
            <a:cs typeface="Times New Roman" charset="0"/>
          </a:endParaRPr>
        </a:p>
      </dsp:txBody>
      <dsp:txXfrm>
        <a:off x="7468831" y="1443554"/>
        <a:ext cx="1585384" cy="1638853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C4CBF23-1368-FF48-AFDC-152F4E3D010E}">
      <dsp:nvSpPr>
        <dsp:cNvPr id="0" name=""/>
        <dsp:cNvSpPr/>
      </dsp:nvSpPr>
      <dsp:spPr>
        <a:xfrm rot="5400000">
          <a:off x="1387420" y="884345"/>
          <a:ext cx="769633" cy="876200"/>
        </a:xfrm>
        <a:prstGeom prst="bentUpArrow">
          <a:avLst>
            <a:gd name="adj1" fmla="val 32840"/>
            <a:gd name="adj2" fmla="val 25000"/>
            <a:gd name="adj3" fmla="val 35780"/>
          </a:avLst>
        </a:prstGeom>
        <a:solidFill>
          <a:schemeClr val="accent2">
            <a:tint val="5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4E2645D8-1B96-0B46-B07B-F07634E8DD33}">
      <dsp:nvSpPr>
        <dsp:cNvPr id="0" name=""/>
        <dsp:cNvSpPr/>
      </dsp:nvSpPr>
      <dsp:spPr>
        <a:xfrm>
          <a:off x="452726" y="31192"/>
          <a:ext cx="2757185" cy="906884"/>
        </a:xfrm>
        <a:prstGeom prst="roundRect">
          <a:avLst>
            <a:gd name="adj" fmla="val 16670"/>
          </a:avLst>
        </a:prstGeom>
        <a:gradFill rotWithShape="0">
          <a:gsLst>
            <a:gs pos="0">
              <a:schemeClr val="accent2">
                <a:shade val="8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shade val="8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shade val="8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dirty="0" smtClean="0">
              <a:solidFill>
                <a:schemeClr val="tx1"/>
              </a:solidFill>
              <a:latin typeface="Times New Roman" charset="0"/>
              <a:ea typeface="Times New Roman" charset="0"/>
              <a:cs typeface="Times New Roman" charset="0"/>
            </a:rPr>
            <a:t>Closed Shop</a:t>
          </a:r>
          <a:endParaRPr lang="en-US" sz="2800" kern="1200" dirty="0">
            <a:solidFill>
              <a:schemeClr val="tx1"/>
            </a:solidFill>
            <a:latin typeface="Times New Roman" charset="0"/>
            <a:ea typeface="Times New Roman" charset="0"/>
            <a:cs typeface="Times New Roman" charset="0"/>
          </a:endParaRPr>
        </a:p>
      </dsp:txBody>
      <dsp:txXfrm>
        <a:off x="497004" y="75470"/>
        <a:ext cx="2668629" cy="818328"/>
      </dsp:txXfrm>
    </dsp:sp>
    <dsp:sp modelId="{E9776B0E-F831-DC49-A3E5-8FE284F8F3D3}">
      <dsp:nvSpPr>
        <dsp:cNvPr id="0" name=""/>
        <dsp:cNvSpPr/>
      </dsp:nvSpPr>
      <dsp:spPr>
        <a:xfrm>
          <a:off x="2479123" y="117684"/>
          <a:ext cx="942302" cy="73298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204E3AF-A8EB-4945-8DA8-DD7D90DFCBB3}">
      <dsp:nvSpPr>
        <dsp:cNvPr id="0" name=""/>
        <dsp:cNvSpPr/>
      </dsp:nvSpPr>
      <dsp:spPr>
        <a:xfrm rot="5400000">
          <a:off x="2781062" y="1903076"/>
          <a:ext cx="769633" cy="876200"/>
        </a:xfrm>
        <a:prstGeom prst="bentUpArrow">
          <a:avLst>
            <a:gd name="adj1" fmla="val 32840"/>
            <a:gd name="adj2" fmla="val 25000"/>
            <a:gd name="adj3" fmla="val 35780"/>
          </a:avLst>
        </a:prstGeom>
        <a:solidFill>
          <a:schemeClr val="accent2">
            <a:tint val="50000"/>
            <a:hueOff val="-25988"/>
            <a:satOff val="-750"/>
            <a:lumOff val="3081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3D3235C0-47DE-2A4B-8EEE-DAC8E578B8D5}">
      <dsp:nvSpPr>
        <dsp:cNvPr id="0" name=""/>
        <dsp:cNvSpPr/>
      </dsp:nvSpPr>
      <dsp:spPr>
        <a:xfrm>
          <a:off x="1877702" y="1049922"/>
          <a:ext cx="2694516" cy="906884"/>
        </a:xfrm>
        <a:prstGeom prst="roundRect">
          <a:avLst>
            <a:gd name="adj" fmla="val 16670"/>
          </a:avLst>
        </a:prstGeom>
        <a:gradFill rotWithShape="0">
          <a:gsLst>
            <a:gs pos="0">
              <a:schemeClr val="accent2">
                <a:shade val="80000"/>
                <a:hueOff val="-120354"/>
                <a:satOff val="2542"/>
                <a:lumOff val="677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shade val="80000"/>
                <a:hueOff val="-120354"/>
                <a:satOff val="2542"/>
                <a:lumOff val="677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shade val="80000"/>
                <a:hueOff val="-120354"/>
                <a:satOff val="2542"/>
                <a:lumOff val="677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dirty="0" smtClean="0">
              <a:solidFill>
                <a:srgbClr val="7030A0"/>
              </a:solidFill>
              <a:latin typeface="Times New Roman" charset="0"/>
              <a:ea typeface="Times New Roman" charset="0"/>
              <a:cs typeface="Times New Roman" charset="0"/>
            </a:rPr>
            <a:t>Union Shop</a:t>
          </a:r>
          <a:endParaRPr lang="en-US" sz="2800" kern="1200" dirty="0">
            <a:solidFill>
              <a:srgbClr val="7030A0"/>
            </a:solidFill>
            <a:latin typeface="Times New Roman" charset="0"/>
            <a:ea typeface="Times New Roman" charset="0"/>
            <a:cs typeface="Times New Roman" charset="0"/>
          </a:endParaRPr>
        </a:p>
      </dsp:txBody>
      <dsp:txXfrm>
        <a:off x="1921980" y="1094200"/>
        <a:ext cx="2605960" cy="818328"/>
      </dsp:txXfrm>
    </dsp:sp>
    <dsp:sp modelId="{D6FBA3DD-D5A5-774D-BF83-0DC9A26B4B2E}">
      <dsp:nvSpPr>
        <dsp:cNvPr id="0" name=""/>
        <dsp:cNvSpPr/>
      </dsp:nvSpPr>
      <dsp:spPr>
        <a:xfrm>
          <a:off x="3872765" y="1136414"/>
          <a:ext cx="942302" cy="73298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7785CE1-FD6A-E442-8B50-98D45D633170}">
      <dsp:nvSpPr>
        <dsp:cNvPr id="0" name=""/>
        <dsp:cNvSpPr/>
      </dsp:nvSpPr>
      <dsp:spPr>
        <a:xfrm rot="5400000">
          <a:off x="4160549" y="2921806"/>
          <a:ext cx="769633" cy="876200"/>
        </a:xfrm>
        <a:prstGeom prst="bentUpArrow">
          <a:avLst>
            <a:gd name="adj1" fmla="val 32840"/>
            <a:gd name="adj2" fmla="val 25000"/>
            <a:gd name="adj3" fmla="val 35780"/>
          </a:avLst>
        </a:prstGeom>
        <a:solidFill>
          <a:schemeClr val="accent2">
            <a:tint val="50000"/>
            <a:hueOff val="-51976"/>
            <a:satOff val="-1501"/>
            <a:lumOff val="6163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152151FC-B686-2847-9D6F-2DC37C023235}">
      <dsp:nvSpPr>
        <dsp:cNvPr id="0" name=""/>
        <dsp:cNvSpPr/>
      </dsp:nvSpPr>
      <dsp:spPr>
        <a:xfrm>
          <a:off x="3302678" y="2068652"/>
          <a:ext cx="2603539" cy="906884"/>
        </a:xfrm>
        <a:prstGeom prst="roundRect">
          <a:avLst>
            <a:gd name="adj" fmla="val 16670"/>
          </a:avLst>
        </a:prstGeom>
        <a:gradFill rotWithShape="0">
          <a:gsLst>
            <a:gs pos="0">
              <a:schemeClr val="accent2">
                <a:shade val="80000"/>
                <a:hueOff val="-240707"/>
                <a:satOff val="5083"/>
                <a:lumOff val="13541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shade val="80000"/>
                <a:hueOff val="-240707"/>
                <a:satOff val="5083"/>
                <a:lumOff val="13541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shade val="80000"/>
                <a:hueOff val="-240707"/>
                <a:satOff val="5083"/>
                <a:lumOff val="13541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dirty="0" smtClean="0">
              <a:solidFill>
                <a:schemeClr val="accent1">
                  <a:lumMod val="50000"/>
                </a:schemeClr>
              </a:solidFill>
              <a:latin typeface="Times New Roman" charset="0"/>
              <a:ea typeface="Times New Roman" charset="0"/>
              <a:cs typeface="Times New Roman" charset="0"/>
            </a:rPr>
            <a:t>Agency Shop</a:t>
          </a:r>
          <a:endParaRPr lang="en-US" sz="2800" kern="1200" dirty="0">
            <a:solidFill>
              <a:schemeClr val="accent1">
                <a:lumMod val="50000"/>
              </a:schemeClr>
            </a:solidFill>
            <a:latin typeface="Times New Roman" charset="0"/>
            <a:ea typeface="Times New Roman" charset="0"/>
            <a:cs typeface="Times New Roman" charset="0"/>
          </a:endParaRPr>
        </a:p>
      </dsp:txBody>
      <dsp:txXfrm>
        <a:off x="3346956" y="2112930"/>
        <a:ext cx="2514983" cy="818328"/>
      </dsp:txXfrm>
    </dsp:sp>
    <dsp:sp modelId="{02AB8B97-DA70-3944-8235-FFC4600CF352}">
      <dsp:nvSpPr>
        <dsp:cNvPr id="0" name=""/>
        <dsp:cNvSpPr/>
      </dsp:nvSpPr>
      <dsp:spPr>
        <a:xfrm>
          <a:off x="5252252" y="2155144"/>
          <a:ext cx="942302" cy="73298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DDAC3B9-B84E-C74E-BAD4-675EC618D83A}">
      <dsp:nvSpPr>
        <dsp:cNvPr id="0" name=""/>
        <dsp:cNvSpPr/>
      </dsp:nvSpPr>
      <dsp:spPr>
        <a:xfrm rot="5400000">
          <a:off x="5635269" y="3940536"/>
          <a:ext cx="769633" cy="876200"/>
        </a:xfrm>
        <a:prstGeom prst="bentUpArrow">
          <a:avLst>
            <a:gd name="adj1" fmla="val 32840"/>
            <a:gd name="adj2" fmla="val 25000"/>
            <a:gd name="adj3" fmla="val 35780"/>
          </a:avLst>
        </a:prstGeom>
        <a:solidFill>
          <a:schemeClr val="accent2">
            <a:tint val="50000"/>
            <a:hueOff val="-77964"/>
            <a:satOff val="-2251"/>
            <a:lumOff val="9244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977EAC10-46E3-734B-8182-0390E40C4538}">
      <dsp:nvSpPr>
        <dsp:cNvPr id="0" name=""/>
        <dsp:cNvSpPr/>
      </dsp:nvSpPr>
      <dsp:spPr>
        <a:xfrm>
          <a:off x="4727653" y="3081488"/>
          <a:ext cx="2703029" cy="906884"/>
        </a:xfrm>
        <a:prstGeom prst="roundRect">
          <a:avLst>
            <a:gd name="adj" fmla="val 16670"/>
          </a:avLst>
        </a:prstGeom>
        <a:gradFill rotWithShape="0">
          <a:gsLst>
            <a:gs pos="0">
              <a:schemeClr val="accent2">
                <a:shade val="80000"/>
                <a:hueOff val="-361061"/>
                <a:satOff val="7625"/>
                <a:lumOff val="20311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shade val="80000"/>
                <a:hueOff val="-361061"/>
                <a:satOff val="7625"/>
                <a:lumOff val="20311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shade val="80000"/>
                <a:hueOff val="-361061"/>
                <a:satOff val="7625"/>
                <a:lumOff val="20311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dirty="0" smtClean="0">
              <a:solidFill>
                <a:srgbClr val="7030A0"/>
              </a:solidFill>
              <a:latin typeface="Times New Roman" charset="0"/>
              <a:ea typeface="Times New Roman" charset="0"/>
              <a:cs typeface="Times New Roman" charset="0"/>
            </a:rPr>
            <a:t>Open Shop</a:t>
          </a:r>
          <a:endParaRPr lang="en-US" sz="2800" kern="1200" dirty="0">
            <a:solidFill>
              <a:srgbClr val="7030A0"/>
            </a:solidFill>
            <a:latin typeface="Times New Roman" charset="0"/>
            <a:ea typeface="Times New Roman" charset="0"/>
            <a:cs typeface="Times New Roman" charset="0"/>
          </a:endParaRPr>
        </a:p>
      </dsp:txBody>
      <dsp:txXfrm>
        <a:off x="4771931" y="3125766"/>
        <a:ext cx="2614473" cy="818328"/>
      </dsp:txXfrm>
    </dsp:sp>
    <dsp:sp modelId="{FE011FEF-F760-AC4D-81C2-8DAF7D2AA033}">
      <dsp:nvSpPr>
        <dsp:cNvPr id="0" name=""/>
        <dsp:cNvSpPr/>
      </dsp:nvSpPr>
      <dsp:spPr>
        <a:xfrm>
          <a:off x="6726972" y="3173875"/>
          <a:ext cx="942302" cy="73298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48BD054-65D3-E345-9DFD-8D9D33E890B3}">
      <dsp:nvSpPr>
        <dsp:cNvPr id="0" name=""/>
        <dsp:cNvSpPr/>
      </dsp:nvSpPr>
      <dsp:spPr>
        <a:xfrm>
          <a:off x="6152629" y="4106113"/>
          <a:ext cx="2898406" cy="906884"/>
        </a:xfrm>
        <a:prstGeom prst="roundRect">
          <a:avLst>
            <a:gd name="adj" fmla="val 16670"/>
          </a:avLst>
        </a:prstGeom>
        <a:gradFill rotWithShape="0">
          <a:gsLst>
            <a:gs pos="0">
              <a:schemeClr val="accent2">
                <a:shade val="80000"/>
                <a:hueOff val="-481414"/>
                <a:satOff val="10166"/>
                <a:lumOff val="27081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shade val="80000"/>
                <a:hueOff val="-481414"/>
                <a:satOff val="10166"/>
                <a:lumOff val="27081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shade val="80000"/>
                <a:hueOff val="-481414"/>
                <a:satOff val="10166"/>
                <a:lumOff val="27081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err="1" smtClean="0">
              <a:solidFill>
                <a:schemeClr val="tx1"/>
              </a:solidFill>
              <a:latin typeface="Times New Roman" charset="0"/>
              <a:ea typeface="Times New Roman" charset="0"/>
              <a:cs typeface="Times New Roman" charset="0"/>
            </a:rPr>
            <a:t>Pemeliharaan</a:t>
          </a:r>
          <a:endParaRPr lang="en-US" sz="1800" kern="1200" dirty="0" smtClean="0">
            <a:solidFill>
              <a:schemeClr val="tx1"/>
            </a:solidFill>
            <a:latin typeface="Times New Roman" charset="0"/>
            <a:ea typeface="Times New Roman" charset="0"/>
            <a:cs typeface="Times New Roman" charset="0"/>
          </a:endParaRP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err="1" smtClean="0">
              <a:solidFill>
                <a:schemeClr val="tx1"/>
              </a:solidFill>
              <a:latin typeface="Times New Roman" charset="0"/>
              <a:ea typeface="Times New Roman" charset="0"/>
              <a:cs typeface="Times New Roman" charset="0"/>
            </a:rPr>
            <a:t>kesepakatan</a:t>
          </a:r>
          <a:r>
            <a:rPr lang="en-US" sz="1800" kern="1200" dirty="0" smtClean="0">
              <a:solidFill>
                <a:schemeClr val="tx1"/>
              </a:solidFill>
              <a:latin typeface="Times New Roman" charset="0"/>
              <a:ea typeface="Times New Roman" charset="0"/>
              <a:cs typeface="Times New Roman" charset="0"/>
            </a:rPr>
            <a:t> </a:t>
          </a:r>
          <a:r>
            <a:rPr lang="en-US" sz="1800" kern="1200" dirty="0" err="1" smtClean="0">
              <a:solidFill>
                <a:schemeClr val="tx1"/>
              </a:solidFill>
              <a:latin typeface="Times New Roman" charset="0"/>
              <a:ea typeface="Times New Roman" charset="0"/>
              <a:cs typeface="Times New Roman" charset="0"/>
            </a:rPr>
            <a:t>keanggotaan</a:t>
          </a:r>
          <a:endParaRPr lang="en-US" sz="1800" kern="1200" dirty="0">
            <a:solidFill>
              <a:schemeClr val="tx1"/>
            </a:solidFill>
            <a:latin typeface="Times New Roman" charset="0"/>
            <a:ea typeface="Times New Roman" charset="0"/>
            <a:cs typeface="Times New Roman" charset="0"/>
          </a:endParaRPr>
        </a:p>
      </dsp:txBody>
      <dsp:txXfrm>
        <a:off x="6196907" y="4150391"/>
        <a:ext cx="2809850" cy="818328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F25A3DC-92C2-B142-995C-14E709214F3F}">
      <dsp:nvSpPr>
        <dsp:cNvPr id="0" name=""/>
        <dsp:cNvSpPr/>
      </dsp:nvSpPr>
      <dsp:spPr>
        <a:xfrm>
          <a:off x="68072" y="114"/>
          <a:ext cx="3361080" cy="2016648"/>
        </a:xfrm>
        <a:prstGeom prst="rect">
          <a:avLst/>
        </a:prstGeom>
        <a:gradFill rotWithShape="0">
          <a:gsLst>
            <a:gs pos="0">
              <a:schemeClr val="accent3">
                <a:shade val="8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shade val="8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shade val="8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82880" tIns="182880" rIns="182880" bIns="182880" numCol="1" spcCol="1270" anchor="ctr" anchorCtr="0">
          <a:noAutofit/>
        </a:bodyPr>
        <a:lstStyle/>
        <a:p>
          <a:pPr lvl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800" kern="1200" dirty="0" err="1" smtClean="0">
              <a:solidFill>
                <a:srgbClr val="7030A0"/>
              </a:solidFill>
              <a:latin typeface="Times New Roman" charset="0"/>
              <a:ea typeface="Times New Roman" charset="0"/>
              <a:cs typeface="Times New Roman" charset="0"/>
            </a:rPr>
            <a:t>bebas</a:t>
          </a:r>
          <a:endParaRPr lang="en-US" sz="4800" kern="1200" dirty="0">
            <a:solidFill>
              <a:srgbClr val="7030A0"/>
            </a:solidFill>
            <a:latin typeface="Times New Roman" charset="0"/>
            <a:ea typeface="Times New Roman" charset="0"/>
            <a:cs typeface="Times New Roman" charset="0"/>
          </a:endParaRPr>
        </a:p>
      </dsp:txBody>
      <dsp:txXfrm>
        <a:off x="68072" y="114"/>
        <a:ext cx="3361080" cy="2016648"/>
      </dsp:txXfrm>
    </dsp:sp>
    <dsp:sp modelId="{B2653E94-FC99-AF48-85D2-C427811BCBF2}">
      <dsp:nvSpPr>
        <dsp:cNvPr id="0" name=""/>
        <dsp:cNvSpPr/>
      </dsp:nvSpPr>
      <dsp:spPr>
        <a:xfrm>
          <a:off x="3765261" y="114"/>
          <a:ext cx="3361080" cy="2016648"/>
        </a:xfrm>
        <a:prstGeom prst="rect">
          <a:avLst/>
        </a:prstGeom>
        <a:gradFill rotWithShape="0">
          <a:gsLst>
            <a:gs pos="0">
              <a:schemeClr val="accent3">
                <a:shade val="80000"/>
                <a:hueOff val="0"/>
                <a:satOff val="0"/>
                <a:lumOff val="4773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shade val="80000"/>
                <a:hueOff val="0"/>
                <a:satOff val="0"/>
                <a:lumOff val="4773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shade val="80000"/>
                <a:hueOff val="0"/>
                <a:satOff val="0"/>
                <a:lumOff val="4773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82880" tIns="182880" rIns="182880" bIns="182880" numCol="1" spcCol="1270" anchor="ctr" anchorCtr="0">
          <a:noAutofit/>
        </a:bodyPr>
        <a:lstStyle/>
        <a:p>
          <a:pPr lvl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800" kern="1200" dirty="0" err="1" smtClean="0">
              <a:solidFill>
                <a:srgbClr val="7030A0"/>
              </a:solidFill>
              <a:latin typeface="Times New Roman" charset="0"/>
              <a:ea typeface="Times New Roman" charset="0"/>
              <a:cs typeface="Times New Roman" charset="0"/>
            </a:rPr>
            <a:t>terbuka</a:t>
          </a:r>
          <a:endParaRPr lang="en-US" sz="4800" kern="1200" dirty="0">
            <a:solidFill>
              <a:srgbClr val="7030A0"/>
            </a:solidFill>
            <a:latin typeface="Times New Roman" charset="0"/>
            <a:ea typeface="Times New Roman" charset="0"/>
            <a:cs typeface="Times New Roman" charset="0"/>
          </a:endParaRPr>
        </a:p>
      </dsp:txBody>
      <dsp:txXfrm>
        <a:off x="3765261" y="114"/>
        <a:ext cx="3361080" cy="2016648"/>
      </dsp:txXfrm>
    </dsp:sp>
    <dsp:sp modelId="{3CBB16F6-E6CD-9048-A681-2B4C8FA5B7DF}">
      <dsp:nvSpPr>
        <dsp:cNvPr id="0" name=""/>
        <dsp:cNvSpPr/>
      </dsp:nvSpPr>
      <dsp:spPr>
        <a:xfrm>
          <a:off x="7462449" y="114"/>
          <a:ext cx="3361080" cy="2016648"/>
        </a:xfrm>
        <a:prstGeom prst="rect">
          <a:avLst/>
        </a:prstGeom>
        <a:gradFill rotWithShape="0">
          <a:gsLst>
            <a:gs pos="0">
              <a:schemeClr val="accent3">
                <a:shade val="80000"/>
                <a:hueOff val="0"/>
                <a:satOff val="0"/>
                <a:lumOff val="9546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shade val="80000"/>
                <a:hueOff val="0"/>
                <a:satOff val="0"/>
                <a:lumOff val="9546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shade val="80000"/>
                <a:hueOff val="0"/>
                <a:satOff val="0"/>
                <a:lumOff val="9546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82880" tIns="182880" rIns="182880" bIns="182880" numCol="1" spcCol="1270" anchor="ctr" anchorCtr="0">
          <a:noAutofit/>
        </a:bodyPr>
        <a:lstStyle/>
        <a:p>
          <a:pPr lvl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800" kern="1200" dirty="0" err="1" smtClean="0">
              <a:solidFill>
                <a:srgbClr val="7030A0"/>
              </a:solidFill>
              <a:latin typeface="Times New Roman" charset="0"/>
              <a:ea typeface="Times New Roman" charset="0"/>
              <a:cs typeface="Times New Roman" charset="0"/>
            </a:rPr>
            <a:t>mandiri</a:t>
          </a:r>
          <a:endParaRPr lang="en-US" sz="4800" kern="1200" dirty="0">
            <a:solidFill>
              <a:srgbClr val="7030A0"/>
            </a:solidFill>
            <a:latin typeface="Times New Roman" charset="0"/>
            <a:ea typeface="Times New Roman" charset="0"/>
            <a:cs typeface="Times New Roman" charset="0"/>
          </a:endParaRPr>
        </a:p>
      </dsp:txBody>
      <dsp:txXfrm>
        <a:off x="7462449" y="114"/>
        <a:ext cx="3361080" cy="2016648"/>
      </dsp:txXfrm>
    </dsp:sp>
    <dsp:sp modelId="{716739DA-8C7B-0D42-B62A-14A8B9CB7EFE}">
      <dsp:nvSpPr>
        <dsp:cNvPr id="0" name=""/>
        <dsp:cNvSpPr/>
      </dsp:nvSpPr>
      <dsp:spPr>
        <a:xfrm>
          <a:off x="1916666" y="2352870"/>
          <a:ext cx="3361080" cy="2016648"/>
        </a:xfrm>
        <a:prstGeom prst="rect">
          <a:avLst/>
        </a:prstGeom>
        <a:gradFill rotWithShape="0">
          <a:gsLst>
            <a:gs pos="0">
              <a:schemeClr val="accent3">
                <a:shade val="80000"/>
                <a:hueOff val="0"/>
                <a:satOff val="0"/>
                <a:lumOff val="14319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shade val="80000"/>
                <a:hueOff val="0"/>
                <a:satOff val="0"/>
                <a:lumOff val="14319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shade val="80000"/>
                <a:hueOff val="0"/>
                <a:satOff val="0"/>
                <a:lumOff val="14319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82880" tIns="182880" rIns="182880" bIns="182880" numCol="1" spcCol="1270" anchor="ctr" anchorCtr="0">
          <a:noAutofit/>
        </a:bodyPr>
        <a:lstStyle/>
        <a:p>
          <a:pPr lvl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800" kern="1200" dirty="0" err="1" smtClean="0">
              <a:solidFill>
                <a:srgbClr val="002060"/>
              </a:solidFill>
              <a:latin typeface="Times New Roman" charset="0"/>
              <a:ea typeface="Times New Roman" charset="0"/>
              <a:cs typeface="Times New Roman" charset="0"/>
            </a:rPr>
            <a:t>demokratis</a:t>
          </a:r>
          <a:endParaRPr lang="en-US" sz="4800" kern="1200" dirty="0">
            <a:solidFill>
              <a:srgbClr val="002060"/>
            </a:solidFill>
            <a:latin typeface="Times New Roman" charset="0"/>
            <a:ea typeface="Times New Roman" charset="0"/>
            <a:cs typeface="Times New Roman" charset="0"/>
          </a:endParaRPr>
        </a:p>
      </dsp:txBody>
      <dsp:txXfrm>
        <a:off x="1916666" y="2352870"/>
        <a:ext cx="3361080" cy="2016648"/>
      </dsp:txXfrm>
    </dsp:sp>
    <dsp:sp modelId="{B2CC0FA7-76DC-FC43-ACBB-8B700F600682}">
      <dsp:nvSpPr>
        <dsp:cNvPr id="0" name=""/>
        <dsp:cNvSpPr/>
      </dsp:nvSpPr>
      <dsp:spPr>
        <a:xfrm>
          <a:off x="5613855" y="2352870"/>
          <a:ext cx="3361080" cy="2016648"/>
        </a:xfrm>
        <a:prstGeom prst="rect">
          <a:avLst/>
        </a:prstGeom>
        <a:gradFill rotWithShape="0">
          <a:gsLst>
            <a:gs pos="0">
              <a:schemeClr val="accent3">
                <a:shade val="80000"/>
                <a:hueOff val="0"/>
                <a:satOff val="0"/>
                <a:lumOff val="19092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shade val="80000"/>
                <a:hueOff val="0"/>
                <a:satOff val="0"/>
                <a:lumOff val="19092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shade val="80000"/>
                <a:hueOff val="0"/>
                <a:satOff val="0"/>
                <a:lumOff val="19092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67640" tIns="167640" rIns="167640" bIns="167640" numCol="1" spcCol="1270" anchor="ctr" anchorCtr="0">
          <a:noAutofit/>
        </a:bodyPr>
        <a:lstStyle/>
        <a:p>
          <a:pPr lvl="0" algn="ctr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400" kern="1200" dirty="0" err="1" smtClean="0">
              <a:solidFill>
                <a:srgbClr val="002060"/>
              </a:solidFill>
              <a:latin typeface="Times New Roman" charset="0"/>
              <a:ea typeface="Times New Roman" charset="0"/>
              <a:cs typeface="Times New Roman" charset="0"/>
            </a:rPr>
            <a:t>bertanggung</a:t>
          </a:r>
          <a:r>
            <a:rPr lang="en-US" sz="4400" kern="1200" dirty="0" smtClean="0">
              <a:solidFill>
                <a:srgbClr val="002060"/>
              </a:solidFill>
              <a:latin typeface="Times New Roman" charset="0"/>
              <a:ea typeface="Times New Roman" charset="0"/>
              <a:cs typeface="Times New Roman" charset="0"/>
            </a:rPr>
            <a:t> </a:t>
          </a:r>
          <a:r>
            <a:rPr lang="en-US" sz="4400" kern="1200" dirty="0" err="1" smtClean="0">
              <a:solidFill>
                <a:srgbClr val="002060"/>
              </a:solidFill>
              <a:latin typeface="Times New Roman" charset="0"/>
              <a:ea typeface="Times New Roman" charset="0"/>
              <a:cs typeface="Times New Roman" charset="0"/>
            </a:rPr>
            <a:t>jawab</a:t>
          </a:r>
          <a:endParaRPr lang="en-US" sz="4400" kern="1200" dirty="0">
            <a:solidFill>
              <a:srgbClr val="002060"/>
            </a:solidFill>
            <a:latin typeface="Times New Roman" charset="0"/>
            <a:ea typeface="Times New Roman" charset="0"/>
            <a:cs typeface="Times New Roman" charset="0"/>
          </a:endParaRPr>
        </a:p>
      </dsp:txBody>
      <dsp:txXfrm>
        <a:off x="5613855" y="2352870"/>
        <a:ext cx="3361080" cy="2016648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B3530A9-775D-7647-976D-ECB3559270C8}">
      <dsp:nvSpPr>
        <dsp:cNvPr id="0" name=""/>
        <dsp:cNvSpPr/>
      </dsp:nvSpPr>
      <dsp:spPr>
        <a:xfrm>
          <a:off x="0" y="0"/>
          <a:ext cx="8229600" cy="97300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60020" tIns="160020" rIns="160020" bIns="160020" numCol="1" spcCol="1270" anchor="ctr" anchorCtr="0">
          <a:noAutofit/>
        </a:bodyPr>
        <a:lstStyle/>
        <a:p>
          <a:pPr lvl="0" algn="l" defTabSz="1866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200" kern="1200" dirty="0" err="1" smtClean="0">
              <a:solidFill>
                <a:schemeClr val="tx1"/>
              </a:solidFill>
            </a:rPr>
            <a:t>kontak</a:t>
          </a:r>
          <a:r>
            <a:rPr lang="en-US" sz="4200" kern="1200" dirty="0" smtClean="0">
              <a:solidFill>
                <a:schemeClr val="tx1"/>
              </a:solidFill>
            </a:rPr>
            <a:t> </a:t>
          </a:r>
          <a:r>
            <a:rPr lang="en-US" sz="4200" kern="1200" dirty="0" err="1" smtClean="0">
              <a:solidFill>
                <a:schemeClr val="tx1"/>
              </a:solidFill>
            </a:rPr>
            <a:t>awal</a:t>
          </a:r>
          <a:endParaRPr lang="en-US" sz="4200" kern="1200" dirty="0">
            <a:solidFill>
              <a:schemeClr val="tx1"/>
            </a:solidFill>
          </a:endParaRPr>
        </a:p>
      </dsp:txBody>
      <dsp:txXfrm>
        <a:off x="1743220" y="0"/>
        <a:ext cx="6486379" cy="973000"/>
      </dsp:txXfrm>
    </dsp:sp>
    <dsp:sp modelId="{669D6139-9391-B148-B58F-183F270B3F8D}">
      <dsp:nvSpPr>
        <dsp:cNvPr id="0" name=""/>
        <dsp:cNvSpPr/>
      </dsp:nvSpPr>
      <dsp:spPr>
        <a:xfrm>
          <a:off x="97300" y="97300"/>
          <a:ext cx="1645920" cy="778400"/>
        </a:xfrm>
        <a:prstGeom prst="roundRect">
          <a:avLst>
            <a:gd name="adj" fmla="val 10000"/>
          </a:avLst>
        </a:prstGeom>
        <a:solidFill>
          <a:schemeClr val="accent2">
            <a:tint val="5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1146F589-3A31-6745-A4A6-9FAF0F91A279}">
      <dsp:nvSpPr>
        <dsp:cNvPr id="0" name=""/>
        <dsp:cNvSpPr/>
      </dsp:nvSpPr>
      <dsp:spPr>
        <a:xfrm>
          <a:off x="0" y="1070300"/>
          <a:ext cx="8229600" cy="97300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-363841"/>
                <a:satOff val="-20982"/>
                <a:lumOff val="2157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-363841"/>
                <a:satOff val="-20982"/>
                <a:lumOff val="2157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-363841"/>
                <a:satOff val="-20982"/>
                <a:lumOff val="2157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60020" tIns="160020" rIns="160020" bIns="160020" numCol="1" spcCol="1270" anchor="ctr" anchorCtr="0">
          <a:noAutofit/>
        </a:bodyPr>
        <a:lstStyle/>
        <a:p>
          <a:pPr lvl="0" algn="l" defTabSz="1866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200" kern="1200" dirty="0" err="1" smtClean="0">
              <a:solidFill>
                <a:srgbClr val="7030A0"/>
              </a:solidFill>
            </a:rPr>
            <a:t>memperoleh</a:t>
          </a:r>
          <a:r>
            <a:rPr lang="en-US" sz="4200" kern="1200" dirty="0" smtClean="0">
              <a:solidFill>
                <a:srgbClr val="7030A0"/>
              </a:solidFill>
            </a:rPr>
            <a:t> </a:t>
          </a:r>
          <a:r>
            <a:rPr lang="en-US" sz="4200" kern="1200" dirty="0" err="1" smtClean="0">
              <a:solidFill>
                <a:srgbClr val="7030A0"/>
              </a:solidFill>
            </a:rPr>
            <a:t>kartu</a:t>
          </a:r>
          <a:r>
            <a:rPr lang="en-US" sz="4200" kern="1200" dirty="0" smtClean="0">
              <a:solidFill>
                <a:srgbClr val="7030A0"/>
              </a:solidFill>
            </a:rPr>
            <a:t> </a:t>
          </a:r>
          <a:r>
            <a:rPr lang="en-US" sz="4200" kern="1200" dirty="0" err="1" smtClean="0">
              <a:solidFill>
                <a:srgbClr val="7030A0"/>
              </a:solidFill>
            </a:rPr>
            <a:t>otorisasi</a:t>
          </a:r>
          <a:endParaRPr lang="en-US" sz="4200" kern="1200" dirty="0">
            <a:solidFill>
              <a:srgbClr val="7030A0"/>
            </a:solidFill>
          </a:endParaRPr>
        </a:p>
      </dsp:txBody>
      <dsp:txXfrm>
        <a:off x="1743220" y="1070300"/>
        <a:ext cx="6486379" cy="973000"/>
      </dsp:txXfrm>
    </dsp:sp>
    <dsp:sp modelId="{6AB01FA6-E2CD-3848-A74A-42896F6F34B7}">
      <dsp:nvSpPr>
        <dsp:cNvPr id="0" name=""/>
        <dsp:cNvSpPr/>
      </dsp:nvSpPr>
      <dsp:spPr>
        <a:xfrm>
          <a:off x="97300" y="1167601"/>
          <a:ext cx="1645920" cy="778400"/>
        </a:xfrm>
        <a:prstGeom prst="roundRect">
          <a:avLst>
            <a:gd name="adj" fmla="val 10000"/>
          </a:avLst>
        </a:prstGeom>
        <a:solidFill>
          <a:schemeClr val="accent2">
            <a:tint val="50000"/>
            <a:hueOff val="-220166"/>
            <a:satOff val="-19042"/>
            <a:lumOff val="-19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7C121C1D-88BB-A046-A76C-79D00D67B36D}">
      <dsp:nvSpPr>
        <dsp:cNvPr id="0" name=""/>
        <dsp:cNvSpPr/>
      </dsp:nvSpPr>
      <dsp:spPr>
        <a:xfrm>
          <a:off x="0" y="2140601"/>
          <a:ext cx="8229600" cy="97300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-727682"/>
                <a:satOff val="-41964"/>
                <a:lumOff val="4314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-727682"/>
                <a:satOff val="-41964"/>
                <a:lumOff val="4314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-727682"/>
                <a:satOff val="-41964"/>
                <a:lumOff val="4314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60020" tIns="160020" rIns="160020" bIns="160020" numCol="1" spcCol="1270" anchor="ctr" anchorCtr="0">
          <a:noAutofit/>
        </a:bodyPr>
        <a:lstStyle/>
        <a:p>
          <a:pPr lvl="0" algn="l" defTabSz="1866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200" kern="1200" dirty="0" err="1" smtClean="0">
              <a:solidFill>
                <a:schemeClr val="tx1"/>
              </a:solidFill>
            </a:rPr>
            <a:t>melaksanakan</a:t>
          </a:r>
          <a:r>
            <a:rPr lang="en-US" sz="4200" kern="1200" dirty="0" smtClean="0">
              <a:solidFill>
                <a:schemeClr val="tx1"/>
              </a:solidFill>
            </a:rPr>
            <a:t> </a:t>
          </a:r>
          <a:r>
            <a:rPr lang="en-US" sz="4200" kern="1200" dirty="0" err="1" smtClean="0">
              <a:solidFill>
                <a:schemeClr val="tx1"/>
              </a:solidFill>
            </a:rPr>
            <a:t>pemeriksaan</a:t>
          </a:r>
          <a:r>
            <a:rPr lang="en-US" sz="4200" kern="1200" dirty="0" smtClean="0"/>
            <a:t>.</a:t>
          </a:r>
          <a:endParaRPr lang="en-US" sz="4200" kern="1200" dirty="0"/>
        </a:p>
      </dsp:txBody>
      <dsp:txXfrm>
        <a:off x="1743220" y="2140601"/>
        <a:ext cx="6486379" cy="973000"/>
      </dsp:txXfrm>
    </dsp:sp>
    <dsp:sp modelId="{72EB44EA-4476-B54D-B324-BA542420284D}">
      <dsp:nvSpPr>
        <dsp:cNvPr id="0" name=""/>
        <dsp:cNvSpPr/>
      </dsp:nvSpPr>
      <dsp:spPr>
        <a:xfrm>
          <a:off x="97300" y="2237902"/>
          <a:ext cx="1645920" cy="778400"/>
        </a:xfrm>
        <a:prstGeom prst="roundRect">
          <a:avLst>
            <a:gd name="adj" fmla="val 10000"/>
          </a:avLst>
        </a:prstGeom>
        <a:solidFill>
          <a:schemeClr val="accent2">
            <a:tint val="50000"/>
            <a:hueOff val="-440331"/>
            <a:satOff val="-38085"/>
            <a:lumOff val="-381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191A34D8-996F-9142-9668-F4BA0D40A241}">
      <dsp:nvSpPr>
        <dsp:cNvPr id="0" name=""/>
        <dsp:cNvSpPr/>
      </dsp:nvSpPr>
      <dsp:spPr>
        <a:xfrm>
          <a:off x="0" y="3210902"/>
          <a:ext cx="8229600" cy="97300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-1091522"/>
                <a:satOff val="-62946"/>
                <a:lumOff val="6471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-1091522"/>
                <a:satOff val="-62946"/>
                <a:lumOff val="6471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-1091522"/>
                <a:satOff val="-62946"/>
                <a:lumOff val="6471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60020" tIns="160020" rIns="160020" bIns="160020" numCol="1" spcCol="1270" anchor="ctr" anchorCtr="0">
          <a:noAutofit/>
        </a:bodyPr>
        <a:lstStyle/>
        <a:p>
          <a:pPr lvl="0" algn="l" defTabSz="1866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200" kern="1200" dirty="0" err="1" smtClean="0">
              <a:solidFill>
                <a:srgbClr val="7030A0"/>
              </a:solidFill>
            </a:rPr>
            <a:t>kampanye</a:t>
          </a:r>
          <a:endParaRPr lang="en-US" sz="4200" kern="1200" dirty="0">
            <a:solidFill>
              <a:srgbClr val="7030A0"/>
            </a:solidFill>
          </a:endParaRPr>
        </a:p>
      </dsp:txBody>
      <dsp:txXfrm>
        <a:off x="1743220" y="3210902"/>
        <a:ext cx="6486379" cy="973000"/>
      </dsp:txXfrm>
    </dsp:sp>
    <dsp:sp modelId="{260C5542-D1C9-F740-99A8-8E5385A94EC7}">
      <dsp:nvSpPr>
        <dsp:cNvPr id="0" name=""/>
        <dsp:cNvSpPr/>
      </dsp:nvSpPr>
      <dsp:spPr>
        <a:xfrm>
          <a:off x="97300" y="3308203"/>
          <a:ext cx="1645920" cy="778400"/>
        </a:xfrm>
        <a:prstGeom prst="roundRect">
          <a:avLst>
            <a:gd name="adj" fmla="val 10000"/>
          </a:avLst>
        </a:prstGeom>
        <a:solidFill>
          <a:schemeClr val="accent2">
            <a:tint val="50000"/>
            <a:hueOff val="-660497"/>
            <a:satOff val="-57127"/>
            <a:lumOff val="-571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7E73AF92-5094-8C44-A88B-BE89C0865B79}">
      <dsp:nvSpPr>
        <dsp:cNvPr id="0" name=""/>
        <dsp:cNvSpPr/>
      </dsp:nvSpPr>
      <dsp:spPr>
        <a:xfrm>
          <a:off x="0" y="4281203"/>
          <a:ext cx="8229600" cy="97300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-1455363"/>
                <a:satOff val="-83928"/>
                <a:lumOff val="8628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-1455363"/>
                <a:satOff val="-83928"/>
                <a:lumOff val="8628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-1455363"/>
                <a:satOff val="-83928"/>
                <a:lumOff val="8628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60020" tIns="160020" rIns="160020" bIns="160020" numCol="1" spcCol="1270" anchor="ctr" anchorCtr="0">
          <a:noAutofit/>
        </a:bodyPr>
        <a:lstStyle/>
        <a:p>
          <a:pPr lvl="0" algn="l" defTabSz="1866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200" kern="1200" dirty="0" err="1" smtClean="0">
              <a:solidFill>
                <a:srgbClr val="7030A0"/>
              </a:solidFill>
            </a:rPr>
            <a:t>pemilihan</a:t>
          </a:r>
          <a:endParaRPr lang="en-US" sz="4200" kern="1200" dirty="0">
            <a:solidFill>
              <a:srgbClr val="7030A0"/>
            </a:solidFill>
          </a:endParaRPr>
        </a:p>
      </dsp:txBody>
      <dsp:txXfrm>
        <a:off x="1743220" y="4281203"/>
        <a:ext cx="6486379" cy="973000"/>
      </dsp:txXfrm>
    </dsp:sp>
    <dsp:sp modelId="{127DA730-5173-2847-8D5A-59DBCEFEEFC9}">
      <dsp:nvSpPr>
        <dsp:cNvPr id="0" name=""/>
        <dsp:cNvSpPr/>
      </dsp:nvSpPr>
      <dsp:spPr>
        <a:xfrm>
          <a:off x="97300" y="4378504"/>
          <a:ext cx="1645920" cy="778400"/>
        </a:xfrm>
        <a:prstGeom prst="roundRect">
          <a:avLst>
            <a:gd name="adj" fmla="val 10000"/>
          </a:avLst>
        </a:prstGeom>
        <a:solidFill>
          <a:schemeClr val="accent2">
            <a:tint val="50000"/>
            <a:hueOff val="-880662"/>
            <a:satOff val="-76170"/>
            <a:lumOff val="-762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3BB8043-3BF1-484C-A983-234DD81FFCC9}">
      <dsp:nvSpPr>
        <dsp:cNvPr id="0" name=""/>
        <dsp:cNvSpPr/>
      </dsp:nvSpPr>
      <dsp:spPr>
        <a:xfrm>
          <a:off x="7233" y="1060058"/>
          <a:ext cx="2161877" cy="129712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400" kern="1200" dirty="0" err="1" smtClean="0"/>
            <a:t>upah</a:t>
          </a:r>
          <a:endParaRPr lang="en-US" sz="3400" kern="1200" dirty="0"/>
        </a:p>
      </dsp:txBody>
      <dsp:txXfrm>
        <a:off x="45225" y="1098050"/>
        <a:ext cx="2085893" cy="1221142"/>
      </dsp:txXfrm>
    </dsp:sp>
    <dsp:sp modelId="{D4C91733-B2B5-A343-B20C-D6C439F59E5B}">
      <dsp:nvSpPr>
        <dsp:cNvPr id="0" name=""/>
        <dsp:cNvSpPr/>
      </dsp:nvSpPr>
      <dsp:spPr>
        <a:xfrm>
          <a:off x="2385298" y="1053609"/>
          <a:ext cx="458317" cy="1310023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700" kern="1200"/>
        </a:p>
      </dsp:txBody>
      <dsp:txXfrm>
        <a:off x="2385298" y="1315614"/>
        <a:ext cx="320822" cy="786013"/>
      </dsp:txXfrm>
    </dsp:sp>
    <dsp:sp modelId="{30A9C22A-0E8C-B149-8035-F2A9633F880B}">
      <dsp:nvSpPr>
        <dsp:cNvPr id="0" name=""/>
        <dsp:cNvSpPr/>
      </dsp:nvSpPr>
      <dsp:spPr>
        <a:xfrm>
          <a:off x="3033861" y="1060058"/>
          <a:ext cx="2161877" cy="129712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-727682"/>
                <a:satOff val="-41964"/>
                <a:lumOff val="4314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-727682"/>
                <a:satOff val="-41964"/>
                <a:lumOff val="4314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-727682"/>
                <a:satOff val="-41964"/>
                <a:lumOff val="4314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400" kern="1200" dirty="0" smtClean="0"/>
            <a:t>Jam </a:t>
          </a:r>
          <a:r>
            <a:rPr lang="en-US" sz="3400" kern="1200" dirty="0" err="1" smtClean="0"/>
            <a:t>kerja</a:t>
          </a:r>
          <a:endParaRPr lang="en-US" sz="3400" kern="1200" dirty="0"/>
        </a:p>
      </dsp:txBody>
      <dsp:txXfrm>
        <a:off x="3071853" y="1098050"/>
        <a:ext cx="2085893" cy="1221142"/>
      </dsp:txXfrm>
    </dsp:sp>
    <dsp:sp modelId="{44C278EA-22B6-0F4F-9759-F8F5CFECDE16}">
      <dsp:nvSpPr>
        <dsp:cNvPr id="0" name=""/>
        <dsp:cNvSpPr/>
      </dsp:nvSpPr>
      <dsp:spPr>
        <a:xfrm>
          <a:off x="5411926" y="1113572"/>
          <a:ext cx="458317" cy="1190098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2">
                <a:hueOff val="-1455363"/>
                <a:satOff val="-83928"/>
                <a:lumOff val="8628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-1455363"/>
                <a:satOff val="-83928"/>
                <a:lumOff val="8628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-1455363"/>
                <a:satOff val="-83928"/>
                <a:lumOff val="8628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700" kern="1200"/>
        </a:p>
      </dsp:txBody>
      <dsp:txXfrm>
        <a:off x="5411926" y="1351592"/>
        <a:ext cx="320822" cy="714058"/>
      </dsp:txXfrm>
    </dsp:sp>
    <dsp:sp modelId="{69B1689A-8EA9-E145-B942-B83CAC6BFB38}">
      <dsp:nvSpPr>
        <dsp:cNvPr id="0" name=""/>
        <dsp:cNvSpPr/>
      </dsp:nvSpPr>
      <dsp:spPr>
        <a:xfrm>
          <a:off x="6060489" y="1060058"/>
          <a:ext cx="2161877" cy="129712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-1455363"/>
                <a:satOff val="-83928"/>
                <a:lumOff val="8628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-1455363"/>
                <a:satOff val="-83928"/>
                <a:lumOff val="8628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-1455363"/>
                <a:satOff val="-83928"/>
                <a:lumOff val="8628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400" kern="1200" dirty="0" err="1" smtClean="0"/>
            <a:t>Kondisi</a:t>
          </a:r>
          <a:r>
            <a:rPr lang="en-US" sz="3400" kern="1200" dirty="0" smtClean="0"/>
            <a:t> </a:t>
          </a:r>
          <a:r>
            <a:rPr lang="en-US" sz="3400" kern="1200" dirty="0" err="1" smtClean="0"/>
            <a:t>pekerjaan</a:t>
          </a:r>
          <a:endParaRPr lang="en-US" sz="3400" kern="1200" dirty="0"/>
        </a:p>
      </dsp:txBody>
      <dsp:txXfrm>
        <a:off x="6098481" y="1098050"/>
        <a:ext cx="2085893" cy="1221142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0B9DAB5-05E3-A144-AFE9-9B1831C997EE}">
      <dsp:nvSpPr>
        <dsp:cNvPr id="0" name=""/>
        <dsp:cNvSpPr/>
      </dsp:nvSpPr>
      <dsp:spPr>
        <a:xfrm>
          <a:off x="0" y="0"/>
          <a:ext cx="8486931" cy="1441304"/>
        </a:xfrm>
        <a:prstGeom prst="rect">
          <a:avLst/>
        </a:prstGeom>
        <a:solidFill>
          <a:schemeClr val="accent3">
            <a:shade val="8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67640" tIns="167640" rIns="167640" bIns="167640" numCol="1" spcCol="1270" anchor="ctr" anchorCtr="0">
          <a:noAutofit/>
        </a:bodyPr>
        <a:lstStyle/>
        <a:p>
          <a:pPr lvl="0" algn="ctr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400" kern="1200" dirty="0" err="1" smtClean="0">
              <a:solidFill>
                <a:srgbClr val="7030A0"/>
              </a:solidFill>
              <a:latin typeface="Times New Roman" charset="0"/>
              <a:ea typeface="Times New Roman" charset="0"/>
              <a:cs typeface="Times New Roman" charset="0"/>
            </a:rPr>
            <a:t>ketidakhadiran</a:t>
          </a:r>
          <a:endParaRPr lang="en-US" sz="4400" kern="1200" dirty="0">
            <a:solidFill>
              <a:srgbClr val="7030A0"/>
            </a:solidFill>
            <a:latin typeface="Times New Roman" charset="0"/>
            <a:ea typeface="Times New Roman" charset="0"/>
            <a:cs typeface="Times New Roman" charset="0"/>
          </a:endParaRPr>
        </a:p>
      </dsp:txBody>
      <dsp:txXfrm>
        <a:off x="0" y="0"/>
        <a:ext cx="8486931" cy="1441304"/>
      </dsp:txXfrm>
    </dsp:sp>
    <dsp:sp modelId="{93397CDA-AA64-D54F-9E82-CA8C07CC36DC}">
      <dsp:nvSpPr>
        <dsp:cNvPr id="0" name=""/>
        <dsp:cNvSpPr/>
      </dsp:nvSpPr>
      <dsp:spPr>
        <a:xfrm>
          <a:off x="4144" y="1441304"/>
          <a:ext cx="2826214" cy="3026739"/>
        </a:xfrm>
        <a:prstGeom prst="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000" kern="1200" dirty="0" err="1" smtClean="0">
              <a:latin typeface="Times New Roman" charset="0"/>
              <a:ea typeface="Times New Roman" charset="0"/>
              <a:cs typeface="Times New Roman" charset="0"/>
            </a:rPr>
            <a:t>Pembang</a:t>
          </a:r>
          <a:endParaRPr lang="en-US" sz="4000" kern="1200" dirty="0" smtClean="0">
            <a:latin typeface="Times New Roman" charset="0"/>
            <a:ea typeface="Times New Roman" charset="0"/>
            <a:cs typeface="Times New Roman" charset="0"/>
          </a:endParaRPr>
        </a:p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000" kern="1200" dirty="0" err="1" smtClean="0">
              <a:latin typeface="Times New Roman" charset="0"/>
              <a:ea typeface="Times New Roman" charset="0"/>
              <a:cs typeface="Times New Roman" charset="0"/>
            </a:rPr>
            <a:t>kangan</a:t>
          </a:r>
          <a:endParaRPr lang="en-US" sz="4000" kern="1200" dirty="0">
            <a:latin typeface="Times New Roman" charset="0"/>
            <a:ea typeface="Times New Roman" charset="0"/>
            <a:cs typeface="Times New Roman" charset="0"/>
          </a:endParaRPr>
        </a:p>
      </dsp:txBody>
      <dsp:txXfrm>
        <a:off x="4144" y="1441304"/>
        <a:ext cx="2826214" cy="3026739"/>
      </dsp:txXfrm>
    </dsp:sp>
    <dsp:sp modelId="{83761193-A902-A74A-8558-99A5E0D1D100}">
      <dsp:nvSpPr>
        <dsp:cNvPr id="0" name=""/>
        <dsp:cNvSpPr/>
      </dsp:nvSpPr>
      <dsp:spPr>
        <a:xfrm>
          <a:off x="2830358" y="1441304"/>
          <a:ext cx="2826214" cy="3026739"/>
        </a:xfrm>
        <a:prstGeom prst="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000" kern="1200" dirty="0" err="1" smtClean="0">
              <a:latin typeface="Times New Roman" charset="0"/>
              <a:ea typeface="Times New Roman" charset="0"/>
              <a:cs typeface="Times New Roman" charset="0"/>
            </a:rPr>
            <a:t>lembur</a:t>
          </a:r>
          <a:endParaRPr lang="en-US" sz="4000" kern="1200" dirty="0">
            <a:latin typeface="Times New Roman" charset="0"/>
            <a:ea typeface="Times New Roman" charset="0"/>
            <a:cs typeface="Times New Roman" charset="0"/>
          </a:endParaRPr>
        </a:p>
      </dsp:txBody>
      <dsp:txXfrm>
        <a:off x="2830358" y="1441304"/>
        <a:ext cx="2826214" cy="3026739"/>
      </dsp:txXfrm>
    </dsp:sp>
    <dsp:sp modelId="{33FA03AF-730B-BA45-B4B4-B7942C13A744}">
      <dsp:nvSpPr>
        <dsp:cNvPr id="0" name=""/>
        <dsp:cNvSpPr/>
      </dsp:nvSpPr>
      <dsp:spPr>
        <a:xfrm>
          <a:off x="5656572" y="1441304"/>
          <a:ext cx="2826214" cy="3026739"/>
        </a:xfrm>
        <a:prstGeom prst="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000" kern="1200" dirty="0" err="1" smtClean="0">
              <a:latin typeface="Times New Roman" charset="0"/>
              <a:ea typeface="Times New Roman" charset="0"/>
              <a:cs typeface="Times New Roman" charset="0"/>
            </a:rPr>
            <a:t>peraturan</a:t>
          </a:r>
          <a:r>
            <a:rPr lang="en-US" sz="4000" kern="1200" dirty="0" smtClean="0">
              <a:latin typeface="Times New Roman" charset="0"/>
              <a:ea typeface="Times New Roman" charset="0"/>
              <a:cs typeface="Times New Roman" charset="0"/>
            </a:rPr>
            <a:t> </a:t>
          </a:r>
          <a:r>
            <a:rPr lang="en-US" sz="4000" kern="1200" dirty="0" err="1" smtClean="0">
              <a:latin typeface="Times New Roman" charset="0"/>
              <a:ea typeface="Times New Roman" charset="0"/>
              <a:cs typeface="Times New Roman" charset="0"/>
            </a:rPr>
            <a:t>pabrik</a:t>
          </a:r>
          <a:endParaRPr lang="en-US" sz="4000" kern="1200" dirty="0">
            <a:latin typeface="Times New Roman" charset="0"/>
            <a:ea typeface="Times New Roman" charset="0"/>
            <a:cs typeface="Times New Roman" charset="0"/>
          </a:endParaRPr>
        </a:p>
      </dsp:txBody>
      <dsp:txXfrm>
        <a:off x="5656572" y="1441304"/>
        <a:ext cx="2826214" cy="3026739"/>
      </dsp:txXfrm>
    </dsp:sp>
    <dsp:sp modelId="{E19C1525-DB52-944A-AE31-C986AD95D072}">
      <dsp:nvSpPr>
        <dsp:cNvPr id="0" name=""/>
        <dsp:cNvSpPr/>
      </dsp:nvSpPr>
      <dsp:spPr>
        <a:xfrm>
          <a:off x="0" y="4468043"/>
          <a:ext cx="8486931" cy="336304"/>
        </a:xfrm>
        <a:prstGeom prst="rect">
          <a:avLst/>
        </a:prstGeom>
        <a:solidFill>
          <a:schemeClr val="accent3">
            <a:shade val="8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214116B-1F18-F248-B902-01C2FC7C2CFF}">
      <dsp:nvSpPr>
        <dsp:cNvPr id="0" name=""/>
        <dsp:cNvSpPr/>
      </dsp:nvSpPr>
      <dsp:spPr>
        <a:xfrm>
          <a:off x="128702" y="0"/>
          <a:ext cx="8100897" cy="3240358"/>
        </a:xfrm>
        <a:prstGeom prst="leftRightRibbon">
          <a:avLst/>
        </a:prstGeom>
        <a:gradFill rotWithShape="0">
          <a:gsLst>
            <a:gs pos="0">
              <a:schemeClr val="accent3">
                <a:alpha val="9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alpha val="9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alpha val="9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BCC1C309-BB03-764C-9AC9-5D22F5E5C774}">
      <dsp:nvSpPr>
        <dsp:cNvPr id="0" name=""/>
        <dsp:cNvSpPr/>
      </dsp:nvSpPr>
      <dsp:spPr>
        <a:xfrm>
          <a:off x="1066881" y="567062"/>
          <a:ext cx="2612451" cy="1587775"/>
        </a:xfrm>
        <a:prstGeom prst="rect">
          <a:avLst/>
        </a:prstGeom>
        <a:noFill/>
        <a:ln>
          <a:noFill/>
        </a:ln>
        <a:effectLst/>
        <a:sp3d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170688" rIns="0" bIns="182880" numCol="1" spcCol="1270" anchor="ctr" anchorCtr="0">
          <a:noAutofit/>
        </a:bodyPr>
        <a:lstStyle/>
        <a:p>
          <a:pPr lvl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800" b="1" kern="1200" smtClean="0">
              <a:latin typeface="Times New Roman" charset="0"/>
              <a:ea typeface="Times New Roman" charset="0"/>
              <a:cs typeface="Times New Roman" charset="0"/>
            </a:rPr>
            <a:t>TERIMA</a:t>
          </a:r>
          <a:endParaRPr lang="en-US" sz="4800" b="1" kern="1200" dirty="0">
            <a:latin typeface="Times New Roman" charset="0"/>
            <a:ea typeface="Times New Roman" charset="0"/>
            <a:cs typeface="Times New Roman" charset="0"/>
          </a:endParaRPr>
        </a:p>
      </dsp:txBody>
      <dsp:txXfrm>
        <a:off x="1066881" y="567062"/>
        <a:ext cx="2612451" cy="1587775"/>
      </dsp:txXfrm>
    </dsp:sp>
    <dsp:sp modelId="{659015D9-B3A6-DD47-81BB-E0E99B1F7EA7}">
      <dsp:nvSpPr>
        <dsp:cNvPr id="0" name=""/>
        <dsp:cNvSpPr/>
      </dsp:nvSpPr>
      <dsp:spPr>
        <a:xfrm>
          <a:off x="4114800" y="1085520"/>
          <a:ext cx="3159350" cy="1587775"/>
        </a:xfrm>
        <a:prstGeom prst="rect">
          <a:avLst/>
        </a:prstGeom>
        <a:noFill/>
        <a:ln w="6350" cap="flat" cmpd="sng" algn="ctr">
          <a:noFill/>
          <a:prstDash val="solid"/>
          <a:miter lim="800000"/>
        </a:ln>
        <a:effectLst/>
        <a:sp3d/>
      </dsp:spPr>
      <dsp:style>
        <a:lnRef idx="1">
          <a:schemeClr val="accent4"/>
        </a:lnRef>
        <a:fillRef idx="2">
          <a:schemeClr val="accent4"/>
        </a:fillRef>
        <a:effectRef idx="1">
          <a:schemeClr val="accent4"/>
        </a:effectRef>
        <a:fontRef idx="minor">
          <a:schemeClr val="dk1"/>
        </a:fontRef>
      </dsp:style>
      <dsp:txBody>
        <a:bodyPr spcFirstLastPara="0" vert="horz" wrap="square" lIns="0" tIns="170688" rIns="0" bIns="182880" numCol="1" spcCol="1270" anchor="ctr" anchorCtr="0">
          <a:noAutofit/>
        </a:bodyPr>
        <a:lstStyle/>
        <a:p>
          <a:pPr lvl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800" b="1" kern="1200" dirty="0" smtClean="0">
              <a:latin typeface="Times New Roman" charset="0"/>
              <a:ea typeface="Times New Roman" charset="0"/>
              <a:cs typeface="Times New Roman" charset="0"/>
            </a:rPr>
            <a:t>KASIH</a:t>
          </a:r>
          <a:endParaRPr lang="en-US" sz="4800" b="1" kern="1200" dirty="0">
            <a:latin typeface="Times New Roman" charset="0"/>
            <a:ea typeface="Times New Roman" charset="0"/>
            <a:cs typeface="Times New Roman" charset="0"/>
          </a:endParaRPr>
        </a:p>
      </dsp:txBody>
      <dsp:txXfrm>
        <a:off x="4114800" y="1085520"/>
        <a:ext cx="3159350" cy="158777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bList2">
  <dgm:title val=""/>
  <dgm:desc val=""/>
  <dgm:catLst>
    <dgm:cat type="list" pri="7000"/>
    <dgm:cat type="convert" pri="16000"/>
    <dgm:cat type="picture" pri="28000"/>
    <dgm:cat type="pictureconvert" pri="28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dir/>
      <dgm:animLvl val="lvl"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w" for="ch" ptType="sibTrans" refType="w" refFor="ch" refForName="compNode" op="equ" fact="0.08"/>
      <dgm:constr type="sp" refType="w" refFor="ch" refForName="compNode" op="equ" fact="0.16"/>
      <dgm:constr type="primFontSz" for="des" forName="parentText" op="equ" val="65"/>
      <dgm:constr type="primFontSz" for="des" forName="childRect" op="equ" val="65"/>
    </dgm:constrLst>
    <dgm:ruleLst/>
    <dgm:forEach name="nodesForEach" axis="ch" ptType="node">
      <dgm:layoutNode name="compNode">
        <dgm:alg type="composite">
          <dgm:param type="ar" val="0.943"/>
        </dgm:alg>
        <dgm:shape xmlns:r="http://schemas.openxmlformats.org/officeDocument/2006/relationships" r:blip="">
          <dgm:adjLst/>
        </dgm:shape>
        <dgm:presOf/>
        <dgm:choose name="Name3">
          <dgm:if name="Name4" axis="self" func="var" arg="dir" op="equ" val="norm">
            <dgm:constrLst>
              <dgm:constr type="w" val="1"/>
              <dgm:constr type="h" refType="w" fact="1.06"/>
              <dgm:constr type="h" for="ch" forName="childRect" refType="h" fact="0.65"/>
              <dgm:constr type="w" for="ch" forName="childRect" refType="w" fact="0.923"/>
              <dgm:constr type="l" for="ch" forName="childRect"/>
              <dgm:constr type="t" for="ch" forName="childRect"/>
              <dgm:constr type="w" for="ch" forName="parentText" refType="w" fact="0.65"/>
              <dgm:constr type="h" for="ch" forName="parentText" refType="h" refFor="ch" refForName="childRect" fact="0.43"/>
              <dgm:constr type="l" for="ch" forName="parentText"/>
              <dgm:constr type="t" for="ch" forName="parentText" refType="h" refFor="ch" refForName="childRect"/>
              <dgm:constr type="w" for="ch" forName="parentRect" refType="w" fact="0.923"/>
              <dgm:constr type="h" for="ch" forName="parentRect" refType="h" refFor="ch" refForName="parentText"/>
              <dgm:constr type="l" for="ch" forName="parentRect"/>
              <dgm:constr type="t" for="ch" forName="parentRect" refType="t" refFor="ch" refForName="parentText"/>
              <dgm:constr type="w" for="ch" forName="adorn" refType="w" refFor="ch" refForName="parentRect" fact="0.35"/>
              <dgm:constr type="h" for="ch" forName="adorn" refType="w" refFor="ch" refForName="parentRect" fact="0.35"/>
              <dgm:constr type="b" for="ch" forName="adorn" refType="h"/>
              <dgm:constr type="r" for="ch" forName="adorn" refType="w"/>
            </dgm:constrLst>
          </dgm:if>
          <dgm:else name="Name5">
            <dgm:constrLst>
              <dgm:constr type="w" val="1"/>
              <dgm:constr type="h" refType="w" fact="1.06"/>
              <dgm:constr type="h" for="ch" forName="childRect" refType="h" fact="0.65"/>
              <dgm:constr type="w" for="ch" forName="childRect" refType="w" fact="0.923"/>
              <dgm:constr type="r" for="ch" forName="childRect" refType="w"/>
              <dgm:constr type="t" for="ch" forName="childRect"/>
              <dgm:constr type="w" for="ch" forName="parentText" refType="w" fact="0.65"/>
              <dgm:constr type="h" for="ch" forName="parentText" refType="h" refFor="ch" refForName="childRect" fact="0.43"/>
              <dgm:constr type="r" for="ch" forName="parentText" refType="w"/>
              <dgm:constr type="t" for="ch" forName="parentText" refType="h" refFor="ch" refForName="childRect"/>
              <dgm:constr type="w" for="ch" forName="parentRect" refType="w" fact="0.923"/>
              <dgm:constr type="h" for="ch" forName="parentRect" refType="h" refFor="ch" refForName="parentText"/>
              <dgm:constr type="r" for="ch" forName="parentRect" refType="w"/>
              <dgm:constr type="t" for="ch" forName="parentRect" refType="t" refFor="ch" refForName="parentText"/>
              <dgm:constr type="w" for="ch" forName="adorn" refType="w" refFor="ch" refForName="parentRect" fact="0.35"/>
              <dgm:constr type="h" for="ch" forName="adorn" refType="w" refFor="ch" refForName="parentRect" fact="0.35"/>
              <dgm:constr type="b" for="ch" forName="adorn" refType="h"/>
              <dgm:constr type="l" for="ch" forName="adorn"/>
            </dgm:constrLst>
          </dgm:else>
        </dgm:choose>
        <dgm:ruleLst/>
        <dgm:layoutNode name="childRect" styleLbl="bgAcc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ound2SameRect" r:blip="">
            <dgm:adjLst>
              <dgm:adj idx="1" val="0.08"/>
            </dgm:adjLst>
          </dgm:shape>
          <dgm:presOf axis="des" ptType="node"/>
          <dgm:constrLst>
            <dgm:constr type="secFontSz" refType="primFontSz"/>
            <dgm:constr type="tMarg" refType="primFontSz" fact="0.3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layoutNode name="parentText">
          <dgm:varLst>
            <dgm:chMax val="0"/>
            <dgm:bulletEnabled val="1"/>
          </dgm:varLst>
          <dgm:choose name="Name6">
            <dgm:if name="Name7" func="var" arg="dir" op="equ" val="norm">
              <dgm:alg type="tx">
                <dgm:param type="parTxLTRAlign" val="l"/>
                <dgm:param type="parTxRTLAlign" val="l"/>
              </dgm:alg>
            </dgm:if>
            <dgm:else name="Name8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ect" r:blip="" zOrderOff="1" hideGeom="1">
            <dgm:adjLst/>
          </dgm:shape>
          <dgm:presOf axis="self" ptType="node"/>
          <dgm:constrLst>
            <dgm:constr type="tMarg"/>
            <dgm:constr type="bMarg"/>
            <dgm:constr type="lMarg" refType="primFontSz" fact="0.3"/>
            <dgm:constr type="rMarg" refType="primFontSz" fact="0.1"/>
          </dgm:constrLst>
          <dgm:ruleLst>
            <dgm:rule type="primFontSz" val="5" fact="NaN" max="NaN"/>
          </dgm:ruleLst>
        </dgm:layoutNode>
        <dgm:layoutNode name="parentRect" styleLbl="alignNode1">
          <dgm:alg type="sp"/>
          <dgm:shape xmlns:r="http://schemas.openxmlformats.org/officeDocument/2006/relationships" type="rect" r:blip="">
            <dgm:adjLst/>
          </dgm:shape>
          <dgm:presOf axis="self" ptType="node"/>
          <dgm:constrLst/>
          <dgm:ruleLst/>
        </dgm:layoutNode>
        <dgm:layoutNode name="adorn" styleLbl="fgAccFollowNod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w" val="1"/>
            <dgm:constr type="h" refType="w"/>
          </dgm:constrLst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PictureStrips">
  <dgm:title val=""/>
  <dgm:desc val=""/>
  <dgm:catLst>
    <dgm:cat type="list" pri="12500"/>
    <dgm:cat type="picture" pri="13000"/>
    <dgm:cat type="pictureconvert" pri="13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  <dgm:cxn modelId="70" srcId="0" destId="40" srcOrd="2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off" val="ctr"/>
          <dgm:param type="grDir" val="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0.1"/>
      <dgm:constr type="h" for="ch" forName="sibTrans" refType="h" refFor="ch" refForName="composite" op="equ" fact="0.1"/>
      <dgm:constr type="w" for="ch" forName="sibTrans" refType="h" refFor="ch" refForName="sibTrans" op="equ"/>
    </dgm:constrLst>
    <dgm:forEach name="nodesForEach" axis="ch" ptType="node">
      <dgm:layoutNode name="composite">
        <dgm:alg type="composite">
          <dgm:param type="ar" val="3"/>
        </dgm:alg>
        <dgm:shape xmlns:r="http://schemas.openxmlformats.org/officeDocument/2006/relationships" r:blip="">
          <dgm:adjLst/>
        </dgm:shape>
        <dgm:choose name="Name4">
          <dgm:if name="Name5" func="var" arg="dir" op="equ" val="norm">
            <dgm:constrLst>
              <dgm:constr type="l" for="ch" forName="rect1" refType="w" fact="0.04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if>
          <dgm:else name="Name6">
            <dgm:constrLst>
              <dgm:constr type="l" for="ch" forName="rect1" refType="w" fact="0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.79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else>
        </dgm:choose>
        <dgm:layoutNode name="rect1" styleLbl="trAlignAcc1">
          <dgm:varLst>
            <dgm:bulletEnabled val="1"/>
          </dgm:varLst>
          <dgm:alg type="tx">
            <dgm:param type="parTxLTRAlign" val="l"/>
          </dgm:alg>
          <dgm:shape xmlns:r="http://schemas.openxmlformats.org/officeDocument/2006/relationships" type="rect" r:blip="">
            <dgm:adjLst/>
          </dgm:shape>
          <dgm:presOf axis="desOrSelf" ptType="node"/>
          <dgm:choose name="Name7">
            <dgm:if name="Name8" func="var" arg="dir" op="equ" val="norm">
              <dgm:constrLst>
                <dgm:constr type="lMarg" refType="w" fact="0.6"/>
                <dgm:constr type="rMarg" refType="primFontSz" fact="0.3"/>
                <dgm:constr type="tMarg" refType="primFontSz" fact="0.3"/>
                <dgm:constr type="bMarg" refType="primFontSz" fact="0.3"/>
              </dgm:constrLst>
            </dgm:if>
            <dgm:else name="Name9">
              <dgm:constrLst>
                <dgm:constr type="lMarg" refType="primFontSz" fact="0.3"/>
                <dgm:constr type="rMarg" refType="w" fact="0.6"/>
                <dgm:constr type="tMarg" refType="primFontSz" fact="0.3"/>
                <dgm:constr type="bMarg" refType="primFontSz" fact="0.3"/>
              </dgm:constrLst>
            </dgm:else>
          </dgm:choose>
          <dgm:ruleLst>
            <dgm:rule type="primFontSz" val="5" fact="NaN" max="NaN"/>
          </dgm:ruleLst>
        </dgm:layoutNode>
        <dgm:layoutNode name="rect2" styleLbl="fgImgPlace1">
          <dgm:alg type="sp"/>
          <dgm:shape xmlns:r="http://schemas.openxmlformats.org/officeDocument/2006/relationships" type="rect" r:blip="" blipPhldr="1">
            <dgm:adjLst/>
          </dgm:shape>
          <dgm:presOf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pyramid4">
  <dgm:title val=""/>
  <dgm:desc val=""/>
  <dgm:catLst>
    <dgm:cat type="pyramid" pri="4000"/>
    <dgm:cat type="relationship" pri="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varLst>
      <dgm:chMax val="9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lte" val="4">
        <dgm:choose name="Name2">
          <dgm:if name="Name3" axis="ch" ptType="node" func="cnt" op="equ" val="1">
            <dgm:constrLst>
              <dgm:constr type="primFontSz" for="ch" ptType="node" op="equ" val="65"/>
              <dgm:constr type="t" for="ch" forName="triangle1"/>
              <dgm:constr type="l" for="ch" forName="triangle1"/>
              <dgm:constr type="h" for="ch" forName="triangle1" refType="h"/>
              <dgm:constr type="w" for="ch" forName="triangle1" refType="h"/>
            </dgm:constrLst>
          </dgm:if>
          <dgm:else name="Name4">
            <dgm:constrLst>
              <dgm:constr type="primFontSz" for="ch" ptType="node" op="equ" val="65"/>
              <dgm:constr type="t" for="ch" forName="triangle1"/>
              <dgm:constr type="l" for="ch" forName="triangle1" refType="h" fact="0.25"/>
              <dgm:constr type="h" for="ch" forName="triangle1" refType="h" fact="0.5"/>
              <dgm:constr type="w" for="ch" forName="triangle1" refType="h" fact="0.5"/>
              <dgm:constr type="t" for="ch" forName="triangle2" refType="h" fact="0.5"/>
              <dgm:constr type="l" for="ch" forName="triangle2"/>
              <dgm:constr type="h" for="ch" forName="triangle2" refType="h" fact="0.5"/>
              <dgm:constr type="w" for="ch" forName="triangle2" refType="h" fact="0.5"/>
              <dgm:constr type="t" for="ch" forName="triangle3" refType="h" fact="0.5"/>
              <dgm:constr type="l" for="ch" forName="triangle3" refType="h" fact="0.25"/>
              <dgm:constr type="h" for="ch" forName="triangle3" refType="h" fact="0.5"/>
              <dgm:constr type="w" for="ch" forName="triangle3" refType="h" fact="0.5"/>
              <dgm:constr type="t" for="ch" forName="triangle4" refType="h" fact="0.5"/>
              <dgm:constr type="l" for="ch" forName="triangle4" refType="h" fact="0.5"/>
              <dgm:constr type="h" for="ch" forName="triangle4" refType="h" fact="0.5"/>
              <dgm:constr type="w" for="ch" forName="triangle4" refType="h" fact="0.5"/>
            </dgm:constrLst>
          </dgm:else>
        </dgm:choose>
      </dgm:if>
      <dgm:else name="Name5">
        <dgm:constrLst>
          <dgm:constr type="primFontSz" for="ch" ptType="node" op="equ" val="65"/>
          <dgm:constr type="t" for="ch" forName="triangle1"/>
          <dgm:constr type="l" for="ch" forName="triangle1" refType="h" fact="0.33"/>
          <dgm:constr type="h" for="ch" forName="triangle1" refType="h" fact="0.33"/>
          <dgm:constr type="w" for="ch" forName="triangle1" refType="h" fact="0.33"/>
          <dgm:constr type="t" for="ch" forName="triangle2" refType="h" fact="0.33"/>
          <dgm:constr type="l" for="ch" forName="triangle2" refType="h" fact="0.165"/>
          <dgm:constr type="h" for="ch" forName="triangle2" refType="h" fact="0.33"/>
          <dgm:constr type="w" for="ch" forName="triangle2" refType="h" fact="0.33"/>
          <dgm:constr type="t" for="ch" forName="triangle3" refType="h" fact="0.33"/>
          <dgm:constr type="l" for="ch" forName="triangle3" refType="h" fact="0.33"/>
          <dgm:constr type="h" for="ch" forName="triangle3" refType="h" fact="0.33"/>
          <dgm:constr type="w" for="ch" forName="triangle3" refType="h" fact="0.33"/>
          <dgm:constr type="t" for="ch" forName="triangle4" refType="h" fact="0.33"/>
          <dgm:constr type="l" for="ch" forName="triangle4" refType="h" fact="0.495"/>
          <dgm:constr type="h" for="ch" forName="triangle4" refType="h" fact="0.33"/>
          <dgm:constr type="w" for="ch" forName="triangle4" refType="h" fact="0.33"/>
          <dgm:constr type="t" for="ch" forName="triangle5" refType="h" fact="0.66"/>
          <dgm:constr type="l" for="ch" forName="triangle5"/>
          <dgm:constr type="h" for="ch" forName="triangle5" refType="h" fact="0.33"/>
          <dgm:constr type="w" for="ch" forName="triangle5" refType="h" fact="0.33"/>
          <dgm:constr type="t" for="ch" forName="triangle6" refType="h" fact="0.66"/>
          <dgm:constr type="l" for="ch" forName="triangle6" refType="h" fact="0.165"/>
          <dgm:constr type="h" for="ch" forName="triangle6" refType="h" fact="0.33"/>
          <dgm:constr type="w" for="ch" forName="triangle6" refType="h" fact="0.33"/>
          <dgm:constr type="t" for="ch" forName="triangle7" refType="h" fact="0.66"/>
          <dgm:constr type="l" for="ch" forName="triangle7" refType="h" fact="0.33"/>
          <dgm:constr type="h" for="ch" forName="triangle7" refType="h" fact="0.33"/>
          <dgm:constr type="w" for="ch" forName="triangle7" refType="h" fact="0.33"/>
          <dgm:constr type="t" for="ch" forName="triangle8" refType="h" fact="0.66"/>
          <dgm:constr type="l" for="ch" forName="triangle8" refType="h" fact="0.495"/>
          <dgm:constr type="h" for="ch" forName="triangle8" refType="h" fact="0.33"/>
          <dgm:constr type="w" for="ch" forName="triangle8" refType="h" fact="0.33"/>
          <dgm:constr type="t" for="ch" forName="triangle9" refType="h" fact="0.66"/>
          <dgm:constr type="l" for="ch" forName="triangle9" refType="h" fact="0.66"/>
          <dgm:constr type="h" for="ch" forName="triangle9" refType="h" fact="0.33"/>
          <dgm:constr type="w" for="ch" forName="triangle9" refType="h" fact="0.33"/>
        </dgm:constrLst>
      </dgm:else>
    </dgm:choose>
    <dgm:ruleLst/>
    <dgm:choose name="Name6">
      <dgm:if name="Name7" axis="ch" ptType="node" func="cnt" op="gte" val="1">
        <dgm:layoutNode name="triangle1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triangle" r:blip="">
            <dgm:adjLst/>
          </dgm:shape>
          <dgm:presOf axis="ch desOrSelf" ptType="node node" st="1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8"/>
    </dgm:choose>
    <dgm:choose name="Name9">
      <dgm:if name="Name10" axis="ch" ptType="node" func="cnt" op="gte" val="2">
        <dgm:layoutNode name="triangle2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triangle" r:blip="">
            <dgm:adjLst/>
          </dgm:shape>
          <dgm:choose name="Name11">
            <dgm:if name="Name12" func="var" arg="dir" op="equ" val="norm">
              <dgm:presOf axis="ch desOrSelf" ptType="node node" st="2 1" cnt="1 0"/>
            </dgm:if>
            <dgm:else name="Name13">
              <dgm:presOf axis="ch desOrSelf" ptType="node node" st="4 1" cnt="1 0"/>
            </dgm:else>
          </dgm:choose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triangle3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rot="180" type="triangle" r:blip="">
            <dgm:adjLst/>
          </dgm:shape>
          <dgm:presOf axis="ch desOrSelf" ptType="node node" st="3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triangle4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triangle" r:blip="">
            <dgm:adjLst/>
          </dgm:shape>
          <dgm:choose name="Name14">
            <dgm:if name="Name15" func="var" arg="dir" op="equ" val="norm">
              <dgm:presOf axis="ch desOrSelf" ptType="node node" st="4 1" cnt="1 0"/>
            </dgm:if>
            <dgm:else name="Name16">
              <dgm:presOf axis="ch desOrSelf" ptType="node node" st="2 1" cnt="1 0"/>
            </dgm:else>
          </dgm:choose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17"/>
    </dgm:choose>
    <dgm:choose name="Name18">
      <dgm:if name="Name19" axis="ch" ptType="node" func="cnt" op="gte" val="5">
        <dgm:layoutNode name="triangle5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triangle" r:blip="">
            <dgm:adjLst/>
          </dgm:shape>
          <dgm:choose name="Name20">
            <dgm:if name="Name21" func="var" arg="dir" op="equ" val="norm">
              <dgm:presOf axis="ch desOrSelf" ptType="node node" st="5 1" cnt="1 0"/>
            </dgm:if>
            <dgm:else name="Name22">
              <dgm:presOf axis="ch desOrSelf" ptType="node node" st="9 1" cnt="1 0"/>
            </dgm:else>
          </dgm:choose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triangle6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rot="180" type="triangle" r:blip="">
            <dgm:adjLst/>
          </dgm:shape>
          <dgm:choose name="Name23">
            <dgm:if name="Name24" func="var" arg="dir" op="equ" val="norm">
              <dgm:presOf axis="ch desOrSelf" ptType="node node" st="6 1" cnt="1 0"/>
            </dgm:if>
            <dgm:else name="Name25">
              <dgm:presOf axis="ch desOrSelf" ptType="node node" st="8 1" cnt="1 0"/>
            </dgm:else>
          </dgm:choose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triangle7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triangle" r:blip="">
            <dgm:adjLst/>
          </dgm:shape>
          <dgm:presOf axis="ch desOrSelf" ptType="node node" st="7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triangle8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rot="180" type="triangle" r:blip="">
            <dgm:adjLst/>
          </dgm:shape>
          <dgm:choose name="Name26">
            <dgm:if name="Name27" func="var" arg="dir" op="equ" val="norm">
              <dgm:presOf axis="ch desOrSelf" ptType="node node" st="8 1" cnt="1 0"/>
            </dgm:if>
            <dgm:else name="Name28">
              <dgm:presOf axis="ch desOrSelf" ptType="node node" st="6 1" cnt="1 0"/>
            </dgm:else>
          </dgm:choose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triangle9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triangle" r:blip="">
            <dgm:adjLst/>
          </dgm:shape>
          <dgm:choose name="Name29">
            <dgm:if name="Name30" func="var" arg="dir" op="equ" val="norm">
              <dgm:presOf axis="ch desOrSelf" ptType="node node" st="9 1" cnt="1 0"/>
            </dgm:if>
            <dgm:else name="Name31">
              <dgm:presOf axis="ch desOrSelf" ptType="node node" st="5 1" cnt="1 0"/>
            </dgm:else>
          </dgm:choose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32"/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arrow6">
  <dgm:title val=""/>
  <dgm:desc val=""/>
  <dgm:catLst>
    <dgm:cat type="relationship" pri="4000"/>
    <dgm:cat type="process" pri="2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4" srcId="0" destId="1" srcOrd="0" destOrd="0"/>
        <dgm:cxn modelId="5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clrData>
  <dgm:layoutNode name="compositeShape">
    <dgm:varLst>
      <dgm:chMax val="2"/>
      <dgm:dir/>
      <dgm:resizeHandles val="exact"/>
    </dgm:varLst>
    <dgm:alg type="composite">
      <dgm:param type="horzAlign" val="ctr"/>
      <dgm:param type="vertAlign" val="mid"/>
      <dgm:param type="ar" val="2.5"/>
    </dgm:alg>
    <dgm:shape xmlns:r="http://schemas.openxmlformats.org/officeDocument/2006/relationships" r:blip="">
      <dgm:adjLst/>
    </dgm:shape>
    <dgm:presOf/>
    <dgm:constrLst>
      <dgm:constr type="primFontSz" for="des" ptType="node" op="equ"/>
      <dgm:constr type="w" for="ch" forName="ribbon" refType="h" refFor="ch" refForName="ribbon" fact="2.5"/>
      <dgm:constr type="h" for="ch" forName="leftArrowText" refType="h" fact="0.49"/>
      <dgm:constr type="ctrY" for="ch" forName="leftArrowText" refType="ctrY" refFor="ch" refForName="ribbon"/>
      <dgm:constr type="ctrYOff" for="ch" forName="leftArrowText" refType="h" refFor="ch" refForName="ribbon" fact="-0.08"/>
      <dgm:constr type="l" for="ch" forName="leftArrowText" refType="w" refFor="ch" refForName="ribbon" fact="0.12"/>
      <dgm:constr type="r" for="ch" forName="leftArrowText" refType="w" refFor="ch" refForName="ribbon" fact="0.45"/>
      <dgm:constr type="h" for="ch" forName="rightArrowText" refType="h" fact="0.49"/>
      <dgm:constr type="ctrY" for="ch" forName="rightArrowText" refType="ctrY" refFor="ch" refForName="ribbon"/>
      <dgm:constr type="ctrYOff" for="ch" forName="rightArrowText" refType="h" refFor="ch" refForName="ribbon" fact="0.08"/>
      <dgm:constr type="l" for="ch" forName="rightArrowText" refType="w" refFor="ch" refForName="ribbon" fact="0.5"/>
      <dgm:constr type="r" for="ch" forName="rightArrowText" refType="w" refFor="ch" refForName="ribbon" fact="0.89"/>
    </dgm:constrLst>
    <dgm:ruleLst/>
    <dgm:choose name="Name0">
      <dgm:if name="Name1" axis="ch" ptType="node" func="cnt" op="gte" val="1">
        <dgm:layoutNode name="ribbon" styleLbl="node1">
          <dgm:alg type="sp"/>
          <dgm:shape xmlns:r="http://schemas.openxmlformats.org/officeDocument/2006/relationships" type="leftRightRibbon" r:blip="">
            <dgm:adjLst/>
          </dgm:shape>
          <dgm:presOf/>
          <dgm:constrLst/>
          <dgm:ruleLst/>
        </dgm:layoutNode>
        <dgm:layoutNode name="leftArrowText" styleLbl="node1">
          <dgm:varLst>
            <dgm:chMax val="0"/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rect" r:blip="" hideGeom="1">
            <dgm:adjLst/>
          </dgm:shape>
          <dgm:choose name="Name2">
            <dgm:if name="Name3" func="var" arg="dir" op="equ" val="norm">
              <dgm:presOf axis="ch desOrSelf" ptType="node node" st="1 1" cnt="1 0"/>
            </dgm:if>
            <dgm:else name="Name4">
              <dgm:presOf axis="ch desOrSelf" ptType="node node" st="2 1" cnt="1 0"/>
            </dgm:else>
          </dgm:choose>
          <dgm:constrLst>
            <dgm:constr type="primFontSz" val="65"/>
            <dgm:constr type="tMarg" refType="primFontSz" fact="0.28"/>
            <dgm:constr type="lMarg"/>
            <dgm:constr type="bMarg" refType="primFontSz" fact="0.3"/>
            <dgm:constr type="rMarg"/>
          </dgm:constrLst>
          <dgm:ruleLst>
            <dgm:rule type="primFontSz" val="5" fact="NaN" max="NaN"/>
          </dgm:ruleLst>
        </dgm:layoutNode>
        <dgm:layoutNode name="rightArrowText" styleLbl="node1">
          <dgm:varLst>
            <dgm:chMax val="0"/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rect" r:blip="" hideGeom="1">
            <dgm:adjLst/>
          </dgm:shape>
          <dgm:choose name="Name5">
            <dgm:if name="Name6" func="var" arg="dir" op="equ" val="norm">
              <dgm:presOf axis="ch desOrSelf" ptType="node node" st="2 1" cnt="1 0"/>
            </dgm:if>
            <dgm:else name="Name7">
              <dgm:presOf axis="ch desOrSelf" ptType="node node" st="1 1" cnt="1 0"/>
            </dgm:else>
          </dgm:choose>
          <dgm:constrLst>
            <dgm:constr type="primFontSz" val="65"/>
            <dgm:constr type="tMarg" refType="primFontSz" fact="0.28"/>
            <dgm:constr type="lMarg"/>
            <dgm:constr type="bMarg" refType="primFontSz" fact="0.3"/>
            <dgm:constr type="rMarg"/>
          </dgm:constrLst>
          <dgm:ruleLst>
            <dgm:rule type="primFontSz" val="5" fact="NaN" max="NaN"/>
          </dgm:ruleLst>
        </dgm:layoutNode>
      </dgm:if>
      <dgm:else name="Name8"/>
    </dgm:choos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StepDownProcess">
  <dgm:title val=""/>
  <dgm:desc val=""/>
  <dgm:catLst>
    <dgm:cat type="process" pri="16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60" srcId="0" destId="10" srcOrd="0" destOrd="0"/>
        <dgm:cxn modelId="12" srcId="10" destId="11" srcOrd="0" destOrd="0"/>
        <dgm:cxn modelId="70" srcId="0" destId="20" srcOrd="1" destOrd="0"/>
        <dgm:cxn modelId="22" srcId="20" destId="21" srcOrd="0" destOrd="0"/>
        <dgm:cxn modelId="8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node">
    <dgm:varLst>
      <dgm:chMax/>
      <dgm:chPref/>
      <dgm:dir/>
      <dgm:animLvl val="lvl"/>
    </dgm:varLst>
    <dgm:choose name="Name0">
      <dgm:if name="Name1" func="var" arg="dir" op="equ" val="norm">
        <dgm:alg type="snake">
          <dgm:param type="grDir" val="tL"/>
          <dgm:param type="flowDir" val="row"/>
          <dgm:param type="off" val="off"/>
          <dgm:param type="bkpt" val="fixed"/>
          <dgm:param type="bkPtFixedVal" val="1"/>
        </dgm:alg>
      </dgm:if>
      <dgm:else name="Name2">
        <dgm:alg type="snake">
          <dgm:param type="grDir" val="tR"/>
          <dgm:param type="flowDir" val="row"/>
          <dgm:param type="off" val="off"/>
          <dgm:param type="bkpt" val="fixed"/>
          <dgm:param type="bkPtFixedVal" val="1"/>
        </dgm:alg>
      </dgm:else>
    </dgm:choose>
    <dgm:shape xmlns:r="http://schemas.openxmlformats.org/officeDocument/2006/relationships" r:blip="">
      <dgm:adjLst/>
    </dgm:shape>
    <dgm:choose name="Name3">
      <dgm:if name="Name4" func="var" arg="dir" op="equ" val="norm">
        <dgm:constrLst>
          <dgm:constr type="alignOff" forName="rootnode" val="0.48"/>
          <dgm:constr type="primFontSz" for="des" forName="ParentText" val="65"/>
          <dgm:constr type="primFontSz" for="des" forName="ChildText" refType="primFontSz" refFor="des" refForName="ParentText" op="lte"/>
          <dgm:constr type="w" for="ch" forName="composite" refType="w"/>
          <dgm:constr type="h" for="ch" forName="composite" refType="h"/>
          <dgm:constr type="sp" refType="h" refFor="ch" refForName="composite" op="equ" fact="-0.38"/>
        </dgm:constrLst>
      </dgm:if>
      <dgm:else name="Name5">
        <dgm:constrLst>
          <dgm:constr type="alignOff" forName="rootnode" val="0.48"/>
          <dgm:constr type="primFontSz" for="des" forName="ParentText" val="65"/>
          <dgm:constr type="primFontSz" for="des" forName="ChildText" refType="primFontSz" refFor="des" refForName="ParentText" op="lte"/>
          <dgm:constr type="w" for="ch" forName="composite" refType="w"/>
          <dgm:constr type="h" for="ch" forName="composite" refType="h"/>
          <dgm:constr type="sp" refType="h" refFor="ch" refForName="composite" op="equ" fact="-0.38"/>
        </dgm:constrLst>
      </dgm:else>
    </dgm:choose>
    <dgm:forEach name="nodesForEach" axis="ch" ptType="node">
      <dgm:layoutNode name="composite">
        <dgm:alg type="composite">
          <dgm:param type="ar" val="1.2439"/>
        </dgm:alg>
        <dgm:shape xmlns:r="http://schemas.openxmlformats.org/officeDocument/2006/relationships" r:blip="">
          <dgm:adjLst/>
        </dgm:shape>
        <dgm:choose name="Name6">
          <dgm:if name="Name7" func="var" arg="dir" op="equ" val="norm">
            <dgm:constrLst>
              <dgm:constr type="l" for="ch" forName="bentUpArrow1" refType="w" fact="0.07"/>
              <dgm:constr type="t" for="ch" forName="bentUpArrow1" refType="h" fact="0.524"/>
              <dgm:constr type="w" for="ch" forName="bentUpArrow1" refType="w" fact="0.3844"/>
              <dgm:constr type="h" for="ch" forName="bentUpArrow1" refType="h" fact="0.42"/>
              <dgm:constr type="l" for="ch" forName="ParentText" refType="w" fact="0"/>
              <dgm:constr type="t" for="ch" forName="ParentText" refType="h" fact="0"/>
              <dgm:constr type="w" for="ch" forName="ParentText" refType="w" fact="0.5684"/>
              <dgm:constr type="h" for="ch" forName="ParentText" refType="h" fact="0.4949"/>
              <dgm:constr type="l" for="ch" forName="ChildText" refType="w" refFor="ch" refForName="ParentText"/>
              <dgm:constr type="t" for="ch" forName="ChildText" refType="h" fact="0.05"/>
              <dgm:constr type="w" for="ch" forName="ChildText" refType="w" fact="0.4134"/>
              <dgm:constr type="h" for="ch" forName="ChildText" refType="h" fact="0.4"/>
              <dgm:constr type="l" for="ch" forName="FinalChildText" refType="w" refFor="ch" refForName="ParentText"/>
              <dgm:constr type="t" for="ch" forName="FinalChildText" refType="h" fact="0.05"/>
              <dgm:constr type="w" for="ch" forName="FinalChildText" refType="w" fact="0.4134"/>
              <dgm:constr type="h" for="ch" forName="FinalChildText" refType="h" fact="0.4"/>
            </dgm:constrLst>
          </dgm:if>
          <dgm:else name="Name8">
            <dgm:constrLst>
              <dgm:constr type="r" for="ch" forName="bentUpArrow1" refType="w" fact="0.97"/>
              <dgm:constr type="t" for="ch" forName="bentUpArrow1" refType="h" fact="0.524"/>
              <dgm:constr type="w" for="ch" forName="bentUpArrow1" refType="w" fact="0.3844"/>
              <dgm:constr type="h" for="ch" forName="bentUpArrow1" refType="h" fact="0.42"/>
              <dgm:constr type="l" for="ch" forName="ParentText" refType="w" fact="0.4316"/>
              <dgm:constr type="t" for="ch" forName="ParentText" refType="h" fact="0"/>
              <dgm:constr type="w" for="ch" forName="ParentText" refType="w" fact="0.5684"/>
              <dgm:constr type="h" for="ch" forName="ParentText" refType="h" fact="0.4949"/>
              <dgm:constr type="l" for="ch" forName="ChildText" refType="w" fact="0"/>
              <dgm:constr type="t" for="ch" forName="ChildText" refType="h" fact="0.05"/>
              <dgm:constr type="w" for="ch" forName="ChildText" refType="w" fact="0.4134"/>
              <dgm:constr type="h" for="ch" forName="ChildText" refType="h" fact="0.4"/>
              <dgm:constr type="l" for="ch" forName="FinalChildText" refType="w" fact="0"/>
              <dgm:constr type="t" for="ch" forName="FinalChildText" refType="h" fact="0.05"/>
              <dgm:constr type="w" for="ch" forName="FinalChildText" refType="w" fact="0.4134"/>
              <dgm:constr type="h" for="ch" forName="FinalChildText" refType="h" fact="0.4"/>
            </dgm:constrLst>
          </dgm:else>
        </dgm:choose>
        <dgm:choose name="Name9">
          <dgm:if name="Name10" axis="followSib" ptType="node" func="cnt" op="gte" val="1">
            <dgm:layoutNode name="bentUpArrow1" styleLbl="alignImgPlace1">
              <dgm:alg type="sp"/>
              <dgm:choose name="Name11">
                <dgm:if name="Name12" func="var" arg="dir" op="equ" val="norm">
                  <dgm:shape xmlns:r="http://schemas.openxmlformats.org/officeDocument/2006/relationships" rot="90" type="bentUpArrow" r:blip="">
                    <dgm:adjLst>
                      <dgm:adj idx="1" val="0.3284"/>
                      <dgm:adj idx="2" val="0.25"/>
                      <dgm:adj idx="3" val="0.3578"/>
                    </dgm:adjLst>
                  </dgm:shape>
                </dgm:if>
                <dgm:else name="Name13">
                  <dgm:shape xmlns:r="http://schemas.openxmlformats.org/officeDocument/2006/relationships" rot="180" type="bentArrow" r:blip="">
                    <dgm:adjLst>
                      <dgm:adj idx="1" val="0.3284"/>
                      <dgm:adj idx="2" val="0.25"/>
                      <dgm:adj idx="3" val="0.3578"/>
                      <dgm:adj idx="4" val="0"/>
                    </dgm:adjLst>
                  </dgm:shape>
                </dgm:else>
              </dgm:choose>
              <dgm:presOf/>
            </dgm:layoutNode>
          </dgm:if>
          <dgm:else name="Name14"/>
        </dgm:choose>
        <dgm:layoutNode name="ParentText" styleLbl="node1">
          <dgm:varLst>
            <dgm:chMax val="1"/>
            <dgm:chPref val="1"/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667"/>
            </dgm:adjLst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choose name="Name15">
          <dgm:if name="Name16" axis="followSib" ptType="node" func="cnt" op="equ" val="0">
            <dgm:choose name="Name17">
              <dgm:if name="Name18" axis="ch" ptType="node" func="cnt" op="gte" val="1">
                <dgm:layoutNode name="FinalChildText" styleLbl="revTx">
                  <dgm:varLst>
                    <dgm:chMax val="0"/>
                    <dgm:chPref val="0"/>
                    <dgm:bulletEnabled val="1"/>
                  </dgm:varLst>
                  <dgm:alg type="tx">
                    <dgm:param type="stBulletLvl" val="1"/>
                    <dgm:param type="txAnchorVertCh" val="mid"/>
                    <dgm:param type="parTxLTRAlign" val="l"/>
                  </dgm:alg>
                  <dgm:shape xmlns:r="http://schemas.openxmlformats.org/officeDocument/2006/relationships" type="rect" r:blip="">
                    <dgm:adjLst/>
                  </dgm:shape>
                  <dgm:presOf axis="des" ptType="node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9"/>
            </dgm:choose>
          </dgm:if>
          <dgm:else name="Name20">
            <dgm:layoutNode name="ChildText" styleLbl="revTx">
              <dgm:varLst>
                <dgm:chMax val="0"/>
                <dgm:chPref val="0"/>
                <dgm:bulletEnabled val="1"/>
              </dgm:varLst>
              <dgm:alg type="tx">
                <dgm:param type="stBulletLvl" val="1"/>
                <dgm:param type="txAnchorVertCh" val="mid"/>
                <dgm:param type="parTxLTRAlign" val="l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else>
        </dgm:choos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4">
  <dgm:title val=""/>
  <dgm:desc val=""/>
  <dgm:catLst>
    <dgm:cat type="list" pri="13000"/>
    <dgm:cat type="picture" pri="26000"/>
    <dgm:cat type="pictureconvert" pri="26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hList3">
  <dgm:title val=""/>
  <dgm:desc val=""/>
  <dgm:catLst>
    <dgm:cat type="list" pri="1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5" srcId="0" destId="1" srcOrd="0" destOrd="0"/>
        <dgm:cxn modelId="6" srcId="1" destId="2" srcOrd="0" destOrd="0"/>
        <dgm:cxn modelId="7" srcId="1" destId="3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6" srcId="0" destId="1" srcOrd="0" destOrd="0"/>
        <dgm:cxn modelId="7" srcId="1" destId="2" srcOrd="0" destOrd="0"/>
        <dgm:cxn modelId="8" srcId="1" destId="3" srcOrd="1" destOrd="0"/>
        <dgm:cxn modelId="9" srcId="1" destId="4" srcOrd="2" destOrd="0"/>
        <dgm:cxn modelId="10" srcId="1" destId="5" srcOrd="3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roof" refType="w"/>
      <dgm:constr type="h" for="ch" forName="roof" refType="h" fact="0.3"/>
      <dgm:constr type="primFontSz" for="ch" forName="roof" val="65"/>
      <dgm:constr type="w" for="ch" forName="pillars" refType="w"/>
      <dgm:constr type="h" for="ch" forName="pillars" refType="h" fact="0.63"/>
      <dgm:constr type="t" for="ch" forName="pillars" refType="h" fact="0.3"/>
      <dgm:constr type="primFontSz" for="des" forName="pillar1" val="65"/>
      <dgm:constr type="primFontSz" for="des" forName="pillarX" refType="primFontSz" refFor="des" refForName="pillar1" op="equ"/>
      <dgm:constr type="w" for="ch" forName="base" refType="w"/>
      <dgm:constr type="h" for="ch" forName="base" refType="h" fact="0.07"/>
      <dgm:constr type="t" for="ch" forName="base" refType="h" fact="0.93"/>
    </dgm:constrLst>
    <dgm:ruleLst/>
    <dgm:forEach name="Name0" axis="ch" ptType="node" cnt="1">
      <dgm:layoutNode name="roof" styleLbl="dkBgShp">
        <dgm:alg type="tx"/>
        <dgm:shape xmlns:r="http://schemas.openxmlformats.org/officeDocument/2006/relationships" type="rect" r:blip="">
          <dgm:adjLst/>
        </dgm:shape>
        <dgm:presOf axis="self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pillars" styleLbl="node1">
        <dgm:choose name="Name1">
          <dgm:if name="Name2" func="var" arg="dir" op="equ" val="norm">
            <dgm:alg type="lin">
              <dgm:param type="linDir" val="fromL"/>
            </dgm:alg>
          </dgm:if>
          <dgm:else name="Name3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illar1" refType="w"/>
          <dgm:constr type="h" for="ch" forName="pillar1" refType="h"/>
          <dgm:constr type="w" for="ch" forName="pillarX" refType="w"/>
          <dgm:constr type="h" for="ch" forName="pillarX" refType="h"/>
        </dgm:constrLst>
        <dgm:ruleLst/>
        <dgm:layoutNode name="pillar1" styleLbl="node1">
          <dgm:varLst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forEach name="Name4" axis="ch" ptType="node" st="2">
          <dgm:layoutNode name="pillarX" styleLbl="node1">
            <dgm:varLst>
              <dgm:bulletEnabled val="1"/>
            </dgm:varLst>
            <dgm:alg type="tx"/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forEach>
      </dgm:layoutNode>
      <dgm:layoutNode name="base" styleLbl="dkBgShp">
        <dgm:alg type="sp"/>
        <dgm:shape xmlns:r="http://schemas.openxmlformats.org/officeDocument/2006/relationships" type="rect" r:blip="">
          <dgm:adjLst/>
        </dgm:shape>
        <dgm:presOf/>
        <dgm:constrLst/>
        <dgm:ruleLst/>
      </dgm:layoutNode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arrow6">
  <dgm:title val=""/>
  <dgm:desc val=""/>
  <dgm:catLst>
    <dgm:cat type="relationship" pri="4000"/>
    <dgm:cat type="process" pri="2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4" srcId="0" destId="1" srcOrd="0" destOrd="0"/>
        <dgm:cxn modelId="5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clrData>
  <dgm:layoutNode name="compositeShape">
    <dgm:varLst>
      <dgm:chMax val="2"/>
      <dgm:dir/>
      <dgm:resizeHandles val="exact"/>
    </dgm:varLst>
    <dgm:alg type="composite">
      <dgm:param type="horzAlign" val="ctr"/>
      <dgm:param type="vertAlign" val="mid"/>
      <dgm:param type="ar" val="2.5"/>
    </dgm:alg>
    <dgm:shape xmlns:r="http://schemas.openxmlformats.org/officeDocument/2006/relationships" r:blip="">
      <dgm:adjLst/>
    </dgm:shape>
    <dgm:presOf/>
    <dgm:constrLst>
      <dgm:constr type="primFontSz" for="des" ptType="node" op="equ"/>
      <dgm:constr type="w" for="ch" forName="ribbon" refType="h" refFor="ch" refForName="ribbon" fact="2.5"/>
      <dgm:constr type="h" for="ch" forName="leftArrowText" refType="h" fact="0.49"/>
      <dgm:constr type="ctrY" for="ch" forName="leftArrowText" refType="ctrY" refFor="ch" refForName="ribbon"/>
      <dgm:constr type="ctrYOff" for="ch" forName="leftArrowText" refType="h" refFor="ch" refForName="ribbon" fact="-0.08"/>
      <dgm:constr type="l" for="ch" forName="leftArrowText" refType="w" refFor="ch" refForName="ribbon" fact="0.12"/>
      <dgm:constr type="r" for="ch" forName="leftArrowText" refType="w" refFor="ch" refForName="ribbon" fact="0.45"/>
      <dgm:constr type="h" for="ch" forName="rightArrowText" refType="h" fact="0.49"/>
      <dgm:constr type="ctrY" for="ch" forName="rightArrowText" refType="ctrY" refFor="ch" refForName="ribbon"/>
      <dgm:constr type="ctrYOff" for="ch" forName="rightArrowText" refType="h" refFor="ch" refForName="ribbon" fact="0.08"/>
      <dgm:constr type="l" for="ch" forName="rightArrowText" refType="w" refFor="ch" refForName="ribbon" fact="0.5"/>
      <dgm:constr type="r" for="ch" forName="rightArrowText" refType="w" refFor="ch" refForName="ribbon" fact="0.89"/>
    </dgm:constrLst>
    <dgm:ruleLst/>
    <dgm:choose name="Name0">
      <dgm:if name="Name1" axis="ch" ptType="node" func="cnt" op="gte" val="1">
        <dgm:layoutNode name="ribbon" styleLbl="node1">
          <dgm:alg type="sp"/>
          <dgm:shape xmlns:r="http://schemas.openxmlformats.org/officeDocument/2006/relationships" type="leftRightRibbon" r:blip="">
            <dgm:adjLst/>
          </dgm:shape>
          <dgm:presOf/>
          <dgm:constrLst/>
          <dgm:ruleLst/>
        </dgm:layoutNode>
        <dgm:layoutNode name="leftArrowText" styleLbl="node1">
          <dgm:varLst>
            <dgm:chMax val="0"/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rect" r:blip="" hideGeom="1">
            <dgm:adjLst/>
          </dgm:shape>
          <dgm:choose name="Name2">
            <dgm:if name="Name3" func="var" arg="dir" op="equ" val="norm">
              <dgm:presOf axis="ch desOrSelf" ptType="node node" st="1 1" cnt="1 0"/>
            </dgm:if>
            <dgm:else name="Name4">
              <dgm:presOf axis="ch desOrSelf" ptType="node node" st="2 1" cnt="1 0"/>
            </dgm:else>
          </dgm:choose>
          <dgm:constrLst>
            <dgm:constr type="primFontSz" val="65"/>
            <dgm:constr type="tMarg" refType="primFontSz" fact="0.28"/>
            <dgm:constr type="lMarg"/>
            <dgm:constr type="bMarg" refType="primFontSz" fact="0.3"/>
            <dgm:constr type="rMarg"/>
          </dgm:constrLst>
          <dgm:ruleLst>
            <dgm:rule type="primFontSz" val="5" fact="NaN" max="NaN"/>
          </dgm:ruleLst>
        </dgm:layoutNode>
        <dgm:layoutNode name="rightArrowText" styleLbl="node1">
          <dgm:varLst>
            <dgm:chMax val="0"/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rect" r:blip="" hideGeom="1">
            <dgm:adjLst/>
          </dgm:shape>
          <dgm:choose name="Name5">
            <dgm:if name="Name6" func="var" arg="dir" op="equ" val="norm">
              <dgm:presOf axis="ch desOrSelf" ptType="node node" st="2 1" cnt="1 0"/>
            </dgm:if>
            <dgm:else name="Name7">
              <dgm:presOf axis="ch desOrSelf" ptType="node node" st="1 1" cnt="1 0"/>
            </dgm:else>
          </dgm:choose>
          <dgm:constrLst>
            <dgm:constr type="primFontSz" val="65"/>
            <dgm:constr type="tMarg" refType="primFontSz" fact="0.28"/>
            <dgm:constr type="lMarg"/>
            <dgm:constr type="bMarg" refType="primFontSz" fact="0.3"/>
            <dgm:constr type="rMarg"/>
          </dgm:constrLst>
          <dgm:ruleLst>
            <dgm:rule type="primFontSz" val="5" fact="NaN" max="NaN"/>
          </dgm:ruleLst>
        </dgm:layoutNode>
      </dgm:if>
      <dgm:else name="Name8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CE0874-6B68-D74B-991B-9BCDF3134B7D}" type="datetimeFigureOut">
              <a:rPr lang="en-US" smtClean="0"/>
              <a:t>11/26/18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762E05-B2A2-D549-8B4F-D051FE5347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30531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CE0874-6B68-D74B-991B-9BCDF3134B7D}" type="datetimeFigureOut">
              <a:rPr lang="en-US" smtClean="0"/>
              <a:t>11/26/18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762E05-B2A2-D549-8B4F-D051FE5347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29616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CE0874-6B68-D74B-991B-9BCDF3134B7D}" type="datetimeFigureOut">
              <a:rPr lang="en-US" smtClean="0"/>
              <a:t>11/26/18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762E05-B2A2-D549-8B4F-D051FE5347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58289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CE0874-6B68-D74B-991B-9BCDF3134B7D}" type="datetimeFigureOut">
              <a:rPr lang="en-US" smtClean="0"/>
              <a:t>11/26/18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762E05-B2A2-D549-8B4F-D051FE5347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5449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CE0874-6B68-D74B-991B-9BCDF3134B7D}" type="datetimeFigureOut">
              <a:rPr lang="en-US" smtClean="0"/>
              <a:t>11/26/18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762E05-B2A2-D549-8B4F-D051FE5347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5528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CE0874-6B68-D74B-991B-9BCDF3134B7D}" type="datetimeFigureOut">
              <a:rPr lang="en-US" smtClean="0"/>
              <a:t>11/26/18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762E05-B2A2-D549-8B4F-D051FE5347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73768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CE0874-6B68-D74B-991B-9BCDF3134B7D}" type="datetimeFigureOut">
              <a:rPr lang="en-US" smtClean="0"/>
              <a:t>11/26/18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762E05-B2A2-D549-8B4F-D051FE5347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78448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CE0874-6B68-D74B-991B-9BCDF3134B7D}" type="datetimeFigureOut">
              <a:rPr lang="en-US" smtClean="0"/>
              <a:t>11/26/18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762E05-B2A2-D549-8B4F-D051FE5347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78769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CE0874-6B68-D74B-991B-9BCDF3134B7D}" type="datetimeFigureOut">
              <a:rPr lang="en-US" smtClean="0"/>
              <a:t>11/26/18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762E05-B2A2-D549-8B4F-D051FE5347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53267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CE0874-6B68-D74B-991B-9BCDF3134B7D}" type="datetimeFigureOut">
              <a:rPr lang="en-US" smtClean="0"/>
              <a:t>11/26/18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762E05-B2A2-D549-8B4F-D051FE5347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31240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CE0874-6B68-D74B-991B-9BCDF3134B7D}" type="datetimeFigureOut">
              <a:rPr lang="en-US" smtClean="0"/>
              <a:t>11/26/18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762E05-B2A2-D549-8B4F-D051FE5347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5930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CE0874-6B68-D74B-991B-9BCDF3134B7D}" type="datetimeFigureOut">
              <a:rPr lang="en-US" smtClean="0"/>
              <a:t>11/26/18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762E05-B2A2-D549-8B4F-D051FE5347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0407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4" Type="http://schemas.openxmlformats.org/officeDocument/2006/relationships/diagramQuickStyle" Target="../diagrams/quickStyle1.xml"/><Relationship Id="rId5" Type="http://schemas.openxmlformats.org/officeDocument/2006/relationships/diagramColors" Target="../diagrams/colors1.xml"/><Relationship Id="rId6" Type="http://schemas.microsoft.com/office/2007/relationships/diagramDrawing" Target="../diagrams/drawing1.xml"/><Relationship Id="rId1" Type="http://schemas.openxmlformats.org/officeDocument/2006/relationships/slideLayout" Target="../slideLayouts/slideLayout2.xml"/><Relationship Id="rId2" Type="http://schemas.openxmlformats.org/officeDocument/2006/relationships/diagramData" Target="../diagrams/data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4" Type="http://schemas.openxmlformats.org/officeDocument/2006/relationships/diagramQuickStyle" Target="../diagrams/quickStyle2.xml"/><Relationship Id="rId5" Type="http://schemas.openxmlformats.org/officeDocument/2006/relationships/diagramColors" Target="../diagrams/colors2.xml"/><Relationship Id="rId6" Type="http://schemas.microsoft.com/office/2007/relationships/diagramDrawing" Target="../diagrams/drawing2.xml"/><Relationship Id="rId1" Type="http://schemas.openxmlformats.org/officeDocument/2006/relationships/slideLayout" Target="../slideLayouts/slideLayout2.xml"/><Relationship Id="rId2" Type="http://schemas.openxmlformats.org/officeDocument/2006/relationships/diagramData" Target="../diagrams/data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4" Type="http://schemas.openxmlformats.org/officeDocument/2006/relationships/diagramQuickStyle" Target="../diagrams/quickStyle3.xml"/><Relationship Id="rId5" Type="http://schemas.openxmlformats.org/officeDocument/2006/relationships/diagramColors" Target="../diagrams/colors3.xml"/><Relationship Id="rId6" Type="http://schemas.microsoft.com/office/2007/relationships/diagramDrawing" Target="../diagrams/drawing3.xml"/><Relationship Id="rId1" Type="http://schemas.openxmlformats.org/officeDocument/2006/relationships/slideLayout" Target="../slideLayouts/slideLayout2.xml"/><Relationship Id="rId2" Type="http://schemas.openxmlformats.org/officeDocument/2006/relationships/diagramData" Target="../diagrams/data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4" Type="http://schemas.openxmlformats.org/officeDocument/2006/relationships/diagramQuickStyle" Target="../diagrams/quickStyle4.xml"/><Relationship Id="rId5" Type="http://schemas.openxmlformats.org/officeDocument/2006/relationships/diagramColors" Target="../diagrams/colors4.xml"/><Relationship Id="rId6" Type="http://schemas.microsoft.com/office/2007/relationships/diagramDrawing" Target="../diagrams/drawing4.xml"/><Relationship Id="rId1" Type="http://schemas.openxmlformats.org/officeDocument/2006/relationships/slideLayout" Target="../slideLayouts/slideLayout2.xml"/><Relationship Id="rId2" Type="http://schemas.openxmlformats.org/officeDocument/2006/relationships/diagramData" Target="../diagrams/data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4" Type="http://schemas.openxmlformats.org/officeDocument/2006/relationships/diagramQuickStyle" Target="../diagrams/quickStyle5.xml"/><Relationship Id="rId5" Type="http://schemas.openxmlformats.org/officeDocument/2006/relationships/diagramColors" Target="../diagrams/colors5.xml"/><Relationship Id="rId6" Type="http://schemas.microsoft.com/office/2007/relationships/diagramDrawing" Target="../diagrams/drawing5.xml"/><Relationship Id="rId1" Type="http://schemas.openxmlformats.org/officeDocument/2006/relationships/slideLayout" Target="../slideLayouts/slideLayout2.xml"/><Relationship Id="rId2" Type="http://schemas.openxmlformats.org/officeDocument/2006/relationships/diagramData" Target="../diagrams/data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4" Type="http://schemas.openxmlformats.org/officeDocument/2006/relationships/diagramQuickStyle" Target="../diagrams/quickStyle6.xml"/><Relationship Id="rId5" Type="http://schemas.openxmlformats.org/officeDocument/2006/relationships/diagramColors" Target="../diagrams/colors6.xml"/><Relationship Id="rId6" Type="http://schemas.microsoft.com/office/2007/relationships/diagramDrawing" Target="../diagrams/drawing6.xml"/><Relationship Id="rId1" Type="http://schemas.openxmlformats.org/officeDocument/2006/relationships/slideLayout" Target="../slideLayouts/slideLayout2.xml"/><Relationship Id="rId2" Type="http://schemas.openxmlformats.org/officeDocument/2006/relationships/diagramData" Target="../diagrams/data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4" Type="http://schemas.openxmlformats.org/officeDocument/2006/relationships/diagramQuickStyle" Target="../diagrams/quickStyle7.xml"/><Relationship Id="rId5" Type="http://schemas.openxmlformats.org/officeDocument/2006/relationships/diagramColors" Target="../diagrams/colors7.xml"/><Relationship Id="rId6" Type="http://schemas.microsoft.com/office/2007/relationships/diagramDrawing" Target="../diagrams/drawing7.xml"/><Relationship Id="rId1" Type="http://schemas.openxmlformats.org/officeDocument/2006/relationships/slideLayout" Target="../slideLayouts/slideLayout2.xml"/><Relationship Id="rId2" Type="http://schemas.openxmlformats.org/officeDocument/2006/relationships/diagramData" Target="../diagrams/data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4" Type="http://schemas.openxmlformats.org/officeDocument/2006/relationships/diagramQuickStyle" Target="../diagrams/quickStyle8.xml"/><Relationship Id="rId5" Type="http://schemas.openxmlformats.org/officeDocument/2006/relationships/diagramColors" Target="../diagrams/colors8.xml"/><Relationship Id="rId6" Type="http://schemas.microsoft.com/office/2007/relationships/diagramDrawing" Target="../diagrams/drawing8.xml"/><Relationship Id="rId1" Type="http://schemas.openxmlformats.org/officeDocument/2006/relationships/slideLayout" Target="../slideLayouts/slideLayout2.xml"/><Relationship Id="rId2" Type="http://schemas.openxmlformats.org/officeDocument/2006/relationships/diagramData" Target="../diagrams/data8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4" Type="http://schemas.openxmlformats.org/officeDocument/2006/relationships/diagramQuickStyle" Target="../diagrams/quickStyle9.xml"/><Relationship Id="rId5" Type="http://schemas.openxmlformats.org/officeDocument/2006/relationships/diagramColors" Target="../diagrams/colors9.xml"/><Relationship Id="rId6" Type="http://schemas.microsoft.com/office/2007/relationships/diagramDrawing" Target="../diagrams/drawing9.xml"/><Relationship Id="rId1" Type="http://schemas.openxmlformats.org/officeDocument/2006/relationships/slideLayout" Target="../slideLayouts/slideLayout2.xml"/><Relationship Id="rId2" Type="http://schemas.openxmlformats.org/officeDocument/2006/relationships/diagramData" Target="../diagrams/data9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4" Type="http://schemas.openxmlformats.org/officeDocument/2006/relationships/diagramQuickStyle" Target="../diagrams/quickStyle10.xml"/><Relationship Id="rId5" Type="http://schemas.openxmlformats.org/officeDocument/2006/relationships/diagramColors" Target="../diagrams/colors10.xml"/><Relationship Id="rId6" Type="http://schemas.microsoft.com/office/2007/relationships/diagramDrawing" Target="../diagrams/drawing10.xml"/><Relationship Id="rId1" Type="http://schemas.openxmlformats.org/officeDocument/2006/relationships/slideLayout" Target="../slideLayouts/slideLayout2.xml"/><Relationship Id="rId2" Type="http://schemas.openxmlformats.org/officeDocument/2006/relationships/diagramData" Target="../diagrams/data10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4" Type="http://schemas.openxmlformats.org/officeDocument/2006/relationships/diagramQuickStyle" Target="../diagrams/quickStyle11.xml"/><Relationship Id="rId5" Type="http://schemas.openxmlformats.org/officeDocument/2006/relationships/diagramColors" Target="../diagrams/colors11.xml"/><Relationship Id="rId6" Type="http://schemas.microsoft.com/office/2007/relationships/diagramDrawing" Target="../diagrams/drawing11.xml"/><Relationship Id="rId1" Type="http://schemas.openxmlformats.org/officeDocument/2006/relationships/slideLayout" Target="../slideLayouts/slideLayout2.xml"/><Relationship Id="rId2" Type="http://schemas.openxmlformats.org/officeDocument/2006/relationships/diagramData" Target="../diagrams/data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69627" y="479685"/>
            <a:ext cx="10936574" cy="1577716"/>
          </a:xfrm>
        </p:spPr>
        <p:txBody>
          <a:bodyPr>
            <a:normAutofit fontScale="90000"/>
          </a:bodyPr>
          <a:lstStyle/>
          <a:p>
            <a:pPr algn="ctr"/>
            <a:r>
              <a:rPr lang="en-US" sz="1600" cap="none" dirty="0" err="1" smtClean="0">
                <a:solidFill>
                  <a:srgbClr val="7030A0"/>
                </a:solidFill>
              </a:rPr>
              <a:t>Pertemuan</a:t>
            </a:r>
            <a:r>
              <a:rPr lang="en-US" sz="1600" cap="none" dirty="0" smtClean="0">
                <a:solidFill>
                  <a:srgbClr val="7030A0"/>
                </a:solidFill>
              </a:rPr>
              <a:t> 13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sz="4800" b="1" dirty="0" err="1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E</a:t>
            </a:r>
            <a:r>
              <a:rPr lang="en-US" sz="4800" b="1" dirty="0" err="1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tika</a:t>
            </a:r>
            <a:r>
              <a:rPr lang="en-US" sz="4800" b="1" dirty="0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, </a:t>
            </a:r>
            <a:r>
              <a:rPr lang="en-US" sz="4800" b="1" dirty="0" err="1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H</a:t>
            </a:r>
            <a:r>
              <a:rPr lang="en-US" sz="4800" b="1" dirty="0" err="1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ukum</a:t>
            </a:r>
            <a:r>
              <a:rPr lang="en-US" sz="4800" b="1" dirty="0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4800" b="1" dirty="0" err="1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dan</a:t>
            </a:r>
            <a:r>
              <a:rPr lang="en-US" sz="4800" b="1" dirty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/>
            </a:r>
            <a:br>
              <a:rPr lang="en-US" sz="4800" b="1" dirty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</a:br>
            <a:r>
              <a:rPr lang="en-US" sz="4800" b="1" dirty="0" err="1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perlakuan</a:t>
            </a:r>
            <a:r>
              <a:rPr lang="en-US" sz="4800" b="1" dirty="0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 yang </a:t>
            </a:r>
            <a:r>
              <a:rPr lang="en-US" sz="4800" b="1" dirty="0" err="1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adil</a:t>
            </a:r>
            <a:r>
              <a:rPr lang="en-US" sz="4800" b="1" dirty="0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4800" b="1" dirty="0" err="1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dalam</a:t>
            </a:r>
            <a:r>
              <a:rPr lang="en-US" sz="4800" b="1" dirty="0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4800" b="1" dirty="0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MSDM</a:t>
            </a:r>
            <a:endParaRPr lang="en-US" sz="4800" b="1" dirty="0">
              <a:solidFill>
                <a:srgbClr val="7030A0"/>
              </a:solidFill>
              <a:latin typeface="Times New Roman" charset="0"/>
              <a:ea typeface="Times New Roman" charset="0"/>
              <a:cs typeface="Times New Roman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endParaRPr lang="en-US" sz="3200" dirty="0" smtClean="0">
              <a:solidFill>
                <a:srgbClr val="7030A0"/>
              </a:solidFill>
              <a:latin typeface="Times New Roman" charset="0"/>
              <a:ea typeface="Times New Roman" charset="0"/>
              <a:cs typeface="Times New Roman" charset="0"/>
            </a:endParaRPr>
          </a:p>
          <a:p>
            <a:pPr marL="0" indent="0" algn="ctr">
              <a:buNone/>
            </a:pPr>
            <a:endParaRPr lang="en-US" sz="3200" dirty="0">
              <a:solidFill>
                <a:srgbClr val="7030A0"/>
              </a:solidFill>
              <a:latin typeface="Times New Roman" charset="0"/>
              <a:ea typeface="Times New Roman" charset="0"/>
              <a:cs typeface="Times New Roman" charset="0"/>
            </a:endParaRPr>
          </a:p>
          <a:p>
            <a:pPr marL="0" indent="0" algn="ctr">
              <a:buNone/>
            </a:pPr>
            <a:r>
              <a:rPr lang="en-US" sz="3200" dirty="0" err="1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Oleh</a:t>
            </a:r>
            <a:r>
              <a:rPr lang="en-US" sz="3200" dirty="0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</a:p>
          <a:p>
            <a:pPr marL="0" indent="0" algn="ctr">
              <a:buNone/>
            </a:pPr>
            <a:r>
              <a:rPr lang="en-US" sz="3200" dirty="0" err="1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Khalimah</a:t>
            </a:r>
            <a:r>
              <a:rPr lang="en-US" sz="3200" dirty="0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, S. E., M.M.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7265534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l"/>
            <a:r>
              <a:rPr lang="en-US" sz="3600" b="1" dirty="0" err="1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Etika</a:t>
            </a:r>
            <a:r>
              <a:rPr lang="en-US" sz="3600" b="1" dirty="0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600" b="1" dirty="0" err="1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dan</a:t>
            </a:r>
            <a:r>
              <a:rPr lang="en-US" sz="3600" b="1" dirty="0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600" b="1" dirty="0" err="1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Perlakuan</a:t>
            </a:r>
            <a:r>
              <a:rPr lang="en-US" sz="3600" b="1" dirty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/>
            </a:r>
            <a:br>
              <a:rPr lang="en-US" sz="3600" b="1" dirty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</a:br>
            <a:r>
              <a:rPr lang="en-US" sz="3600" b="1" dirty="0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yang </a:t>
            </a:r>
            <a:r>
              <a:rPr lang="en-US" sz="3600" b="1" dirty="0" err="1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adil</a:t>
            </a:r>
            <a:r>
              <a:rPr lang="en-US" sz="3600" b="1" dirty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600" b="1" dirty="0" err="1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saat</a:t>
            </a:r>
            <a:r>
              <a:rPr lang="en-US" sz="3600" b="1" dirty="0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600" b="1" dirty="0" err="1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bekerja</a:t>
            </a:r>
            <a:endParaRPr lang="en-US" sz="3600" b="1" dirty="0">
              <a:solidFill>
                <a:srgbClr val="7030A0"/>
              </a:solidFill>
              <a:latin typeface="Times New Roman" charset="0"/>
              <a:ea typeface="Times New Roman" charset="0"/>
              <a:cs typeface="Times New Roman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2194560"/>
            <a:ext cx="10820400" cy="466344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800" b="1" dirty="0" err="1">
                <a:solidFill>
                  <a:srgbClr val="C00000"/>
                </a:solidFill>
                <a:latin typeface="Times New Roman" charset="0"/>
                <a:ea typeface="Times New Roman" charset="0"/>
                <a:cs typeface="Times New Roman" charset="0"/>
              </a:rPr>
              <a:t>Arti</a:t>
            </a:r>
            <a:r>
              <a:rPr lang="en-US" sz="2800" b="1" dirty="0">
                <a:solidFill>
                  <a:srgbClr val="C0000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2800" b="1" dirty="0" err="1">
                <a:solidFill>
                  <a:srgbClr val="C00000"/>
                </a:solidFill>
                <a:latin typeface="Times New Roman" charset="0"/>
                <a:ea typeface="Times New Roman" charset="0"/>
                <a:cs typeface="Times New Roman" charset="0"/>
              </a:rPr>
              <a:t>Etika</a:t>
            </a:r>
            <a:endParaRPr lang="en-US" sz="2800" b="1" dirty="0">
              <a:solidFill>
                <a:srgbClr val="C00000"/>
              </a:solidFill>
              <a:latin typeface="Times New Roman" charset="0"/>
              <a:ea typeface="Times New Roman" charset="0"/>
              <a:cs typeface="Times New Roman" charset="0"/>
            </a:endParaRPr>
          </a:p>
          <a:p>
            <a:pPr marL="0" indent="0" algn="just">
              <a:buNone/>
            </a:pPr>
            <a:r>
              <a:rPr lang="en-US" sz="2800" dirty="0" err="1">
                <a:latin typeface="Times New Roman" charset="0"/>
                <a:ea typeface="Times New Roman" charset="0"/>
                <a:cs typeface="Times New Roman" charset="0"/>
              </a:rPr>
              <a:t>adalah</a:t>
            </a:r>
            <a:r>
              <a:rPr lang="en-US" sz="2800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2800" dirty="0" err="1">
                <a:latin typeface="Times New Roman" charset="0"/>
                <a:ea typeface="Times New Roman" charset="0"/>
                <a:cs typeface="Times New Roman" charset="0"/>
              </a:rPr>
              <a:t>suatu</a:t>
            </a:r>
            <a:r>
              <a:rPr lang="en-US" sz="2800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sikap</a:t>
            </a:r>
            <a:r>
              <a:rPr lang="en-US" sz="2800" dirty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dan</a:t>
            </a:r>
            <a:r>
              <a:rPr lang="en-US" sz="2800" dirty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perilaku</a:t>
            </a:r>
            <a:r>
              <a:rPr lang="en-US" sz="2800" dirty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2800" dirty="0">
                <a:latin typeface="Times New Roman" charset="0"/>
                <a:ea typeface="Times New Roman" charset="0"/>
                <a:cs typeface="Times New Roman" charset="0"/>
              </a:rPr>
              <a:t>yang </a:t>
            </a:r>
            <a:r>
              <a:rPr lang="en-US" sz="2800" dirty="0" err="1">
                <a:latin typeface="Times New Roman" charset="0"/>
                <a:ea typeface="Times New Roman" charset="0"/>
                <a:cs typeface="Times New Roman" charset="0"/>
              </a:rPr>
              <a:t>menunjukkan</a:t>
            </a:r>
            <a:r>
              <a:rPr lang="en-US" sz="2800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kesediaan</a:t>
            </a:r>
            <a:r>
              <a:rPr lang="en-US" sz="2800" dirty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dan</a:t>
            </a:r>
            <a:r>
              <a:rPr lang="en-US" sz="2800" dirty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kesanggupan</a:t>
            </a:r>
            <a:r>
              <a:rPr lang="en-US" sz="2800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2800" dirty="0" err="1">
                <a:latin typeface="Times New Roman" charset="0"/>
                <a:ea typeface="Times New Roman" charset="0"/>
                <a:cs typeface="Times New Roman" charset="0"/>
              </a:rPr>
              <a:t>seseorang</a:t>
            </a:r>
            <a:r>
              <a:rPr lang="en-US" sz="2800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2800" dirty="0" err="1">
                <a:latin typeface="Times New Roman" charset="0"/>
                <a:ea typeface="Times New Roman" charset="0"/>
                <a:cs typeface="Times New Roman" charset="0"/>
              </a:rPr>
              <a:t>secara</a:t>
            </a:r>
            <a:r>
              <a:rPr lang="en-US" sz="2800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2800" dirty="0" err="1">
                <a:latin typeface="Times New Roman" charset="0"/>
                <a:ea typeface="Times New Roman" charset="0"/>
                <a:cs typeface="Times New Roman" charset="0"/>
              </a:rPr>
              <a:t>sadar</a:t>
            </a:r>
            <a:r>
              <a:rPr lang="en-US" sz="2800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2800" dirty="0" err="1">
                <a:latin typeface="Times New Roman" charset="0"/>
                <a:ea typeface="Times New Roman" charset="0"/>
                <a:cs typeface="Times New Roman" charset="0"/>
              </a:rPr>
              <a:t>untuk</a:t>
            </a:r>
            <a:r>
              <a:rPr lang="en-US" sz="2800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mentaati</a:t>
            </a:r>
            <a:r>
              <a:rPr lang="en-US" sz="2800" dirty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ketentuan</a:t>
            </a:r>
            <a:r>
              <a:rPr lang="en-US" sz="2800" dirty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dan</a:t>
            </a:r>
            <a:r>
              <a:rPr lang="en-US" sz="2800" dirty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norma</a:t>
            </a:r>
            <a:r>
              <a:rPr lang="en-US" sz="2800" dirty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2800" dirty="0" err="1">
                <a:latin typeface="Times New Roman" charset="0"/>
                <a:ea typeface="Times New Roman" charset="0"/>
                <a:cs typeface="Times New Roman" charset="0"/>
              </a:rPr>
              <a:t>kehidupan</a:t>
            </a:r>
            <a:r>
              <a:rPr lang="en-US" sz="2800" dirty="0">
                <a:latin typeface="Times New Roman" charset="0"/>
                <a:ea typeface="Times New Roman" charset="0"/>
                <a:cs typeface="Times New Roman" charset="0"/>
              </a:rPr>
              <a:t> yang </a:t>
            </a:r>
            <a:r>
              <a:rPr lang="en-US" sz="2800" dirty="0" err="1">
                <a:latin typeface="Times New Roman" charset="0"/>
                <a:ea typeface="Times New Roman" charset="0"/>
                <a:cs typeface="Times New Roman" charset="0"/>
              </a:rPr>
              <a:t>berlaku</a:t>
            </a:r>
            <a:r>
              <a:rPr lang="en-US" sz="2800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2800" dirty="0" err="1">
                <a:latin typeface="Times New Roman" charset="0"/>
                <a:ea typeface="Times New Roman" charset="0"/>
                <a:cs typeface="Times New Roman" charset="0"/>
              </a:rPr>
              <a:t>dalam</a:t>
            </a:r>
            <a:r>
              <a:rPr lang="en-US" sz="2800" dirty="0">
                <a:latin typeface="Times New Roman" charset="0"/>
                <a:ea typeface="Times New Roman" charset="0"/>
                <a:cs typeface="Times New Roman" charset="0"/>
              </a:rPr>
              <a:t>  </a:t>
            </a:r>
            <a:r>
              <a:rPr lang="en-US" sz="2800" dirty="0" err="1">
                <a:latin typeface="Times New Roman" charset="0"/>
                <a:ea typeface="Times New Roman" charset="0"/>
                <a:cs typeface="Times New Roman" charset="0"/>
              </a:rPr>
              <a:t>kelompok</a:t>
            </a:r>
            <a:r>
              <a:rPr lang="en-US" sz="2800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2800" dirty="0" err="1">
                <a:latin typeface="Times New Roman" charset="0"/>
                <a:ea typeface="Times New Roman" charset="0"/>
                <a:cs typeface="Times New Roman" charset="0"/>
              </a:rPr>
              <a:t>masyarakat</a:t>
            </a:r>
            <a:r>
              <a:rPr lang="en-US" sz="2800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2800" dirty="0" err="1">
                <a:latin typeface="Times New Roman" charset="0"/>
                <a:ea typeface="Times New Roman" charset="0"/>
                <a:cs typeface="Times New Roman" charset="0"/>
              </a:rPr>
              <a:t>atau</a:t>
            </a:r>
            <a:r>
              <a:rPr lang="en-US" sz="2800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2800" dirty="0" err="1">
                <a:latin typeface="Times New Roman" charset="0"/>
                <a:ea typeface="Times New Roman" charset="0"/>
                <a:cs typeface="Times New Roman" charset="0"/>
              </a:rPr>
              <a:t>organisasi</a:t>
            </a:r>
            <a:r>
              <a:rPr lang="en-US" sz="2800" dirty="0">
                <a:latin typeface="Times New Roman" charset="0"/>
                <a:ea typeface="Times New Roman" charset="0"/>
                <a:cs typeface="Times New Roman" charset="0"/>
              </a:rPr>
              <a:t>. </a:t>
            </a:r>
          </a:p>
          <a:p>
            <a:pPr marL="0" indent="0">
              <a:buNone/>
            </a:pPr>
            <a:r>
              <a:rPr lang="en-US" sz="2800" b="1" dirty="0" err="1">
                <a:solidFill>
                  <a:srgbClr val="C00000"/>
                </a:solidFill>
                <a:latin typeface="Times New Roman" charset="0"/>
                <a:ea typeface="Times New Roman" charset="0"/>
                <a:cs typeface="Times New Roman" charset="0"/>
              </a:rPr>
              <a:t>Etika</a:t>
            </a:r>
            <a:r>
              <a:rPr lang="en-US" sz="2800" b="1" dirty="0">
                <a:solidFill>
                  <a:srgbClr val="C0000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2800" b="1" dirty="0" err="1" smtClean="0">
                <a:solidFill>
                  <a:srgbClr val="C00000"/>
                </a:solidFill>
                <a:latin typeface="Times New Roman" charset="0"/>
                <a:ea typeface="Times New Roman" charset="0"/>
                <a:cs typeface="Times New Roman" charset="0"/>
              </a:rPr>
              <a:t>Hukum</a:t>
            </a:r>
            <a:endParaRPr lang="en-US" sz="2800" b="1" dirty="0">
              <a:solidFill>
                <a:srgbClr val="C00000"/>
              </a:solidFill>
              <a:latin typeface="Times New Roman" charset="0"/>
              <a:ea typeface="Times New Roman" charset="0"/>
              <a:cs typeface="Times New Roman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sz="2800" dirty="0" err="1">
                <a:latin typeface="Times New Roman" charset="0"/>
                <a:ea typeface="Times New Roman" charset="0"/>
                <a:cs typeface="Times New Roman" charset="0"/>
              </a:rPr>
              <a:t>Hukum</a:t>
            </a:r>
            <a:r>
              <a:rPr lang="en-US" sz="2800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2800" dirty="0" err="1">
                <a:latin typeface="Times New Roman" charset="0"/>
                <a:ea typeface="Times New Roman" charset="0"/>
                <a:cs typeface="Times New Roman" charset="0"/>
              </a:rPr>
              <a:t>bukanlah</a:t>
            </a:r>
            <a:r>
              <a:rPr lang="en-US" sz="2800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2800" dirty="0" err="1">
                <a:latin typeface="Times New Roman" charset="0"/>
                <a:ea typeface="Times New Roman" charset="0"/>
                <a:cs typeface="Times New Roman" charset="0"/>
              </a:rPr>
              <a:t>pedoman</a:t>
            </a:r>
            <a:r>
              <a:rPr lang="en-US" sz="2800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2800" dirty="0" err="1">
                <a:latin typeface="Times New Roman" charset="0"/>
                <a:ea typeface="Times New Roman" charset="0"/>
                <a:cs typeface="Times New Roman" charset="0"/>
              </a:rPr>
              <a:t>terbaik</a:t>
            </a:r>
            <a:r>
              <a:rPr lang="en-US" sz="2800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2800" dirty="0" err="1">
                <a:latin typeface="Times New Roman" charset="0"/>
                <a:ea typeface="Times New Roman" charset="0"/>
                <a:cs typeface="Times New Roman" charset="0"/>
              </a:rPr>
              <a:t>dalam</a:t>
            </a:r>
            <a:r>
              <a:rPr lang="en-US" sz="2800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2800" dirty="0" err="1">
                <a:latin typeface="Times New Roman" charset="0"/>
                <a:ea typeface="Times New Roman" charset="0"/>
                <a:cs typeface="Times New Roman" charset="0"/>
              </a:rPr>
              <a:t>etika</a:t>
            </a:r>
            <a:r>
              <a:rPr lang="en-US" sz="2800" dirty="0">
                <a:latin typeface="Times New Roman" charset="0"/>
                <a:ea typeface="Times New Roman" charset="0"/>
                <a:cs typeface="Times New Roman" charset="0"/>
              </a:rPr>
              <a:t>.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800" dirty="0" err="1">
                <a:latin typeface="Times New Roman" charset="0"/>
                <a:ea typeface="Times New Roman" charset="0"/>
                <a:cs typeface="Times New Roman" charset="0"/>
              </a:rPr>
              <a:t>karena</a:t>
            </a:r>
            <a:r>
              <a:rPr lang="en-US" sz="2800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2800" dirty="0" err="1">
                <a:latin typeface="Times New Roman" charset="0"/>
                <a:ea typeface="Times New Roman" charset="0"/>
                <a:cs typeface="Times New Roman" charset="0"/>
              </a:rPr>
              <a:t>sesuatu</a:t>
            </a:r>
            <a:r>
              <a:rPr lang="en-US" sz="2800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2800" dirty="0" err="1">
                <a:latin typeface="Times New Roman" charset="0"/>
                <a:ea typeface="Times New Roman" charset="0"/>
                <a:cs typeface="Times New Roman" charset="0"/>
              </a:rPr>
              <a:t>itu</a:t>
            </a:r>
            <a:r>
              <a:rPr lang="en-US" sz="2800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2800" dirty="0" err="1">
                <a:latin typeface="Times New Roman" charset="0"/>
                <a:ea typeface="Times New Roman" charset="0"/>
                <a:cs typeface="Times New Roman" charset="0"/>
              </a:rPr>
              <a:t>bisa</a:t>
            </a:r>
            <a:r>
              <a:rPr lang="en-US" sz="2800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2800" dirty="0" err="1">
                <a:latin typeface="Times New Roman" charset="0"/>
                <a:ea typeface="Times New Roman" charset="0"/>
                <a:cs typeface="Times New Roman" charset="0"/>
              </a:rPr>
              <a:t>saja</a:t>
            </a:r>
            <a:r>
              <a:rPr lang="en-US" sz="2800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2800" dirty="0" err="1">
                <a:latin typeface="Times New Roman" charset="0"/>
                <a:ea typeface="Times New Roman" charset="0"/>
                <a:cs typeface="Times New Roman" charset="0"/>
              </a:rPr>
              <a:t>sah</a:t>
            </a:r>
            <a:r>
              <a:rPr lang="en-US" sz="2800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2800" dirty="0" err="1">
                <a:latin typeface="Times New Roman" charset="0"/>
                <a:ea typeface="Times New Roman" charset="0"/>
                <a:cs typeface="Times New Roman" charset="0"/>
              </a:rPr>
              <a:t>tapi</a:t>
            </a:r>
            <a:r>
              <a:rPr lang="en-US" sz="2800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2800" dirty="0" err="1">
                <a:latin typeface="Times New Roman" charset="0"/>
                <a:ea typeface="Times New Roman" charset="0"/>
                <a:cs typeface="Times New Roman" charset="0"/>
              </a:rPr>
              <a:t>tidak</a:t>
            </a:r>
            <a:r>
              <a:rPr lang="en-US" sz="2800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2800" dirty="0" err="1">
                <a:latin typeface="Times New Roman" charset="0"/>
                <a:ea typeface="Times New Roman" charset="0"/>
                <a:cs typeface="Times New Roman" charset="0"/>
              </a:rPr>
              <a:t>benar</a:t>
            </a:r>
            <a:r>
              <a:rPr lang="en-US" sz="2800" dirty="0">
                <a:latin typeface="Times New Roman" charset="0"/>
                <a:ea typeface="Times New Roman" charset="0"/>
                <a:cs typeface="Times New Roman" charset="0"/>
              </a:rPr>
              <a:t>.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800" dirty="0" err="1">
                <a:latin typeface="Times New Roman" charset="0"/>
                <a:ea typeface="Times New Roman" charset="0"/>
                <a:cs typeface="Times New Roman" charset="0"/>
              </a:rPr>
              <a:t>sesuatu</a:t>
            </a:r>
            <a:r>
              <a:rPr lang="en-US" sz="2800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2800" dirty="0" err="1">
                <a:latin typeface="Times New Roman" charset="0"/>
                <a:ea typeface="Times New Roman" charset="0"/>
                <a:cs typeface="Times New Roman" charset="0"/>
              </a:rPr>
              <a:t>itu</a:t>
            </a:r>
            <a:r>
              <a:rPr lang="en-US" sz="2800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2800" dirty="0" err="1">
                <a:latin typeface="Times New Roman" charset="0"/>
                <a:ea typeface="Times New Roman" charset="0"/>
                <a:cs typeface="Times New Roman" charset="0"/>
              </a:rPr>
              <a:t>bisa</a:t>
            </a:r>
            <a:r>
              <a:rPr lang="en-US" sz="2800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2800" dirty="0" err="1">
                <a:latin typeface="Times New Roman" charset="0"/>
                <a:ea typeface="Times New Roman" charset="0"/>
                <a:cs typeface="Times New Roman" charset="0"/>
              </a:rPr>
              <a:t>saja</a:t>
            </a:r>
            <a:r>
              <a:rPr lang="en-US" sz="2800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2800" dirty="0" err="1">
                <a:latin typeface="Times New Roman" charset="0"/>
                <a:ea typeface="Times New Roman" charset="0"/>
                <a:cs typeface="Times New Roman" charset="0"/>
              </a:rPr>
              <a:t>benar</a:t>
            </a:r>
            <a:r>
              <a:rPr lang="en-US" sz="2800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2800" dirty="0" err="1">
                <a:latin typeface="Times New Roman" charset="0"/>
                <a:ea typeface="Times New Roman" charset="0"/>
                <a:cs typeface="Times New Roman" charset="0"/>
              </a:rPr>
              <a:t>tapi</a:t>
            </a:r>
            <a:r>
              <a:rPr lang="en-US" sz="2800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2800" dirty="0" err="1">
                <a:latin typeface="Times New Roman" charset="0"/>
                <a:ea typeface="Times New Roman" charset="0"/>
                <a:cs typeface="Times New Roman" charset="0"/>
              </a:rPr>
              <a:t>tidak</a:t>
            </a:r>
            <a:r>
              <a:rPr lang="en-US" sz="2800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2800" dirty="0" err="1">
                <a:latin typeface="Times New Roman" charset="0"/>
                <a:ea typeface="Times New Roman" charset="0"/>
                <a:cs typeface="Times New Roman" charset="0"/>
              </a:rPr>
              <a:t>sah</a:t>
            </a:r>
            <a:r>
              <a:rPr lang="en-US" sz="2800" dirty="0">
                <a:latin typeface="Times New Roman" charset="0"/>
                <a:ea typeface="Times New Roman" charset="0"/>
                <a:cs typeface="Times New Roman" charset="0"/>
              </a:rPr>
              <a:t>.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800" dirty="0" err="1">
                <a:latin typeface="Times New Roman" charset="0"/>
                <a:ea typeface="Times New Roman" charset="0"/>
                <a:cs typeface="Times New Roman" charset="0"/>
              </a:rPr>
              <a:t>bagaimana</a:t>
            </a:r>
            <a:r>
              <a:rPr lang="en-US" sz="2800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2800" dirty="0" err="1">
                <a:latin typeface="Times New Roman" charset="0"/>
                <a:ea typeface="Times New Roman" charset="0"/>
                <a:cs typeface="Times New Roman" charset="0"/>
              </a:rPr>
              <a:t>masyarakat</a:t>
            </a:r>
            <a:r>
              <a:rPr lang="en-US" sz="2800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2800" dirty="0" err="1">
                <a:latin typeface="Times New Roman" charset="0"/>
                <a:ea typeface="Times New Roman" charset="0"/>
                <a:cs typeface="Times New Roman" charset="0"/>
              </a:rPr>
              <a:t>itu</a:t>
            </a:r>
            <a:r>
              <a:rPr lang="en-US" sz="2800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2800" dirty="0" err="1">
                <a:latin typeface="Times New Roman" charset="0"/>
                <a:ea typeface="Times New Roman" charset="0"/>
                <a:cs typeface="Times New Roman" charset="0"/>
              </a:rPr>
              <a:t>menilai</a:t>
            </a:r>
            <a:r>
              <a:rPr lang="en-US" sz="2800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2800" dirty="0" err="1">
                <a:latin typeface="Times New Roman" charset="0"/>
                <a:ea typeface="Times New Roman" charset="0"/>
                <a:cs typeface="Times New Roman" charset="0"/>
              </a:rPr>
              <a:t>dengan</a:t>
            </a:r>
            <a:r>
              <a:rPr lang="en-US" sz="2800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2800" dirty="0" err="1">
                <a:latin typeface="Times New Roman" charset="0"/>
                <a:ea typeface="Times New Roman" charset="0"/>
                <a:cs typeface="Times New Roman" charset="0"/>
              </a:rPr>
              <a:t>sendirinya</a:t>
            </a:r>
            <a:r>
              <a:rPr lang="en-US" sz="2800" dirty="0">
                <a:latin typeface="Times New Roman" charset="0"/>
                <a:ea typeface="Times New Roman" charset="0"/>
                <a:cs typeface="Times New Roman" charset="0"/>
              </a:rPr>
              <a:t>.</a:t>
            </a:r>
            <a:endParaRPr lang="id-ID" sz="2800" dirty="0">
              <a:latin typeface="Times New Roman" charset="0"/>
              <a:ea typeface="Times New Roman" charset="0"/>
              <a:cs typeface="Times New Roman" charset="0"/>
            </a:endParaRPr>
          </a:p>
          <a:p>
            <a:pPr marL="457200" indent="-457200">
              <a:buFont typeface="+mj-lt"/>
              <a:buAutoNum type="arabicPeriod"/>
            </a:pP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90055354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03358" y="764373"/>
            <a:ext cx="8019738" cy="1293028"/>
          </a:xfrm>
        </p:spPr>
        <p:txBody>
          <a:bodyPr>
            <a:normAutofit fontScale="90000"/>
          </a:bodyPr>
          <a:lstStyle/>
          <a:p>
            <a:r>
              <a:rPr lang="en-US" dirty="0" err="1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Keputusan</a:t>
            </a:r>
            <a:r>
              <a:rPr lang="en-US" dirty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 yang </a:t>
            </a:r>
            <a:r>
              <a:rPr lang="en-US" dirty="0" err="1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berkaitan</a:t>
            </a:r>
            <a:r>
              <a:rPr lang="en-US" dirty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/>
            </a:r>
            <a:br>
              <a:rPr lang="en-US" dirty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</a:br>
            <a:r>
              <a:rPr lang="en-US" dirty="0" err="1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dengan</a:t>
            </a:r>
            <a:r>
              <a:rPr lang="en-US" dirty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etika</a:t>
            </a:r>
            <a:endParaRPr lang="en-US" dirty="0"/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/>
          </p:nvPr>
        </p:nvGraphicFramePr>
        <p:xfrm>
          <a:off x="685800" y="2135188"/>
          <a:ext cx="10820400" cy="40243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000005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193" y="914400"/>
            <a:ext cx="9099030" cy="1499016"/>
          </a:xfrm>
        </p:spPr>
        <p:txBody>
          <a:bodyPr>
            <a:normAutofit/>
          </a:bodyPr>
          <a:lstStyle/>
          <a:p>
            <a:pPr algn="ctr"/>
            <a:r>
              <a:rPr lang="en-US" dirty="0" err="1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Definisi</a:t>
            </a:r>
            <a:r>
              <a:rPr lang="en-US" dirty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 para </a:t>
            </a:r>
            <a:r>
              <a:rPr lang="en-US" dirty="0" err="1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ahli</a:t>
            </a:r>
            <a:r>
              <a:rPr lang="en-US" dirty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hukum</a:t>
            </a:r>
            <a:r>
              <a:rPr lang="en-US" dirty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Organisasional</a:t>
            </a:r>
            <a:r>
              <a:rPr lang="en-US" dirty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dalam</a:t>
            </a:r>
            <a:r>
              <a:rPr lang="en-US" dirty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 3 </a:t>
            </a:r>
            <a:r>
              <a:rPr lang="en-US" dirty="0" err="1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komponen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/>
          </p:nvPr>
        </p:nvGraphicFramePr>
        <p:xfrm>
          <a:off x="685800" y="2413416"/>
          <a:ext cx="10820400" cy="44445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3745382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9764" y="1169234"/>
            <a:ext cx="11146436" cy="5049452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4" name="Rounded Rectangle 3"/>
          <p:cNvSpPr/>
          <p:nvPr/>
        </p:nvSpPr>
        <p:spPr>
          <a:xfrm>
            <a:off x="569626" y="1985081"/>
            <a:ext cx="2889654" cy="3417758"/>
          </a:xfrm>
          <a:prstGeom prst="roundRect">
            <a:avLst/>
          </a:prstGeom>
          <a:solidFill>
            <a:schemeClr val="accent2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FAKTOR</a:t>
            </a:r>
            <a:br>
              <a:rPr lang="en-US" sz="2800" b="1" dirty="0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</a:br>
            <a:r>
              <a:rPr lang="en-US" sz="2800" b="1" dirty="0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YANG MEMBENTUK PRILAKU ETIS SAAT BEKERJA</a:t>
            </a:r>
            <a:endParaRPr lang="en-US" sz="2800" dirty="0">
              <a:latin typeface="Times New Roman" charset="0"/>
              <a:ea typeface="Times New Roman" charset="0"/>
              <a:cs typeface="Times New Roman" charset="0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4969538" y="1169234"/>
            <a:ext cx="6333046" cy="5049452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marL="342900" lvl="0" indent="-342900">
              <a:buFont typeface="+mj-lt"/>
              <a:buAutoNum type="arabicPeriod"/>
            </a:pPr>
            <a:r>
              <a:rPr lang="en-US" sz="3200" dirty="0" err="1" smtClean="0">
                <a:solidFill>
                  <a:srgbClr val="0070C0"/>
                </a:solidFill>
                <a:latin typeface="Times New Roman" charset="0"/>
                <a:ea typeface="Times New Roman" charset="0"/>
                <a:cs typeface="Times New Roman" charset="0"/>
              </a:rPr>
              <a:t>Faktor</a:t>
            </a:r>
            <a:r>
              <a:rPr lang="en-US" sz="3200" dirty="0" smtClean="0">
                <a:solidFill>
                  <a:srgbClr val="0070C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200" dirty="0" err="1" smtClean="0">
                <a:solidFill>
                  <a:srgbClr val="0070C0"/>
                </a:solidFill>
                <a:latin typeface="Times New Roman" charset="0"/>
                <a:ea typeface="Times New Roman" charset="0"/>
                <a:cs typeface="Times New Roman" charset="0"/>
              </a:rPr>
              <a:t>perorangan</a:t>
            </a:r>
            <a:endParaRPr lang="en-US" sz="3200" dirty="0" smtClean="0">
              <a:solidFill>
                <a:srgbClr val="0070C0"/>
              </a:solidFill>
              <a:latin typeface="Times New Roman" charset="0"/>
              <a:ea typeface="Times New Roman" charset="0"/>
              <a:cs typeface="Times New Roman" charset="0"/>
            </a:endParaRPr>
          </a:p>
          <a:p>
            <a:pPr marL="342900" lvl="0" indent="-342900">
              <a:buFont typeface="+mj-lt"/>
              <a:buAutoNum type="arabicPeriod"/>
            </a:pPr>
            <a:r>
              <a:rPr lang="en-US" sz="3200" dirty="0" err="1">
                <a:solidFill>
                  <a:srgbClr val="0070C0"/>
                </a:solidFill>
                <a:latin typeface="Times New Roman" charset="0"/>
                <a:ea typeface="Times New Roman" charset="0"/>
                <a:cs typeface="Times New Roman" charset="0"/>
              </a:rPr>
              <a:t>Faktor</a:t>
            </a:r>
            <a:r>
              <a:rPr lang="en-US" sz="3200" dirty="0">
                <a:solidFill>
                  <a:srgbClr val="0070C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200" dirty="0" err="1">
                <a:solidFill>
                  <a:srgbClr val="0070C0"/>
                </a:solidFill>
                <a:latin typeface="Times New Roman" charset="0"/>
                <a:ea typeface="Times New Roman" charset="0"/>
                <a:cs typeface="Times New Roman" charset="0"/>
              </a:rPr>
              <a:t>keorganisasian</a:t>
            </a:r>
            <a:endParaRPr lang="en-US" sz="3200" dirty="0">
              <a:solidFill>
                <a:srgbClr val="0070C0"/>
              </a:solidFill>
              <a:latin typeface="Times New Roman" charset="0"/>
              <a:ea typeface="Times New Roman" charset="0"/>
              <a:cs typeface="Times New Roman" charset="0"/>
            </a:endParaRPr>
          </a:p>
          <a:p>
            <a:pPr marL="342900" lvl="0" indent="-342900">
              <a:buFont typeface="+mj-lt"/>
              <a:buAutoNum type="arabicPeriod"/>
            </a:pPr>
            <a:r>
              <a:rPr lang="en-US" sz="3200" dirty="0" err="1">
                <a:solidFill>
                  <a:srgbClr val="0070C0"/>
                </a:solidFill>
                <a:latin typeface="Times New Roman" charset="0"/>
                <a:ea typeface="Times New Roman" charset="0"/>
                <a:cs typeface="Times New Roman" charset="0"/>
              </a:rPr>
              <a:t>Pengaruh</a:t>
            </a:r>
            <a:r>
              <a:rPr lang="en-US" sz="3200" dirty="0">
                <a:solidFill>
                  <a:srgbClr val="0070C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200" dirty="0" err="1" smtClean="0">
                <a:solidFill>
                  <a:srgbClr val="0070C0"/>
                </a:solidFill>
                <a:latin typeface="Times New Roman" charset="0"/>
                <a:ea typeface="Times New Roman" charset="0"/>
                <a:cs typeface="Times New Roman" charset="0"/>
              </a:rPr>
              <a:t>atasan</a:t>
            </a:r>
            <a:endParaRPr lang="en-US" sz="3200" dirty="0" smtClean="0">
              <a:solidFill>
                <a:srgbClr val="0070C0"/>
              </a:solidFill>
              <a:latin typeface="Times New Roman" charset="0"/>
              <a:ea typeface="Times New Roman" charset="0"/>
              <a:cs typeface="Times New Roman" charset="0"/>
            </a:endParaRPr>
          </a:p>
          <a:p>
            <a:pPr marL="342900" indent="-342900">
              <a:buFont typeface="+mj-lt"/>
              <a:buAutoNum type="arabicPeriod"/>
            </a:pPr>
            <a:r>
              <a:rPr lang="en-US" sz="3200" dirty="0" err="1">
                <a:solidFill>
                  <a:srgbClr val="0070C0"/>
                </a:solidFill>
                <a:latin typeface="Times New Roman" charset="0"/>
                <a:ea typeface="Times New Roman" charset="0"/>
                <a:cs typeface="Times New Roman" charset="0"/>
              </a:rPr>
              <a:t>Aturan</a:t>
            </a:r>
            <a:r>
              <a:rPr lang="en-US" sz="3200" dirty="0">
                <a:solidFill>
                  <a:srgbClr val="0070C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200" dirty="0" err="1">
                <a:solidFill>
                  <a:srgbClr val="0070C0"/>
                </a:solidFill>
                <a:latin typeface="Times New Roman" charset="0"/>
                <a:ea typeface="Times New Roman" charset="0"/>
                <a:cs typeface="Times New Roman" charset="0"/>
              </a:rPr>
              <a:t>hukum</a:t>
            </a:r>
            <a:r>
              <a:rPr lang="en-US" sz="3200" dirty="0">
                <a:solidFill>
                  <a:srgbClr val="0070C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200" dirty="0" err="1">
                <a:solidFill>
                  <a:srgbClr val="0070C0"/>
                </a:solidFill>
                <a:latin typeface="Times New Roman" charset="0"/>
                <a:ea typeface="Times New Roman" charset="0"/>
                <a:cs typeface="Times New Roman" charset="0"/>
              </a:rPr>
              <a:t>dan</a:t>
            </a:r>
            <a:r>
              <a:rPr lang="en-US" sz="3200" dirty="0">
                <a:solidFill>
                  <a:srgbClr val="0070C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200" dirty="0" err="1">
                <a:solidFill>
                  <a:srgbClr val="0070C0"/>
                </a:solidFill>
                <a:latin typeface="Times New Roman" charset="0"/>
                <a:ea typeface="Times New Roman" charset="0"/>
                <a:cs typeface="Times New Roman" charset="0"/>
              </a:rPr>
              <a:t>kebijakan</a:t>
            </a:r>
            <a:r>
              <a:rPr lang="en-US" sz="3200" dirty="0">
                <a:solidFill>
                  <a:srgbClr val="0070C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200" dirty="0" err="1">
                <a:solidFill>
                  <a:srgbClr val="0070C0"/>
                </a:solidFill>
                <a:latin typeface="Times New Roman" charset="0"/>
                <a:ea typeface="Times New Roman" charset="0"/>
                <a:cs typeface="Times New Roman" charset="0"/>
              </a:rPr>
              <a:t>etika</a:t>
            </a:r>
            <a:endParaRPr lang="en-US" sz="3200" dirty="0">
              <a:solidFill>
                <a:srgbClr val="0070C0"/>
              </a:solidFill>
              <a:latin typeface="Times New Roman" charset="0"/>
              <a:ea typeface="Times New Roman" charset="0"/>
              <a:cs typeface="Times New Roman" charset="0"/>
            </a:endParaRPr>
          </a:p>
          <a:p>
            <a:pPr marL="342900" indent="-342900">
              <a:buFont typeface="+mj-lt"/>
              <a:buAutoNum type="arabicPeriod"/>
            </a:pPr>
            <a:r>
              <a:rPr lang="en-US" sz="3200" dirty="0" err="1">
                <a:solidFill>
                  <a:srgbClr val="0070C0"/>
                </a:solidFill>
                <a:latin typeface="Times New Roman" charset="0"/>
                <a:ea typeface="Times New Roman" charset="0"/>
                <a:cs typeface="Times New Roman" charset="0"/>
              </a:rPr>
              <a:t>Budaya</a:t>
            </a:r>
            <a:r>
              <a:rPr lang="en-US" sz="3200" dirty="0">
                <a:solidFill>
                  <a:srgbClr val="0070C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200" dirty="0" err="1">
                <a:solidFill>
                  <a:srgbClr val="0070C0"/>
                </a:solidFill>
                <a:latin typeface="Times New Roman" charset="0"/>
                <a:ea typeface="Times New Roman" charset="0"/>
                <a:cs typeface="Times New Roman" charset="0"/>
              </a:rPr>
              <a:t>organisasi</a:t>
            </a:r>
            <a:endParaRPr lang="en-US" sz="3200" dirty="0">
              <a:solidFill>
                <a:srgbClr val="0070C0"/>
              </a:solidFill>
              <a:latin typeface="Times New Roman" charset="0"/>
              <a:ea typeface="Times New Roman" charset="0"/>
              <a:cs typeface="Times New Roman" charset="0"/>
            </a:endParaRPr>
          </a:p>
          <a:p>
            <a:pPr lvl="0"/>
            <a:endParaRPr lang="en-US" dirty="0"/>
          </a:p>
          <a:p>
            <a:pPr marL="342900" indent="-342900">
              <a:buFont typeface="+mj-lt"/>
              <a:buAutoNum type="arabicPeriod"/>
            </a:pPr>
            <a:endParaRPr lang="en-US" dirty="0"/>
          </a:p>
        </p:txBody>
      </p:sp>
      <p:sp>
        <p:nvSpPr>
          <p:cNvPr id="6" name="Right Arrow 5"/>
          <p:cNvSpPr/>
          <p:nvPr/>
        </p:nvSpPr>
        <p:spPr>
          <a:xfrm>
            <a:off x="3526585" y="1985081"/>
            <a:ext cx="1375647" cy="3417758"/>
          </a:xfrm>
          <a:prstGeom prst="rightArrow">
            <a:avLst>
              <a:gd name="adj1" fmla="val 50000"/>
              <a:gd name="adj2" fmla="val 57661"/>
            </a:avLst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117423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52080" y="1196752"/>
            <a:ext cx="7739920" cy="566124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sz="2800" dirty="0" err="1">
                <a:latin typeface="Times New Roman" charset="0"/>
                <a:ea typeface="Times New Roman" charset="0"/>
                <a:cs typeface="Times New Roman" charset="0"/>
              </a:rPr>
              <a:t>Mengapa</a:t>
            </a:r>
            <a:r>
              <a:rPr lang="en-US" sz="2800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2800" dirty="0" err="1">
                <a:latin typeface="Times New Roman" charset="0"/>
                <a:ea typeface="Times New Roman" charset="0"/>
                <a:cs typeface="Times New Roman" charset="0"/>
              </a:rPr>
              <a:t>memperlakukan</a:t>
            </a:r>
            <a:r>
              <a:rPr lang="en-US" sz="2800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2800" dirty="0" err="1">
                <a:latin typeface="Times New Roman" charset="0"/>
                <a:ea typeface="Times New Roman" charset="0"/>
                <a:cs typeface="Times New Roman" charset="0"/>
              </a:rPr>
              <a:t>karyawan</a:t>
            </a:r>
            <a:r>
              <a:rPr lang="en-US" sz="2800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2800" dirty="0" err="1">
                <a:latin typeface="Times New Roman" charset="0"/>
                <a:ea typeface="Times New Roman" charset="0"/>
                <a:cs typeface="Times New Roman" charset="0"/>
              </a:rPr>
              <a:t>dengan</a:t>
            </a:r>
            <a:r>
              <a:rPr lang="en-US" sz="2800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2800" dirty="0" err="1">
                <a:latin typeface="Times New Roman" charset="0"/>
                <a:ea typeface="Times New Roman" charset="0"/>
                <a:cs typeface="Times New Roman" charset="0"/>
              </a:rPr>
              <a:t>adil</a:t>
            </a:r>
            <a:r>
              <a:rPr lang="en-US" sz="2800" dirty="0">
                <a:latin typeface="Times New Roman" charset="0"/>
                <a:ea typeface="Times New Roman" charset="0"/>
                <a:cs typeface="Times New Roman" charset="0"/>
              </a:rPr>
              <a:t> ?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800" dirty="0" err="1">
                <a:latin typeface="Times New Roman" charset="0"/>
                <a:ea typeface="Times New Roman" charset="0"/>
                <a:cs typeface="Times New Roman" charset="0"/>
              </a:rPr>
              <a:t>Berikan</a:t>
            </a:r>
            <a:r>
              <a:rPr lang="en-US" sz="2800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2800" dirty="0" err="1">
                <a:latin typeface="Times New Roman" charset="0"/>
                <a:ea typeface="Times New Roman" charset="0"/>
                <a:cs typeface="Times New Roman" charset="0"/>
              </a:rPr>
              <a:t>peluang</a:t>
            </a:r>
            <a:endParaRPr lang="en-US" sz="2800" dirty="0">
              <a:latin typeface="Times New Roman" charset="0"/>
              <a:ea typeface="Times New Roman" charset="0"/>
              <a:cs typeface="Times New Roman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en-US" sz="2800" dirty="0" err="1">
                <a:latin typeface="Times New Roman" charset="0"/>
                <a:ea typeface="Times New Roman" charset="0"/>
                <a:cs typeface="Times New Roman" charset="0"/>
              </a:rPr>
              <a:t>Perlakukan</a:t>
            </a:r>
            <a:r>
              <a:rPr lang="en-US" sz="2800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2800" dirty="0" err="1">
                <a:latin typeface="Times New Roman" charset="0"/>
                <a:ea typeface="Times New Roman" charset="0"/>
                <a:cs typeface="Times New Roman" charset="0"/>
              </a:rPr>
              <a:t>karyawan</a:t>
            </a:r>
            <a:r>
              <a:rPr lang="en-US" sz="2800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2800" dirty="0" err="1">
                <a:latin typeface="Times New Roman" charset="0"/>
                <a:ea typeface="Times New Roman" charset="0"/>
                <a:cs typeface="Times New Roman" charset="0"/>
              </a:rPr>
              <a:t>seakan-akan</a:t>
            </a:r>
            <a:r>
              <a:rPr lang="en-US" sz="2800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2800" dirty="0" err="1">
                <a:latin typeface="Times New Roman" charset="0"/>
                <a:ea typeface="Times New Roman" charset="0"/>
                <a:cs typeface="Times New Roman" charset="0"/>
              </a:rPr>
              <a:t>mereka</a:t>
            </a:r>
            <a:r>
              <a:rPr lang="en-US" sz="2800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2800" dirty="0" err="1">
                <a:latin typeface="Times New Roman" charset="0"/>
                <a:ea typeface="Times New Roman" charset="0"/>
                <a:cs typeface="Times New Roman" charset="0"/>
              </a:rPr>
              <a:t>memilikitingkatan</a:t>
            </a:r>
            <a:r>
              <a:rPr lang="en-US" sz="2800" dirty="0">
                <a:latin typeface="Times New Roman" charset="0"/>
                <a:ea typeface="Times New Roman" charset="0"/>
                <a:cs typeface="Times New Roman" charset="0"/>
              </a:rPr>
              <a:t> yang </a:t>
            </a:r>
            <a:r>
              <a:rPr lang="en-US" sz="2800" dirty="0" err="1">
                <a:latin typeface="Times New Roman" charset="0"/>
                <a:ea typeface="Times New Roman" charset="0"/>
                <a:cs typeface="Times New Roman" charset="0"/>
              </a:rPr>
              <a:t>lebih</a:t>
            </a:r>
            <a:r>
              <a:rPr lang="en-US" sz="2800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2800" dirty="0" err="1">
                <a:latin typeface="Times New Roman" charset="0"/>
                <a:ea typeface="Times New Roman" charset="0"/>
                <a:cs typeface="Times New Roman" charset="0"/>
              </a:rPr>
              <a:t>tinggi</a:t>
            </a:r>
            <a:r>
              <a:rPr lang="en-US" sz="2800" dirty="0">
                <a:latin typeface="Times New Roman" charset="0"/>
                <a:ea typeface="Times New Roman" charset="0"/>
                <a:cs typeface="Times New Roman" charset="0"/>
              </a:rPr>
              <a:t>.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800" dirty="0" err="1">
                <a:latin typeface="Times New Roman" charset="0"/>
                <a:ea typeface="Times New Roman" charset="0"/>
                <a:cs typeface="Times New Roman" charset="0"/>
              </a:rPr>
              <a:t>Menghargai</a:t>
            </a:r>
            <a:r>
              <a:rPr lang="en-US" sz="2800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2800" dirty="0" err="1">
                <a:latin typeface="Times New Roman" charset="0"/>
                <a:ea typeface="Times New Roman" charset="0"/>
                <a:cs typeface="Times New Roman" charset="0"/>
              </a:rPr>
              <a:t>karyawan</a:t>
            </a:r>
            <a:endParaRPr lang="en-US" sz="2800" dirty="0">
              <a:latin typeface="Times New Roman" charset="0"/>
              <a:ea typeface="Times New Roman" charset="0"/>
              <a:cs typeface="Times New Roman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en-US" sz="2800" dirty="0" err="1">
                <a:latin typeface="Times New Roman" charset="0"/>
                <a:ea typeface="Times New Roman" charset="0"/>
                <a:cs typeface="Times New Roman" charset="0"/>
              </a:rPr>
              <a:t>Adil</a:t>
            </a:r>
            <a:endParaRPr lang="en-US" sz="2800" dirty="0">
              <a:latin typeface="Times New Roman" charset="0"/>
              <a:ea typeface="Times New Roman" charset="0"/>
              <a:cs typeface="Times New Roman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en-US" sz="2800" dirty="0" err="1">
                <a:latin typeface="Times New Roman" charset="0"/>
                <a:ea typeface="Times New Roman" charset="0"/>
                <a:cs typeface="Times New Roman" charset="0"/>
              </a:rPr>
              <a:t>Sediakan</a:t>
            </a:r>
            <a:r>
              <a:rPr lang="en-US" sz="2800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2800" dirty="0" err="1">
                <a:latin typeface="Times New Roman" charset="0"/>
                <a:ea typeface="Times New Roman" charset="0"/>
                <a:cs typeface="Times New Roman" charset="0"/>
              </a:rPr>
              <a:t>sarana</a:t>
            </a:r>
            <a:r>
              <a:rPr lang="en-US" sz="2800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2800" dirty="0" err="1">
                <a:latin typeface="Times New Roman" charset="0"/>
                <a:ea typeface="Times New Roman" charset="0"/>
                <a:cs typeface="Times New Roman" charset="0"/>
              </a:rPr>
              <a:t>pendapat</a:t>
            </a:r>
            <a:endParaRPr lang="en-US" sz="2800" dirty="0">
              <a:latin typeface="Times New Roman" charset="0"/>
              <a:ea typeface="Times New Roman" charset="0"/>
              <a:cs typeface="Times New Roman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en-US" sz="2800" dirty="0" err="1">
                <a:latin typeface="Times New Roman" charset="0"/>
                <a:ea typeface="Times New Roman" charset="0"/>
                <a:cs typeface="Times New Roman" charset="0"/>
              </a:rPr>
              <a:t>Ketahui</a:t>
            </a:r>
            <a:r>
              <a:rPr lang="en-US" sz="2800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2800" dirty="0" err="1">
                <a:latin typeface="Times New Roman" charset="0"/>
                <a:ea typeface="Times New Roman" charset="0"/>
                <a:cs typeface="Times New Roman" charset="0"/>
              </a:rPr>
              <a:t>apa</a:t>
            </a:r>
            <a:r>
              <a:rPr lang="en-US" sz="2800" dirty="0">
                <a:latin typeface="Times New Roman" charset="0"/>
                <a:ea typeface="Times New Roman" charset="0"/>
                <a:cs typeface="Times New Roman" charset="0"/>
              </a:rPr>
              <a:t> yang </a:t>
            </a:r>
            <a:r>
              <a:rPr lang="en-US" sz="2800" dirty="0" err="1">
                <a:latin typeface="Times New Roman" charset="0"/>
                <a:ea typeface="Times New Roman" charset="0"/>
                <a:cs typeface="Times New Roman" charset="0"/>
              </a:rPr>
              <a:t>karyawan</a:t>
            </a:r>
            <a:r>
              <a:rPr lang="en-US" sz="2800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2800" dirty="0" err="1">
                <a:latin typeface="Times New Roman" charset="0"/>
                <a:ea typeface="Times New Roman" charset="0"/>
                <a:cs typeface="Times New Roman" charset="0"/>
              </a:rPr>
              <a:t>mau</a:t>
            </a:r>
            <a:endParaRPr lang="en-US" sz="2800" dirty="0">
              <a:latin typeface="Times New Roman" charset="0"/>
              <a:ea typeface="Times New Roman" charset="0"/>
              <a:cs typeface="Times New Roman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en-US" sz="2800" dirty="0" err="1">
                <a:latin typeface="Times New Roman" charset="0"/>
                <a:ea typeface="Times New Roman" charset="0"/>
                <a:cs typeface="Times New Roman" charset="0"/>
              </a:rPr>
              <a:t>Latih</a:t>
            </a:r>
            <a:r>
              <a:rPr lang="en-US" sz="2800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2800" dirty="0" err="1">
                <a:latin typeface="Times New Roman" charset="0"/>
                <a:ea typeface="Times New Roman" charset="0"/>
                <a:cs typeface="Times New Roman" charset="0"/>
              </a:rPr>
              <a:t>karyawan</a:t>
            </a:r>
            <a:endParaRPr lang="en-US" sz="2800" dirty="0">
              <a:latin typeface="Times New Roman" charset="0"/>
              <a:ea typeface="Times New Roman" charset="0"/>
              <a:cs typeface="Times New Roman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en-US" sz="2800" dirty="0" err="1">
                <a:latin typeface="Times New Roman" charset="0"/>
                <a:ea typeface="Times New Roman" charset="0"/>
                <a:cs typeface="Times New Roman" charset="0"/>
              </a:rPr>
              <a:t>Tunjukkan</a:t>
            </a:r>
            <a:r>
              <a:rPr lang="en-US" sz="2800" dirty="0">
                <a:latin typeface="Times New Roman" charset="0"/>
                <a:ea typeface="Times New Roman" charset="0"/>
                <a:cs typeface="Times New Roman" charset="0"/>
              </a:rPr>
              <a:t> rasa </a:t>
            </a:r>
            <a:r>
              <a:rPr lang="en-US" sz="2800" dirty="0" err="1">
                <a:latin typeface="Times New Roman" charset="0"/>
                <a:ea typeface="Times New Roman" charset="0"/>
                <a:cs typeface="Times New Roman" charset="0"/>
              </a:rPr>
              <a:t>terima</a:t>
            </a:r>
            <a:r>
              <a:rPr lang="en-US" sz="2800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2800" dirty="0" err="1">
                <a:latin typeface="Times New Roman" charset="0"/>
                <a:ea typeface="Times New Roman" charset="0"/>
                <a:cs typeface="Times New Roman" charset="0"/>
              </a:rPr>
              <a:t>kasih</a:t>
            </a:r>
            <a:endParaRPr lang="en-US" sz="2800" dirty="0">
              <a:latin typeface="Times New Roman" charset="0"/>
              <a:ea typeface="Times New Roman" charset="0"/>
              <a:cs typeface="Times New Roman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en-US" sz="2800" dirty="0" err="1">
                <a:latin typeface="Times New Roman" charset="0"/>
                <a:ea typeface="Times New Roman" charset="0"/>
                <a:cs typeface="Times New Roman" charset="0"/>
              </a:rPr>
              <a:t>Transparan</a:t>
            </a:r>
            <a:endParaRPr lang="en-US" sz="2800" dirty="0">
              <a:latin typeface="Times New Roman" charset="0"/>
              <a:ea typeface="Times New Roman" charset="0"/>
              <a:cs typeface="Times New Roman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en-US" sz="2800" dirty="0" err="1">
                <a:latin typeface="Times New Roman" charset="0"/>
                <a:ea typeface="Times New Roman" charset="0"/>
                <a:cs typeface="Times New Roman" charset="0"/>
              </a:rPr>
              <a:t>Minta</a:t>
            </a:r>
            <a:r>
              <a:rPr lang="en-US" sz="2800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2800" dirty="0" err="1">
                <a:latin typeface="Times New Roman" charset="0"/>
                <a:ea typeface="Times New Roman" charset="0"/>
                <a:cs typeface="Times New Roman" charset="0"/>
              </a:rPr>
              <a:t>pendapat</a:t>
            </a:r>
            <a:endParaRPr lang="en-US" sz="2800" dirty="0">
              <a:latin typeface="Times New Roman" charset="0"/>
              <a:ea typeface="Times New Roman" charset="0"/>
              <a:cs typeface="Times New Roman" charset="0"/>
            </a:endParaRPr>
          </a:p>
          <a:p>
            <a:pPr marL="514350" indent="-514350">
              <a:buFont typeface="+mj-lt"/>
              <a:buAutoNum type="arabicPeriod"/>
            </a:pPr>
            <a:endParaRPr lang="en-US" sz="2800" dirty="0"/>
          </a:p>
        </p:txBody>
      </p:sp>
      <p:sp>
        <p:nvSpPr>
          <p:cNvPr id="4" name="Rounded Rectangle 3"/>
          <p:cNvSpPr/>
          <p:nvPr/>
        </p:nvSpPr>
        <p:spPr>
          <a:xfrm>
            <a:off x="464694" y="1196752"/>
            <a:ext cx="3222885" cy="5009175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200" b="1" dirty="0" err="1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Peran</a:t>
            </a:r>
            <a:r>
              <a:rPr lang="en-US" sz="3200" b="1" dirty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 MSDM </a:t>
            </a:r>
            <a:r>
              <a:rPr lang="en-US" sz="3200" b="1" dirty="0" err="1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dalam</a:t>
            </a:r>
            <a:r>
              <a:rPr lang="en-US" sz="3200" b="1" dirty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200" b="1" dirty="0" err="1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meningkatkan</a:t>
            </a:r>
            <a:r>
              <a:rPr lang="en-US" sz="3200" b="1" dirty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200" b="1" dirty="0" err="1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etika</a:t>
            </a:r>
            <a:r>
              <a:rPr lang="en-US" sz="3200" b="1" dirty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200" b="1" dirty="0" err="1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dan</a:t>
            </a:r>
            <a:r>
              <a:rPr lang="en-US" sz="3200" b="1" dirty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200" b="1" dirty="0" err="1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perlakuan</a:t>
            </a:r>
            <a:r>
              <a:rPr lang="en-US" sz="3200" b="1" dirty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 yang </a:t>
            </a:r>
            <a:r>
              <a:rPr lang="en-US" sz="3200" b="1" dirty="0" err="1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adil</a:t>
            </a:r>
            <a:endParaRPr lang="en-US" sz="3200" dirty="0">
              <a:latin typeface="Times New Roman" charset="0"/>
              <a:ea typeface="Times New Roman" charset="0"/>
              <a:cs typeface="Times New Roman" charset="0"/>
            </a:endParaRPr>
          </a:p>
        </p:txBody>
      </p:sp>
      <p:sp>
        <p:nvSpPr>
          <p:cNvPr id="2" name="Right Arrow 1"/>
          <p:cNvSpPr/>
          <p:nvPr/>
        </p:nvSpPr>
        <p:spPr>
          <a:xfrm>
            <a:off x="3807502" y="1678897"/>
            <a:ext cx="524655" cy="3747541"/>
          </a:xfrm>
          <a:prstGeom prst="rightArrow">
            <a:avLst>
              <a:gd name="adj1" fmla="val 50000"/>
              <a:gd name="adj2" fmla="val 72596"/>
            </a:avLst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017226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14007" y="764373"/>
            <a:ext cx="9992193" cy="1293028"/>
          </a:xfrm>
        </p:spPr>
        <p:txBody>
          <a:bodyPr/>
          <a:lstStyle/>
          <a:p>
            <a:pPr algn="l"/>
            <a:r>
              <a:rPr lang="en-US" altLang="en-US" b="1" dirty="0" err="1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Disiplin</a:t>
            </a:r>
            <a:r>
              <a:rPr lang="en-US" altLang="en-US" b="1" dirty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altLang="en-US" b="1" dirty="0" err="1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dan</a:t>
            </a:r>
            <a:r>
              <a:rPr lang="en-US" altLang="en-US" b="1" dirty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altLang="en-US" b="1" dirty="0" err="1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Privasi</a:t>
            </a:r>
            <a:r>
              <a:rPr lang="en-US" altLang="en-US" b="1" dirty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altLang="en-US" b="1" dirty="0" err="1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Karyawan</a:t>
            </a:r>
            <a:endParaRPr lang="en-US" dirty="0">
              <a:solidFill>
                <a:srgbClr val="7030A0"/>
              </a:solidFill>
              <a:latin typeface="Times New Roman" charset="0"/>
              <a:ea typeface="Times New Roman" charset="0"/>
              <a:cs typeface="Times New Roman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2194560"/>
            <a:ext cx="10820400" cy="4431092"/>
          </a:xfr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>
              <a:buNone/>
            </a:pPr>
            <a:r>
              <a:rPr lang="id-ID" altLang="en-US" sz="2800" b="1" dirty="0">
                <a:latin typeface="Times New Roman" charset="0"/>
                <a:ea typeface="Times New Roman" charset="0"/>
                <a:cs typeface="Times New Roman" charset="0"/>
              </a:rPr>
              <a:t>Tujuan disiplin Karyawan </a:t>
            </a:r>
            <a:r>
              <a:rPr lang="id-ID" altLang="en-US" sz="2800" dirty="0">
                <a:latin typeface="Times New Roman" charset="0"/>
                <a:ea typeface="Times New Roman" charset="0"/>
                <a:cs typeface="Times New Roman" charset="0"/>
              </a:rPr>
              <a:t>adalah </a:t>
            </a:r>
            <a:r>
              <a:rPr lang="en-US" altLang="en-US" sz="2800" dirty="0" err="1">
                <a:latin typeface="Times New Roman" charset="0"/>
                <a:ea typeface="Times New Roman" charset="0"/>
                <a:cs typeface="Times New Roman" charset="0"/>
              </a:rPr>
              <a:t>mendorong</a:t>
            </a:r>
            <a:r>
              <a:rPr lang="en-US" altLang="en-US" sz="2800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altLang="en-US" sz="2800" dirty="0" err="1">
                <a:latin typeface="Times New Roman" charset="0"/>
                <a:ea typeface="Times New Roman" charset="0"/>
                <a:cs typeface="Times New Roman" charset="0"/>
              </a:rPr>
              <a:t>karyawan</a:t>
            </a:r>
            <a:r>
              <a:rPr lang="en-US" altLang="en-US" sz="2800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altLang="en-US" sz="2800" dirty="0" err="1">
                <a:latin typeface="Times New Roman" charset="0"/>
                <a:ea typeface="Times New Roman" charset="0"/>
                <a:cs typeface="Times New Roman" charset="0"/>
              </a:rPr>
              <a:t>untuk</a:t>
            </a:r>
            <a:r>
              <a:rPr lang="en-US" altLang="en-US" sz="2800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altLang="en-US" sz="2800" dirty="0" err="1">
                <a:latin typeface="Times New Roman" charset="0"/>
                <a:ea typeface="Times New Roman" charset="0"/>
                <a:cs typeface="Times New Roman" charset="0"/>
              </a:rPr>
              <a:t>berperilaku</a:t>
            </a:r>
            <a:r>
              <a:rPr lang="en-US" altLang="en-US" sz="2800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altLang="en-US" sz="2800" dirty="0" err="1">
                <a:latin typeface="Times New Roman" charset="0"/>
                <a:ea typeface="Times New Roman" charset="0"/>
                <a:cs typeface="Times New Roman" charset="0"/>
              </a:rPr>
              <a:t>hati-hati</a:t>
            </a:r>
            <a:r>
              <a:rPr lang="en-US" altLang="en-US" sz="2800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altLang="en-US" sz="2800" dirty="0" err="1">
                <a:latin typeface="Times New Roman" charset="0"/>
                <a:ea typeface="Times New Roman" charset="0"/>
                <a:cs typeface="Times New Roman" charset="0"/>
              </a:rPr>
              <a:t>dalam</a:t>
            </a:r>
            <a:r>
              <a:rPr lang="en-US" altLang="en-US" sz="2800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altLang="en-US" sz="2800" dirty="0" err="1">
                <a:latin typeface="Times New Roman" charset="0"/>
                <a:ea typeface="Times New Roman" charset="0"/>
                <a:cs typeface="Times New Roman" charset="0"/>
              </a:rPr>
              <a:t>pekerjaan</a:t>
            </a:r>
            <a:r>
              <a:rPr lang="en-US" altLang="en-US" sz="2800" dirty="0">
                <a:latin typeface="Times New Roman" charset="0"/>
                <a:ea typeface="Times New Roman" charset="0"/>
                <a:cs typeface="Times New Roman" charset="0"/>
              </a:rPr>
              <a:t> (</a:t>
            </a:r>
            <a:r>
              <a:rPr lang="en-US" altLang="en-US" sz="2800" dirty="0" err="1">
                <a:latin typeface="Times New Roman" charset="0"/>
                <a:ea typeface="Times New Roman" charset="0"/>
                <a:cs typeface="Times New Roman" charset="0"/>
              </a:rPr>
              <a:t>sesuai</a:t>
            </a:r>
            <a:r>
              <a:rPr lang="en-US" altLang="en-US" sz="2800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altLang="en-US" sz="2800" dirty="0" err="1">
                <a:latin typeface="Times New Roman" charset="0"/>
                <a:ea typeface="Times New Roman" charset="0"/>
                <a:cs typeface="Times New Roman" charset="0"/>
              </a:rPr>
              <a:t>dengan</a:t>
            </a:r>
            <a:r>
              <a:rPr lang="en-US" altLang="en-US" sz="2800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altLang="en-US" sz="2800" dirty="0" err="1">
                <a:latin typeface="Times New Roman" charset="0"/>
                <a:ea typeface="Times New Roman" charset="0"/>
                <a:cs typeface="Times New Roman" charset="0"/>
              </a:rPr>
              <a:t>peraturan</a:t>
            </a:r>
            <a:r>
              <a:rPr lang="en-US" altLang="en-US" sz="2800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altLang="en-US" sz="2800" dirty="0" err="1">
                <a:latin typeface="Times New Roman" charset="0"/>
                <a:ea typeface="Times New Roman" charset="0"/>
                <a:cs typeface="Times New Roman" charset="0"/>
              </a:rPr>
              <a:t>dan</a:t>
            </a:r>
            <a:r>
              <a:rPr lang="en-US" altLang="en-US" sz="2800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altLang="en-US" sz="2800" dirty="0" err="1">
                <a:latin typeface="Times New Roman" charset="0"/>
                <a:ea typeface="Times New Roman" charset="0"/>
                <a:cs typeface="Times New Roman" charset="0"/>
              </a:rPr>
              <a:t>perundang-undangan</a:t>
            </a:r>
            <a:r>
              <a:rPr lang="en-US" altLang="en-US" sz="2800" dirty="0">
                <a:latin typeface="Times New Roman" charset="0"/>
                <a:ea typeface="Times New Roman" charset="0"/>
                <a:cs typeface="Times New Roman" charset="0"/>
              </a:rPr>
              <a:t>.</a:t>
            </a:r>
          </a:p>
          <a:p>
            <a:pPr marL="0" indent="0">
              <a:buNone/>
            </a:pPr>
            <a:endParaRPr lang="en-US" altLang="en-US" sz="2800" dirty="0">
              <a:latin typeface="Times New Roman" charset="0"/>
              <a:ea typeface="Times New Roman" charset="0"/>
              <a:cs typeface="Times New Roman" charset="0"/>
            </a:endParaRPr>
          </a:p>
        </p:txBody>
      </p:sp>
      <p:sp>
        <p:nvSpPr>
          <p:cNvPr id="4" name="Plaque 3"/>
          <p:cNvSpPr/>
          <p:nvPr/>
        </p:nvSpPr>
        <p:spPr>
          <a:xfrm>
            <a:off x="1229194" y="3792510"/>
            <a:ext cx="2374068" cy="2443397"/>
          </a:xfrm>
          <a:prstGeom prst="plaque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en-US" sz="2400" b="1" dirty="0">
                <a:solidFill>
                  <a:srgbClr val="002060"/>
                </a:solidFill>
                <a:latin typeface="Times New Roman" charset="0"/>
                <a:ea typeface="Times New Roman" charset="0"/>
                <a:cs typeface="Times New Roman" charset="0"/>
              </a:rPr>
              <a:t>Proses yang </a:t>
            </a:r>
            <a:r>
              <a:rPr lang="en-US" altLang="en-US" sz="2400" b="1" dirty="0" err="1">
                <a:solidFill>
                  <a:srgbClr val="002060"/>
                </a:solidFill>
                <a:latin typeface="Times New Roman" charset="0"/>
                <a:ea typeface="Times New Roman" charset="0"/>
                <a:cs typeface="Times New Roman" charset="0"/>
              </a:rPr>
              <a:t>adil</a:t>
            </a:r>
            <a:r>
              <a:rPr lang="en-US" altLang="en-US" sz="2400" b="1" dirty="0">
                <a:solidFill>
                  <a:srgbClr val="00206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altLang="en-US" sz="2400" b="1" dirty="0" err="1">
                <a:solidFill>
                  <a:srgbClr val="002060"/>
                </a:solidFill>
                <a:latin typeface="Times New Roman" charset="0"/>
                <a:ea typeface="Times New Roman" charset="0"/>
                <a:cs typeface="Times New Roman" charset="0"/>
              </a:rPr>
              <a:t>dan</a:t>
            </a:r>
            <a:r>
              <a:rPr lang="en-US" altLang="en-US" sz="2400" b="1" dirty="0">
                <a:solidFill>
                  <a:srgbClr val="00206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altLang="en-US" sz="2400" b="1" dirty="0" err="1">
                <a:solidFill>
                  <a:srgbClr val="002060"/>
                </a:solidFill>
                <a:latin typeface="Times New Roman" charset="0"/>
                <a:ea typeface="Times New Roman" charset="0"/>
                <a:cs typeface="Times New Roman" charset="0"/>
              </a:rPr>
              <a:t>disiplin</a:t>
            </a:r>
            <a:r>
              <a:rPr lang="en-US" altLang="en-US" sz="2400" b="1" dirty="0">
                <a:solidFill>
                  <a:srgbClr val="002060"/>
                </a:solidFill>
                <a:latin typeface="Times New Roman" charset="0"/>
                <a:ea typeface="Times New Roman" charset="0"/>
                <a:cs typeface="Times New Roman" charset="0"/>
              </a:rPr>
              <a:t> di </a:t>
            </a:r>
            <a:r>
              <a:rPr lang="en-US" altLang="en-US" sz="2400" b="1" dirty="0" err="1">
                <a:solidFill>
                  <a:srgbClr val="002060"/>
                </a:solidFill>
                <a:latin typeface="Times New Roman" charset="0"/>
                <a:ea typeface="Times New Roman" charset="0"/>
                <a:cs typeface="Times New Roman" charset="0"/>
              </a:rPr>
              <a:t>dasarkan</a:t>
            </a:r>
            <a:r>
              <a:rPr lang="en-US" altLang="en-US" sz="2400" b="1" dirty="0">
                <a:solidFill>
                  <a:srgbClr val="00206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altLang="en-US" sz="2400" b="1" dirty="0" err="1">
                <a:solidFill>
                  <a:srgbClr val="002060"/>
                </a:solidFill>
                <a:latin typeface="Times New Roman" charset="0"/>
                <a:ea typeface="Times New Roman" charset="0"/>
                <a:cs typeface="Times New Roman" charset="0"/>
              </a:rPr>
              <a:t>pada</a:t>
            </a:r>
            <a:r>
              <a:rPr lang="en-US" altLang="en-US" sz="2400" b="1" dirty="0">
                <a:solidFill>
                  <a:srgbClr val="002060"/>
                </a:solidFill>
                <a:latin typeface="Times New Roman" charset="0"/>
                <a:ea typeface="Times New Roman" charset="0"/>
                <a:cs typeface="Times New Roman" charset="0"/>
              </a:rPr>
              <a:t> 3 </a:t>
            </a:r>
            <a:r>
              <a:rPr lang="en-US" altLang="en-US" sz="2400" b="1" dirty="0" err="1">
                <a:solidFill>
                  <a:srgbClr val="002060"/>
                </a:solidFill>
                <a:latin typeface="Times New Roman" charset="0"/>
                <a:ea typeface="Times New Roman" charset="0"/>
                <a:cs typeface="Times New Roman" charset="0"/>
              </a:rPr>
              <a:t>pilar</a:t>
            </a:r>
            <a:endParaRPr lang="en-US" sz="2400" dirty="0">
              <a:solidFill>
                <a:srgbClr val="002060"/>
              </a:solidFill>
            </a:endParaRPr>
          </a:p>
        </p:txBody>
      </p:sp>
      <p:sp>
        <p:nvSpPr>
          <p:cNvPr id="5" name="Plaque 4"/>
          <p:cNvSpPr/>
          <p:nvPr/>
        </p:nvSpPr>
        <p:spPr>
          <a:xfrm>
            <a:off x="4991725" y="3792510"/>
            <a:ext cx="5861154" cy="2488367"/>
          </a:xfrm>
          <a:prstGeom prst="plaque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457200" indent="-457200">
              <a:buFont typeface="+mj-lt"/>
              <a:buAutoNum type="alphaLcPeriod"/>
            </a:pPr>
            <a:r>
              <a:rPr lang="en-US" altLang="en-US" sz="2800" dirty="0" err="1">
                <a:solidFill>
                  <a:schemeClr val="accent4">
                    <a:lumMod val="50000"/>
                  </a:schemeClr>
                </a:solidFill>
                <a:latin typeface="Times New Roman" charset="0"/>
                <a:ea typeface="Times New Roman" charset="0"/>
                <a:cs typeface="Times New Roman" charset="0"/>
              </a:rPr>
              <a:t>Peraturan</a:t>
            </a:r>
            <a:r>
              <a:rPr lang="en-US" altLang="en-US" sz="2800" dirty="0">
                <a:solidFill>
                  <a:schemeClr val="accent4">
                    <a:lumMod val="50000"/>
                  </a:schemeClr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altLang="en-US" sz="2800" dirty="0" err="1">
                <a:solidFill>
                  <a:schemeClr val="accent4">
                    <a:lumMod val="50000"/>
                  </a:schemeClr>
                </a:solidFill>
                <a:latin typeface="Times New Roman" charset="0"/>
                <a:ea typeface="Times New Roman" charset="0"/>
                <a:cs typeface="Times New Roman" charset="0"/>
              </a:rPr>
              <a:t>perundang-undangan</a:t>
            </a:r>
            <a:r>
              <a:rPr lang="en-US" altLang="en-US" sz="2800" dirty="0">
                <a:solidFill>
                  <a:schemeClr val="accent4">
                    <a:lumMod val="50000"/>
                  </a:schemeClr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altLang="en-US" sz="2800" dirty="0" err="1">
                <a:solidFill>
                  <a:schemeClr val="accent4">
                    <a:lumMod val="50000"/>
                  </a:schemeClr>
                </a:solidFill>
                <a:latin typeface="Times New Roman" charset="0"/>
                <a:ea typeface="Times New Roman" charset="0"/>
                <a:cs typeface="Times New Roman" charset="0"/>
              </a:rPr>
              <a:t>menyelesaikan</a:t>
            </a:r>
            <a:r>
              <a:rPr lang="en-US" altLang="en-US" sz="2800" dirty="0">
                <a:solidFill>
                  <a:schemeClr val="accent4">
                    <a:lumMod val="50000"/>
                  </a:schemeClr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altLang="en-US" sz="2800" dirty="0" err="1">
                <a:solidFill>
                  <a:schemeClr val="accent4">
                    <a:lumMod val="50000"/>
                  </a:schemeClr>
                </a:solidFill>
                <a:latin typeface="Times New Roman" charset="0"/>
                <a:ea typeface="Times New Roman" charset="0"/>
                <a:cs typeface="Times New Roman" charset="0"/>
              </a:rPr>
              <a:t>permasalahan</a:t>
            </a:r>
            <a:endParaRPr lang="en-US" altLang="en-US" sz="2800" dirty="0">
              <a:solidFill>
                <a:schemeClr val="accent4">
                  <a:lumMod val="50000"/>
                </a:schemeClr>
              </a:solidFill>
              <a:latin typeface="Times New Roman" charset="0"/>
              <a:ea typeface="Times New Roman" charset="0"/>
              <a:cs typeface="Times New Roman" charset="0"/>
            </a:endParaRPr>
          </a:p>
          <a:p>
            <a:pPr marL="457200" indent="-457200">
              <a:buFont typeface="+mj-lt"/>
              <a:buAutoNum type="alphaLcPeriod"/>
            </a:pPr>
            <a:r>
              <a:rPr lang="en-US" altLang="en-US" sz="2800" dirty="0" err="1">
                <a:solidFill>
                  <a:schemeClr val="accent4">
                    <a:lumMod val="50000"/>
                  </a:schemeClr>
                </a:solidFill>
                <a:latin typeface="Times New Roman" charset="0"/>
                <a:ea typeface="Times New Roman" charset="0"/>
                <a:cs typeface="Times New Roman" charset="0"/>
              </a:rPr>
              <a:t>Sistem</a:t>
            </a:r>
            <a:r>
              <a:rPr lang="en-US" altLang="en-US" sz="2800" dirty="0">
                <a:solidFill>
                  <a:schemeClr val="accent4">
                    <a:lumMod val="50000"/>
                  </a:schemeClr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altLang="en-US" sz="2800" dirty="0" err="1">
                <a:solidFill>
                  <a:schemeClr val="accent4">
                    <a:lumMod val="50000"/>
                  </a:schemeClr>
                </a:solidFill>
                <a:latin typeface="Times New Roman" charset="0"/>
                <a:ea typeface="Times New Roman" charset="0"/>
                <a:cs typeface="Times New Roman" charset="0"/>
              </a:rPr>
              <a:t>hukuman</a:t>
            </a:r>
            <a:r>
              <a:rPr lang="en-US" altLang="en-US" sz="2800" dirty="0">
                <a:solidFill>
                  <a:schemeClr val="accent4">
                    <a:lumMod val="50000"/>
                  </a:schemeClr>
                </a:solidFill>
                <a:latin typeface="Times New Roman" charset="0"/>
                <a:ea typeface="Times New Roman" charset="0"/>
                <a:cs typeface="Times New Roman" charset="0"/>
              </a:rPr>
              <a:t> yang </a:t>
            </a:r>
            <a:r>
              <a:rPr lang="en-US" altLang="en-US" sz="2800" dirty="0" err="1">
                <a:solidFill>
                  <a:schemeClr val="accent4">
                    <a:lumMod val="50000"/>
                  </a:schemeClr>
                </a:solidFill>
                <a:latin typeface="Times New Roman" charset="0"/>
                <a:ea typeface="Times New Roman" charset="0"/>
                <a:cs typeface="Times New Roman" charset="0"/>
              </a:rPr>
              <a:t>progresif</a:t>
            </a:r>
            <a:endParaRPr lang="en-US" altLang="en-US" sz="2800" dirty="0">
              <a:solidFill>
                <a:schemeClr val="accent4">
                  <a:lumMod val="50000"/>
                </a:schemeClr>
              </a:solidFill>
              <a:latin typeface="Times New Roman" charset="0"/>
              <a:ea typeface="Times New Roman" charset="0"/>
              <a:cs typeface="Times New Roman" charset="0"/>
            </a:endParaRPr>
          </a:p>
          <a:p>
            <a:pPr marL="457200" indent="-457200">
              <a:buFont typeface="+mj-lt"/>
              <a:buAutoNum type="alphaLcPeriod"/>
            </a:pPr>
            <a:r>
              <a:rPr lang="en-US" altLang="en-US" sz="2800" dirty="0">
                <a:solidFill>
                  <a:schemeClr val="accent4">
                    <a:lumMod val="50000"/>
                  </a:schemeClr>
                </a:solidFill>
                <a:latin typeface="Times New Roman" charset="0"/>
                <a:ea typeface="Times New Roman" charset="0"/>
                <a:cs typeface="Times New Roman" charset="0"/>
              </a:rPr>
              <a:t>Proses yang </a:t>
            </a:r>
            <a:r>
              <a:rPr lang="en-US" altLang="en-US" sz="2800" dirty="0" err="1" smtClean="0">
                <a:solidFill>
                  <a:schemeClr val="accent4">
                    <a:lumMod val="50000"/>
                  </a:schemeClr>
                </a:solidFill>
                <a:latin typeface="Times New Roman" charset="0"/>
                <a:ea typeface="Times New Roman" charset="0"/>
                <a:cs typeface="Times New Roman" charset="0"/>
              </a:rPr>
              <a:t>serius</a:t>
            </a:r>
            <a:r>
              <a:rPr lang="en-US" altLang="en-US" sz="2800" dirty="0" smtClean="0">
                <a:solidFill>
                  <a:schemeClr val="accent4">
                    <a:lumMod val="50000"/>
                  </a:schemeClr>
                </a:solidFill>
                <a:latin typeface="Times New Roman" charset="0"/>
                <a:ea typeface="Times New Roman" charset="0"/>
                <a:cs typeface="Times New Roman" charset="0"/>
              </a:rPr>
              <a:t>.</a:t>
            </a:r>
            <a:endParaRPr lang="en-US" sz="2800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6" name="Right Arrow 5"/>
          <p:cNvSpPr/>
          <p:nvPr/>
        </p:nvSpPr>
        <p:spPr>
          <a:xfrm>
            <a:off x="3777521" y="3792510"/>
            <a:ext cx="1050087" cy="2488367"/>
          </a:xfrm>
          <a:prstGeom prst="rightArrow">
            <a:avLst>
              <a:gd name="adj1" fmla="val 50000"/>
              <a:gd name="adj2" fmla="val 72981"/>
            </a:avLst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095604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81200" y="344774"/>
            <a:ext cx="8229600" cy="1693888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dirty="0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         </a:t>
            </a:r>
            <a:r>
              <a:rPr lang="en-US" b="1" dirty="0" err="1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Mengelola</a:t>
            </a:r>
            <a:r>
              <a:rPr lang="en-US" b="1" dirty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/>
            </a:r>
            <a:br>
              <a:rPr lang="en-US" b="1" dirty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</a:br>
            <a:r>
              <a:rPr lang="en-US" b="1" dirty="0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   </a:t>
            </a:r>
            <a:r>
              <a:rPr lang="en-US" b="1" dirty="0" err="1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Pemberhentian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sz="2200" cap="none" dirty="0" err="1"/>
              <a:t>P</a:t>
            </a:r>
            <a:r>
              <a:rPr lang="en-US" altLang="en-US" sz="2200" cap="none" dirty="0" err="1" smtClean="0"/>
              <a:t>emberhentian</a:t>
            </a:r>
            <a:r>
              <a:rPr lang="en-US" altLang="en-US" sz="2200" cap="none" dirty="0" smtClean="0"/>
              <a:t> </a:t>
            </a:r>
            <a:r>
              <a:rPr lang="en-US" altLang="en-US" sz="2200" cap="none" dirty="0" err="1" smtClean="0"/>
              <a:t>adalah</a:t>
            </a:r>
            <a:r>
              <a:rPr lang="en-US" altLang="en-US" sz="2200" cap="none" dirty="0" smtClean="0"/>
              <a:t> </a:t>
            </a:r>
            <a:r>
              <a:rPr lang="en-US" altLang="en-US" sz="2200" cap="none" dirty="0" err="1" smtClean="0"/>
              <a:t>pemecatan</a:t>
            </a:r>
            <a:r>
              <a:rPr lang="en-US" altLang="en-US" sz="2200" cap="none" dirty="0" smtClean="0"/>
              <a:t> </a:t>
            </a:r>
            <a:r>
              <a:rPr lang="en-US" altLang="en-US" sz="2200" cap="none" dirty="0" err="1" smtClean="0"/>
              <a:t>karyawan</a:t>
            </a:r>
            <a:r>
              <a:rPr lang="en-US" altLang="en-US" sz="2200" cap="none" dirty="0" smtClean="0"/>
              <a:t> </a:t>
            </a:r>
            <a:r>
              <a:rPr lang="en-US" altLang="en-US" sz="2200" cap="none" dirty="0" err="1" smtClean="0"/>
              <a:t>dari</a:t>
            </a:r>
            <a:r>
              <a:rPr lang="en-US" altLang="en-US" sz="2200" cap="none" dirty="0" smtClean="0"/>
              <a:t> </a:t>
            </a:r>
            <a:r>
              <a:rPr lang="en-US" altLang="en-US" sz="2200" cap="none" dirty="0" err="1" smtClean="0"/>
              <a:t>perusahaan</a:t>
            </a:r>
            <a:r>
              <a:rPr lang="en-US" altLang="en-US" sz="2200" cap="none" dirty="0" smtClean="0"/>
              <a:t> </a:t>
            </a:r>
            <a:r>
              <a:rPr lang="en-US" altLang="en-US" sz="2200" cap="none" dirty="0" err="1" smtClean="0"/>
              <a:t>tanpa</a:t>
            </a:r>
            <a:r>
              <a:rPr lang="en-US" altLang="en-US" sz="2200" cap="none" dirty="0" smtClean="0"/>
              <a:t> </a:t>
            </a:r>
            <a:r>
              <a:rPr lang="en-US" altLang="en-US" sz="2200" cap="none" dirty="0" err="1" smtClean="0"/>
              <a:t>didasarkan</a:t>
            </a:r>
            <a:r>
              <a:rPr lang="en-US" altLang="en-US" sz="2200" cap="none" dirty="0" smtClean="0"/>
              <a:t> </a:t>
            </a:r>
            <a:r>
              <a:rPr lang="en-US" altLang="en-US" sz="2200" cap="none" dirty="0" err="1" smtClean="0"/>
              <a:t>oleh</a:t>
            </a:r>
            <a:r>
              <a:rPr lang="en-US" altLang="en-US" sz="2200" cap="none" dirty="0" smtClean="0"/>
              <a:t> </a:t>
            </a:r>
            <a:r>
              <a:rPr lang="en-US" altLang="en-US" sz="2200" cap="none" dirty="0" err="1" smtClean="0"/>
              <a:t>keinginan</a:t>
            </a:r>
            <a:r>
              <a:rPr lang="en-US" altLang="en-US" sz="2200" cap="none" dirty="0" smtClean="0"/>
              <a:t> orang </a:t>
            </a:r>
            <a:r>
              <a:rPr lang="en-US" altLang="en-US" sz="2200" cap="none" dirty="0" err="1" smtClean="0"/>
              <a:t>tersebut</a:t>
            </a:r>
            <a:r>
              <a:rPr lang="id-ID" altLang="en-US" sz="2200" cap="none" dirty="0" smtClean="0"/>
              <a:t>.</a:t>
            </a:r>
            <a:br>
              <a:rPr lang="id-ID" altLang="en-US" sz="2200" cap="none" dirty="0" smtClean="0"/>
            </a:br>
            <a:endParaRPr lang="en-US" sz="22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/>
          </p:nvPr>
        </p:nvGraphicFramePr>
        <p:xfrm>
          <a:off x="629587" y="2038662"/>
          <a:ext cx="10882859" cy="4819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94169036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/>
          </p:nvPr>
        </p:nvGraphicFramePr>
        <p:xfrm>
          <a:off x="1981200" y="1556794"/>
          <a:ext cx="8229600" cy="324035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3153012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19134" y="914400"/>
            <a:ext cx="10187066" cy="2173574"/>
          </a:xfrm>
        </p:spPr>
        <p:txBody>
          <a:bodyPr>
            <a:normAutofit/>
          </a:bodyPr>
          <a:lstStyle/>
          <a:p>
            <a:pPr algn="ctr"/>
            <a:r>
              <a:rPr lang="en-US" sz="1600" cap="none" dirty="0" err="1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Pertemuan</a:t>
            </a:r>
            <a:r>
              <a:rPr lang="en-US" sz="1600" cap="none" dirty="0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 14</a:t>
            </a:r>
            <a:br>
              <a:rPr lang="en-US" sz="1600" cap="none" dirty="0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</a:br>
            <a:r>
              <a:rPr lang="en-US" sz="4900" b="1" dirty="0" err="1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H</a:t>
            </a:r>
            <a:r>
              <a:rPr lang="en-US" sz="4900" b="1" dirty="0" err="1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ubungan</a:t>
            </a:r>
            <a:r>
              <a:rPr lang="en-US" sz="4900" b="1" dirty="0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4900" b="1" dirty="0" err="1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pekerjaan</a:t>
            </a:r>
            <a:r>
              <a:rPr lang="en-US" sz="4900" b="1" dirty="0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4900" b="1" dirty="0" err="1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dan</a:t>
            </a:r>
            <a:r>
              <a:rPr lang="en-US" sz="4900" b="1" dirty="0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4900" b="1" dirty="0" err="1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persetujuan</a:t>
            </a:r>
            <a:r>
              <a:rPr lang="en-US" sz="4900" b="1" dirty="0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4900" b="1" dirty="0" err="1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kolektif</a:t>
            </a:r>
            <a:endParaRPr lang="en-US" sz="4900" b="1" dirty="0">
              <a:solidFill>
                <a:srgbClr val="7030A0"/>
              </a:solidFill>
              <a:latin typeface="Times New Roman" charset="0"/>
              <a:ea typeface="Times New Roman" charset="0"/>
              <a:cs typeface="Times New Roman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2968052"/>
            <a:ext cx="10820400" cy="3250633"/>
          </a:xfrm>
        </p:spPr>
        <p:txBody>
          <a:bodyPr/>
          <a:lstStyle/>
          <a:p>
            <a:pPr marL="0" indent="0" algn="ctr">
              <a:buNone/>
            </a:pPr>
            <a:endParaRPr lang="en-US" sz="2400" dirty="0" smtClean="0">
              <a:solidFill>
                <a:srgbClr val="7030A0"/>
              </a:solidFill>
              <a:latin typeface="Times New Roman" charset="0"/>
              <a:ea typeface="Times New Roman" charset="0"/>
              <a:cs typeface="Times New Roman" charset="0"/>
            </a:endParaRPr>
          </a:p>
          <a:p>
            <a:pPr marL="0" indent="0" algn="ctr">
              <a:buNone/>
            </a:pPr>
            <a:endParaRPr lang="en-US" sz="2400" dirty="0">
              <a:solidFill>
                <a:srgbClr val="7030A0"/>
              </a:solidFill>
              <a:latin typeface="Times New Roman" charset="0"/>
              <a:ea typeface="Times New Roman" charset="0"/>
              <a:cs typeface="Times New Roman" charset="0"/>
            </a:endParaRPr>
          </a:p>
          <a:p>
            <a:pPr marL="0" indent="0" algn="ctr">
              <a:buNone/>
            </a:pPr>
            <a:endParaRPr lang="en-US" sz="2400" dirty="0" smtClean="0">
              <a:solidFill>
                <a:srgbClr val="7030A0"/>
              </a:solidFill>
              <a:latin typeface="Times New Roman" charset="0"/>
              <a:ea typeface="Times New Roman" charset="0"/>
              <a:cs typeface="Times New Roman" charset="0"/>
            </a:endParaRPr>
          </a:p>
          <a:p>
            <a:pPr marL="0" indent="0" algn="ctr">
              <a:buNone/>
            </a:pPr>
            <a:r>
              <a:rPr lang="en-US" sz="2400" dirty="0" err="1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Oleh</a:t>
            </a:r>
            <a:r>
              <a:rPr lang="en-US" sz="2400" dirty="0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endParaRPr lang="en-US" sz="2400" dirty="0">
              <a:solidFill>
                <a:srgbClr val="7030A0"/>
              </a:solidFill>
              <a:latin typeface="Times New Roman" charset="0"/>
              <a:ea typeface="Times New Roman" charset="0"/>
              <a:cs typeface="Times New Roman" charset="0"/>
            </a:endParaRPr>
          </a:p>
          <a:p>
            <a:pPr marL="0" indent="0" algn="ctr">
              <a:buNone/>
            </a:pPr>
            <a:r>
              <a:rPr lang="en-US" sz="2400" dirty="0" err="1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Khalimah</a:t>
            </a:r>
            <a:r>
              <a:rPr lang="en-US" sz="2400" dirty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, S. E., M.M.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4722802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US" sz="4800" b="1" dirty="0" err="1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Materi</a:t>
            </a:r>
            <a:r>
              <a:rPr lang="en-US" sz="4800" b="1" dirty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 ajar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/>
          </p:nvPr>
        </p:nvGraphicFramePr>
        <p:xfrm>
          <a:off x="1524000" y="1600201"/>
          <a:ext cx="91440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5162667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0" y="944380"/>
            <a:ext cx="9144000" cy="1678898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 smtClean="0"/>
              <a:t/>
            </a:r>
            <a:br>
              <a:rPr lang="en-US" dirty="0" smtClean="0"/>
            </a:br>
            <a:r>
              <a:rPr lang="en-US" b="1" dirty="0" err="1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Sejarah</a:t>
            </a:r>
            <a:r>
              <a:rPr lang="en-US" b="1" dirty="0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b="1" dirty="0" err="1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singkat</a:t>
            </a:r>
            <a:r>
              <a:rPr lang="en-US" b="1" dirty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/>
            </a:r>
            <a:br>
              <a:rPr lang="en-US" b="1" dirty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</a:br>
            <a:r>
              <a:rPr lang="en-US" b="1" dirty="0" err="1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dari</a:t>
            </a:r>
            <a:r>
              <a:rPr lang="en-US" b="1" dirty="0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b="1" dirty="0" err="1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Pergerakan</a:t>
            </a:r>
            <a:r>
              <a:rPr lang="en-US" b="1" dirty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b="1" dirty="0" err="1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Pekerja</a:t>
            </a:r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4497" y="2878110"/>
            <a:ext cx="10687987" cy="4079281"/>
          </a:xfrm>
        </p:spPr>
        <p:txBody>
          <a:bodyPr>
            <a:normAutofit/>
          </a:bodyPr>
          <a:lstStyle/>
          <a:p>
            <a:pPr>
              <a:buFont typeface="Arial" charset="0"/>
              <a:buChar char="•"/>
            </a:pPr>
            <a:r>
              <a:rPr lang="id-ID" sz="3200" dirty="0">
                <a:latin typeface="Times New Roman" charset="0"/>
                <a:ea typeface="Times New Roman" charset="0"/>
                <a:cs typeface="Times New Roman" charset="0"/>
              </a:rPr>
              <a:t>Sejarah pergerakan serikat pekerja di Amerika Serikat.</a:t>
            </a:r>
          </a:p>
          <a:p>
            <a:pPr>
              <a:buFont typeface="Arial" charset="0"/>
              <a:buChar char="•"/>
            </a:pPr>
            <a:r>
              <a:rPr lang="id-ID" sz="3200" b="1" dirty="0">
                <a:latin typeface="Times New Roman" charset="0"/>
                <a:ea typeface="Times New Roman" charset="0"/>
                <a:cs typeface="Times New Roman" charset="0"/>
              </a:rPr>
              <a:t>Tahun 1970, </a:t>
            </a:r>
            <a:r>
              <a:rPr lang="id-ID" sz="3200" dirty="0">
                <a:latin typeface="Times New Roman" charset="0"/>
                <a:ea typeface="Times New Roman" charset="0"/>
                <a:cs typeface="Times New Roman" charset="0"/>
              </a:rPr>
              <a:t>para tukang yang terampil  (pembuat sepatu, penjahit, pencetak) mengatur diri </a:t>
            </a:r>
            <a:r>
              <a:rPr lang="id-ID" sz="3200" dirty="0" err="1">
                <a:latin typeface="Times New Roman" charset="0"/>
                <a:ea typeface="Times New Roman" charset="0"/>
                <a:cs typeface="Times New Roman" charset="0"/>
              </a:rPr>
              <a:t>kedalam</a:t>
            </a:r>
            <a:r>
              <a:rPr lang="id-ID" sz="3200" dirty="0">
                <a:latin typeface="Times New Roman" charset="0"/>
                <a:ea typeface="Times New Roman" charset="0"/>
                <a:cs typeface="Times New Roman" charset="0"/>
              </a:rPr>
              <a:t> serikat perdagangan.</a:t>
            </a:r>
          </a:p>
          <a:p>
            <a:pPr algn="just"/>
            <a:r>
              <a:rPr lang="en-US" altLang="en-US" sz="3200" b="1" dirty="0" err="1">
                <a:latin typeface="Times New Roman" charset="0"/>
                <a:ea typeface="Times New Roman" charset="0"/>
                <a:cs typeface="Times New Roman" charset="0"/>
              </a:rPr>
              <a:t>Tahun</a:t>
            </a:r>
            <a:r>
              <a:rPr lang="en-US" altLang="en-US" sz="3200" b="1" dirty="0">
                <a:latin typeface="Times New Roman" charset="0"/>
                <a:ea typeface="Times New Roman" charset="0"/>
                <a:cs typeface="Times New Roman" charset="0"/>
              </a:rPr>
              <a:t> 1886, Samuel Gompers</a:t>
            </a:r>
            <a:r>
              <a:rPr lang="en-US" altLang="en-US" sz="3200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altLang="en-US" sz="3200" dirty="0" err="1">
                <a:latin typeface="Times New Roman" charset="0"/>
                <a:ea typeface="Times New Roman" charset="0"/>
                <a:cs typeface="Times New Roman" charset="0"/>
              </a:rPr>
              <a:t>membentuk</a:t>
            </a:r>
            <a:r>
              <a:rPr lang="en-US" altLang="en-US" sz="3200" dirty="0">
                <a:latin typeface="Times New Roman" charset="0"/>
                <a:ea typeface="Times New Roman" charset="0"/>
                <a:cs typeface="Times New Roman" charset="0"/>
              </a:rPr>
              <a:t> American Federation of Labor / AFL (</a:t>
            </a:r>
            <a:r>
              <a:rPr lang="en-US" altLang="en-US" sz="3200" dirty="0" err="1">
                <a:latin typeface="Times New Roman" charset="0"/>
                <a:ea typeface="Times New Roman" charset="0"/>
                <a:cs typeface="Times New Roman" charset="0"/>
              </a:rPr>
              <a:t>Federasi</a:t>
            </a:r>
            <a:r>
              <a:rPr lang="en-US" altLang="en-US" sz="3200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altLang="en-US" sz="3200" dirty="0" err="1">
                <a:latin typeface="Times New Roman" charset="0"/>
                <a:ea typeface="Times New Roman" charset="0"/>
                <a:cs typeface="Times New Roman" charset="0"/>
              </a:rPr>
              <a:t>Pekerja</a:t>
            </a:r>
            <a:r>
              <a:rPr lang="en-US" altLang="en-US" sz="3200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altLang="en-US" sz="3200" dirty="0" err="1" smtClean="0">
                <a:latin typeface="Times New Roman" charset="0"/>
                <a:ea typeface="Times New Roman" charset="0"/>
                <a:cs typeface="Times New Roman" charset="0"/>
              </a:rPr>
              <a:t>Amerika</a:t>
            </a:r>
            <a:r>
              <a:rPr lang="en-US" altLang="en-US" sz="3200" dirty="0" smtClean="0">
                <a:latin typeface="Times New Roman" charset="0"/>
                <a:ea typeface="Times New Roman" charset="0"/>
                <a:cs typeface="Times New Roman" charset="0"/>
              </a:rPr>
              <a:t>).</a:t>
            </a:r>
            <a:endParaRPr lang="en-US" altLang="en-US" sz="3200" dirty="0">
              <a:latin typeface="Times New Roman" charset="0"/>
              <a:ea typeface="Times New Roman" charset="0"/>
              <a:cs typeface="Times New Roman" charset="0"/>
            </a:endParaRPr>
          </a:p>
          <a:p>
            <a:pPr algn="just"/>
            <a:r>
              <a:rPr lang="en-US" altLang="en-US" sz="3200" dirty="0" err="1">
                <a:latin typeface="Times New Roman" charset="0"/>
                <a:ea typeface="Times New Roman" charset="0"/>
                <a:cs typeface="Times New Roman" charset="0"/>
              </a:rPr>
              <a:t>Keanggotaan</a:t>
            </a:r>
            <a:r>
              <a:rPr lang="en-US" altLang="en-US" sz="3200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altLang="en-US" sz="3200" dirty="0" err="1">
                <a:latin typeface="Times New Roman" charset="0"/>
                <a:ea typeface="Times New Roman" charset="0"/>
                <a:cs typeface="Times New Roman" charset="0"/>
              </a:rPr>
              <a:t>mulai</a:t>
            </a:r>
            <a:r>
              <a:rPr lang="en-US" altLang="en-US" sz="3200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altLang="en-US" sz="3200" dirty="0" err="1">
                <a:latin typeface="Times New Roman" charset="0"/>
                <a:ea typeface="Times New Roman" charset="0"/>
                <a:cs typeface="Times New Roman" charset="0"/>
              </a:rPr>
              <a:t>naik</a:t>
            </a:r>
            <a:r>
              <a:rPr lang="en-US" altLang="en-US" sz="3200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altLang="en-US" sz="3200" dirty="0" err="1">
                <a:latin typeface="Times New Roman" charset="0"/>
                <a:ea typeface="Times New Roman" charset="0"/>
                <a:cs typeface="Times New Roman" charset="0"/>
              </a:rPr>
              <a:t>pada</a:t>
            </a:r>
            <a:r>
              <a:rPr lang="en-US" altLang="en-US" sz="3200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altLang="en-US" sz="3200" b="1" dirty="0" err="1">
                <a:latin typeface="Times New Roman" charset="0"/>
                <a:ea typeface="Times New Roman" charset="0"/>
                <a:cs typeface="Times New Roman" charset="0"/>
              </a:rPr>
              <a:t>pertengahan</a:t>
            </a:r>
            <a:r>
              <a:rPr lang="en-US" altLang="en-US" sz="3200" b="1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altLang="en-US" sz="3200" b="1" dirty="0" err="1">
                <a:latin typeface="Times New Roman" charset="0"/>
                <a:ea typeface="Times New Roman" charset="0"/>
                <a:cs typeface="Times New Roman" charset="0"/>
              </a:rPr>
              <a:t>tahun</a:t>
            </a:r>
            <a:r>
              <a:rPr lang="en-US" altLang="en-US" sz="3200" b="1" dirty="0">
                <a:latin typeface="Times New Roman" charset="0"/>
                <a:ea typeface="Times New Roman" charset="0"/>
                <a:cs typeface="Times New Roman" charset="0"/>
              </a:rPr>
              <a:t> 1930-an.</a:t>
            </a:r>
            <a:endParaRPr lang="en-US" altLang="en-US" sz="3200" dirty="0">
              <a:latin typeface="Times New Roman" charset="0"/>
              <a:ea typeface="Times New Roman" charset="0"/>
              <a:cs typeface="Times New Roman" charset="0"/>
            </a:endParaRPr>
          </a:p>
          <a:p>
            <a:pPr>
              <a:buFont typeface="Arial" charset="0"/>
              <a:buChar char="•"/>
            </a:pPr>
            <a:endParaRPr lang="id-ID" sz="3200" dirty="0" smtClean="0"/>
          </a:p>
        </p:txBody>
      </p:sp>
    </p:spTree>
    <p:extLst>
      <p:ext uri="{BB962C8B-B14F-4D97-AF65-F5344CB8AC3E}">
        <p14:creationId xmlns:p14="http://schemas.microsoft.com/office/powerpoint/2010/main" val="186600008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81199" y="269823"/>
            <a:ext cx="9276413" cy="1543987"/>
          </a:xfrm>
        </p:spPr>
        <p:txBody>
          <a:bodyPr>
            <a:noAutofit/>
          </a:bodyPr>
          <a:lstStyle/>
          <a:p>
            <a:r>
              <a:rPr lang="en-US" altLang="en-US" sz="4400" dirty="0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Lima </a:t>
            </a:r>
            <a:r>
              <a:rPr lang="en-US" altLang="en-US" sz="4400" dirty="0" err="1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Jenis</a:t>
            </a:r>
            <a:r>
              <a:rPr lang="en-US" altLang="en-US" sz="4400" dirty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/>
            </a:r>
            <a:br>
              <a:rPr lang="en-US" altLang="en-US" sz="4400" dirty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</a:br>
            <a:r>
              <a:rPr lang="en-US" altLang="en-US" sz="4400" dirty="0" err="1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Keamanan</a:t>
            </a:r>
            <a:r>
              <a:rPr lang="en-US" altLang="en-US" sz="4400" dirty="0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altLang="en-US" sz="4400" dirty="0" err="1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Serikat</a:t>
            </a:r>
            <a:r>
              <a:rPr lang="en-US" altLang="en-US" sz="4400" dirty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altLang="en-US" sz="4400" dirty="0" err="1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Pekerja</a:t>
            </a:r>
            <a:r>
              <a:rPr lang="en-US" altLang="en-US" sz="4400" dirty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endParaRPr lang="en-US" sz="4400" dirty="0">
              <a:solidFill>
                <a:srgbClr val="7030A0"/>
              </a:solidFill>
              <a:latin typeface="Times New Roman" charset="0"/>
              <a:ea typeface="Times New Roman" charset="0"/>
              <a:cs typeface="Times New Roman" charset="0"/>
            </a:endParaRPr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/>
          </p:nvPr>
        </p:nvGraphicFramePr>
        <p:xfrm>
          <a:off x="1349115" y="1813810"/>
          <a:ext cx="9503763" cy="504419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17552630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4577" y="914400"/>
            <a:ext cx="10912839" cy="1693888"/>
          </a:xfrm>
        </p:spPr>
        <p:txBody>
          <a:bodyPr/>
          <a:lstStyle/>
          <a:p>
            <a:pPr algn="l"/>
            <a:r>
              <a:rPr lang="en-US" b="1" dirty="0" err="1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Serikat</a:t>
            </a:r>
            <a:r>
              <a:rPr lang="en-US" b="1" dirty="0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b="1" dirty="0" err="1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K</a:t>
            </a:r>
            <a:r>
              <a:rPr lang="en-US" b="1" dirty="0" err="1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erja</a:t>
            </a:r>
            <a:r>
              <a:rPr lang="en-US" b="1" dirty="0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b="1" dirty="0" err="1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dan</a:t>
            </a:r>
            <a:r>
              <a:rPr lang="en-US" b="1" dirty="0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b="1" dirty="0" err="1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Undang-undang</a:t>
            </a:r>
            <a:endParaRPr lang="en-US" b="1" dirty="0">
              <a:solidFill>
                <a:srgbClr val="7030A0"/>
              </a:solidFill>
              <a:latin typeface="Times New Roman" charset="0"/>
              <a:ea typeface="Times New Roman" charset="0"/>
              <a:cs typeface="Times New Roman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79291" y="2368446"/>
            <a:ext cx="9818557" cy="448955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en-US" sz="3200" b="1" dirty="0" err="1" smtClean="0">
                <a:latin typeface="Times New Roman" charset="0"/>
                <a:ea typeface="Times New Roman" charset="0"/>
                <a:cs typeface="Times New Roman" charset="0"/>
              </a:rPr>
              <a:t>Pekerja</a:t>
            </a:r>
            <a:r>
              <a:rPr lang="en-US" altLang="en-US" sz="3200" b="1" dirty="0" smtClean="0">
                <a:latin typeface="Times New Roman" charset="0"/>
                <a:ea typeface="Times New Roman" charset="0"/>
                <a:cs typeface="Times New Roman" charset="0"/>
              </a:rPr>
              <a:t>/</a:t>
            </a:r>
            <a:r>
              <a:rPr lang="en-US" altLang="en-US" sz="3200" b="1" dirty="0" err="1" smtClean="0">
                <a:latin typeface="Times New Roman" charset="0"/>
                <a:ea typeface="Times New Roman" charset="0"/>
                <a:cs typeface="Times New Roman" charset="0"/>
              </a:rPr>
              <a:t>buruh</a:t>
            </a:r>
            <a:endParaRPr lang="en-US" altLang="en-US" sz="3200" dirty="0">
              <a:latin typeface="Times New Roman" charset="0"/>
              <a:ea typeface="Times New Roman" charset="0"/>
              <a:cs typeface="Times New Roman" charset="0"/>
            </a:endParaRPr>
          </a:p>
          <a:p>
            <a:pPr>
              <a:buFont typeface="Arial" charset="0"/>
              <a:buChar char="•"/>
            </a:pPr>
            <a:r>
              <a:rPr lang="en-US" altLang="en-US" sz="3200" dirty="0" err="1" smtClean="0">
                <a:latin typeface="Times New Roman" charset="0"/>
                <a:ea typeface="Times New Roman" charset="0"/>
                <a:cs typeface="Times New Roman" charset="0"/>
              </a:rPr>
              <a:t>adalah</a:t>
            </a:r>
            <a:r>
              <a:rPr lang="en-US" altLang="en-US" sz="3200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altLang="en-US" sz="3200" b="1" dirty="0" err="1">
                <a:latin typeface="Times New Roman" charset="0"/>
                <a:ea typeface="Times New Roman" charset="0"/>
                <a:cs typeface="Times New Roman" charset="0"/>
              </a:rPr>
              <a:t>warga</a:t>
            </a:r>
            <a:r>
              <a:rPr lang="en-US" altLang="en-US" sz="3200" b="1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altLang="en-US" sz="3200" b="1" dirty="0" err="1">
                <a:latin typeface="Times New Roman" charset="0"/>
                <a:ea typeface="Times New Roman" charset="0"/>
                <a:cs typeface="Times New Roman" charset="0"/>
              </a:rPr>
              <a:t>negara</a:t>
            </a:r>
            <a:r>
              <a:rPr lang="en-US" altLang="en-US" sz="3200" dirty="0">
                <a:latin typeface="Times New Roman" charset="0"/>
                <a:ea typeface="Times New Roman" charset="0"/>
                <a:cs typeface="Times New Roman" charset="0"/>
              </a:rPr>
              <a:t> yang </a:t>
            </a:r>
            <a:r>
              <a:rPr lang="en-US" altLang="en-US" sz="3200" dirty="0" err="1">
                <a:latin typeface="Times New Roman" charset="0"/>
                <a:ea typeface="Times New Roman" charset="0"/>
                <a:cs typeface="Times New Roman" charset="0"/>
              </a:rPr>
              <a:t>mempunyai</a:t>
            </a:r>
            <a:r>
              <a:rPr lang="en-US" altLang="en-US" sz="3200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altLang="en-US" sz="3200" dirty="0" err="1">
                <a:latin typeface="Times New Roman" charset="0"/>
                <a:ea typeface="Times New Roman" charset="0"/>
                <a:cs typeface="Times New Roman" charset="0"/>
              </a:rPr>
              <a:t>persamaan</a:t>
            </a:r>
            <a:r>
              <a:rPr lang="en-US" altLang="en-US" sz="3200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altLang="en-US" sz="3200" b="1" dirty="0" err="1">
                <a:latin typeface="Times New Roman" charset="0"/>
                <a:ea typeface="Times New Roman" charset="0"/>
                <a:cs typeface="Times New Roman" charset="0"/>
              </a:rPr>
              <a:t>kedudukan</a:t>
            </a:r>
            <a:r>
              <a:rPr lang="en-US" altLang="en-US" sz="3200" b="1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altLang="en-US" sz="3200" b="1" dirty="0" err="1">
                <a:latin typeface="Times New Roman" charset="0"/>
                <a:ea typeface="Times New Roman" charset="0"/>
                <a:cs typeface="Times New Roman" charset="0"/>
              </a:rPr>
              <a:t>dalam</a:t>
            </a:r>
            <a:r>
              <a:rPr lang="en-US" altLang="en-US" sz="3200" b="1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altLang="en-US" sz="3200" b="1" dirty="0" err="1" smtClean="0">
                <a:latin typeface="Times New Roman" charset="0"/>
                <a:ea typeface="Times New Roman" charset="0"/>
                <a:cs typeface="Times New Roman" charset="0"/>
              </a:rPr>
              <a:t>hukum</a:t>
            </a:r>
            <a:r>
              <a:rPr lang="en-US" altLang="en-US" sz="3200" b="1" dirty="0" smtClean="0">
                <a:latin typeface="Times New Roman" charset="0"/>
                <a:ea typeface="Times New Roman" charset="0"/>
                <a:cs typeface="Times New Roman" charset="0"/>
              </a:rPr>
              <a:t>.</a:t>
            </a:r>
          </a:p>
          <a:p>
            <a:pPr>
              <a:buFont typeface="Arial" charset="0"/>
              <a:buChar char="•"/>
            </a:pPr>
            <a:r>
              <a:rPr lang="en-US" altLang="en-US" sz="3200" dirty="0" err="1" smtClean="0">
                <a:latin typeface="Times New Roman" charset="0"/>
                <a:ea typeface="Times New Roman" charset="0"/>
                <a:cs typeface="Times New Roman" charset="0"/>
              </a:rPr>
              <a:t>Merupakan</a:t>
            </a:r>
            <a:r>
              <a:rPr lang="en-US" altLang="en-US" sz="3200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altLang="en-US" sz="3200" dirty="0" err="1" smtClean="0">
                <a:latin typeface="Times New Roman" charset="0"/>
                <a:ea typeface="Times New Roman" charset="0"/>
                <a:cs typeface="Times New Roman" charset="0"/>
              </a:rPr>
              <a:t>mitra</a:t>
            </a:r>
            <a:r>
              <a:rPr lang="en-US" altLang="en-US" sz="3200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altLang="en-US" sz="3200" dirty="0" err="1">
                <a:latin typeface="Times New Roman" charset="0"/>
                <a:ea typeface="Times New Roman" charset="0"/>
                <a:cs typeface="Times New Roman" charset="0"/>
              </a:rPr>
              <a:t>kerja</a:t>
            </a:r>
            <a:r>
              <a:rPr lang="en-US" altLang="en-US" sz="3200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altLang="en-US" sz="3200" dirty="0" err="1">
                <a:latin typeface="Times New Roman" charset="0"/>
                <a:ea typeface="Times New Roman" charset="0"/>
                <a:cs typeface="Times New Roman" charset="0"/>
              </a:rPr>
              <a:t>pengusaha</a:t>
            </a:r>
            <a:r>
              <a:rPr lang="en-US" altLang="en-US" sz="3200" dirty="0">
                <a:latin typeface="Times New Roman" charset="0"/>
                <a:ea typeface="Times New Roman" charset="0"/>
                <a:cs typeface="Times New Roman" charset="0"/>
              </a:rPr>
              <a:t> yang </a:t>
            </a:r>
            <a:r>
              <a:rPr lang="en-US" altLang="en-US" sz="3200" dirty="0" err="1">
                <a:latin typeface="Times New Roman" charset="0"/>
                <a:ea typeface="Times New Roman" charset="0"/>
                <a:cs typeface="Times New Roman" charset="0"/>
              </a:rPr>
              <a:t>sangat</a:t>
            </a:r>
            <a:r>
              <a:rPr lang="en-US" altLang="en-US" sz="3200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altLang="en-US" sz="3200" dirty="0" err="1">
                <a:latin typeface="Times New Roman" charset="0"/>
                <a:ea typeface="Times New Roman" charset="0"/>
                <a:cs typeface="Times New Roman" charset="0"/>
              </a:rPr>
              <a:t>penting</a:t>
            </a:r>
            <a:r>
              <a:rPr lang="en-US" altLang="en-US" sz="3200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altLang="en-US" sz="3200" dirty="0" err="1">
                <a:latin typeface="Times New Roman" charset="0"/>
                <a:ea typeface="Times New Roman" charset="0"/>
                <a:cs typeface="Times New Roman" charset="0"/>
              </a:rPr>
              <a:t>dalam</a:t>
            </a:r>
            <a:r>
              <a:rPr lang="en-US" altLang="en-US" sz="3200" dirty="0">
                <a:latin typeface="Times New Roman" charset="0"/>
                <a:ea typeface="Times New Roman" charset="0"/>
                <a:cs typeface="Times New Roman" charset="0"/>
              </a:rPr>
              <a:t> proses </a:t>
            </a:r>
            <a:r>
              <a:rPr lang="en-US" altLang="en-US" sz="3200" b="1" dirty="0" err="1">
                <a:latin typeface="Times New Roman" charset="0"/>
                <a:ea typeface="Times New Roman" charset="0"/>
                <a:cs typeface="Times New Roman" charset="0"/>
              </a:rPr>
              <a:t>produksi</a:t>
            </a:r>
            <a:r>
              <a:rPr lang="en-US" altLang="en-US" sz="3200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altLang="en-US" sz="3200" dirty="0" err="1">
                <a:latin typeface="Times New Roman" charset="0"/>
                <a:ea typeface="Times New Roman" charset="0"/>
                <a:cs typeface="Times New Roman" charset="0"/>
              </a:rPr>
              <a:t>dalam</a:t>
            </a:r>
            <a:r>
              <a:rPr lang="en-US" altLang="en-US" sz="3200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altLang="en-US" sz="3200" dirty="0" err="1">
                <a:latin typeface="Times New Roman" charset="0"/>
                <a:ea typeface="Times New Roman" charset="0"/>
                <a:cs typeface="Times New Roman" charset="0"/>
              </a:rPr>
              <a:t>rangka</a:t>
            </a:r>
            <a:r>
              <a:rPr lang="en-US" altLang="en-US" sz="3200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altLang="en-US" sz="3200" dirty="0" err="1">
                <a:latin typeface="Times New Roman" charset="0"/>
                <a:ea typeface="Times New Roman" charset="0"/>
                <a:cs typeface="Times New Roman" charset="0"/>
              </a:rPr>
              <a:t>meningkatkan</a:t>
            </a:r>
            <a:r>
              <a:rPr lang="en-US" altLang="en-US" sz="3200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altLang="en-US" sz="3200" dirty="0" err="1">
                <a:latin typeface="Times New Roman" charset="0"/>
                <a:ea typeface="Times New Roman" charset="0"/>
                <a:cs typeface="Times New Roman" charset="0"/>
              </a:rPr>
              <a:t>kesejahteraan</a:t>
            </a:r>
            <a:r>
              <a:rPr lang="en-US" altLang="en-US" sz="3200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altLang="en-US" sz="3200" dirty="0" err="1" smtClean="0">
                <a:latin typeface="Times New Roman" charset="0"/>
                <a:ea typeface="Times New Roman" charset="0"/>
                <a:cs typeface="Times New Roman" charset="0"/>
              </a:rPr>
              <a:t>pekerja</a:t>
            </a:r>
            <a:r>
              <a:rPr lang="en-US" altLang="en-US" sz="3200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altLang="en-US" sz="3200" dirty="0" err="1" smtClean="0">
                <a:latin typeface="Times New Roman" charset="0"/>
                <a:ea typeface="Times New Roman" charset="0"/>
                <a:cs typeface="Times New Roman" charset="0"/>
              </a:rPr>
              <a:t>dan</a:t>
            </a:r>
            <a:r>
              <a:rPr lang="en-US" altLang="en-US" sz="3200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altLang="en-US" sz="3200" dirty="0" err="1" smtClean="0">
                <a:latin typeface="Times New Roman" charset="0"/>
                <a:ea typeface="Times New Roman" charset="0"/>
                <a:cs typeface="Times New Roman" charset="0"/>
              </a:rPr>
              <a:t>keluarganya</a:t>
            </a:r>
            <a:r>
              <a:rPr lang="en-US" altLang="en-US" sz="3200" dirty="0" smtClean="0">
                <a:latin typeface="Times New Roman" charset="0"/>
                <a:ea typeface="Times New Roman" charset="0"/>
                <a:cs typeface="Times New Roman" charset="0"/>
              </a:rPr>
              <a:t>.</a:t>
            </a:r>
          </a:p>
          <a:p>
            <a:pPr>
              <a:buFont typeface="Arial" charset="0"/>
              <a:buChar char="•"/>
            </a:pPr>
            <a:r>
              <a:rPr lang="en-US" altLang="en-US" sz="3200" dirty="0" err="1" smtClean="0">
                <a:latin typeface="Times New Roman" charset="0"/>
                <a:ea typeface="Times New Roman" charset="0"/>
                <a:cs typeface="Times New Roman" charset="0"/>
              </a:rPr>
              <a:t>Menurut</a:t>
            </a:r>
            <a:r>
              <a:rPr lang="en-US" altLang="en-US" sz="3200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altLang="en-US" sz="3200" dirty="0" err="1" smtClean="0">
                <a:latin typeface="Times New Roman" charset="0"/>
                <a:ea typeface="Times New Roman" charset="0"/>
                <a:cs typeface="Times New Roman" charset="0"/>
              </a:rPr>
              <a:t>pasal</a:t>
            </a:r>
            <a:r>
              <a:rPr lang="en-US" altLang="en-US" sz="3200" dirty="0" smtClean="0">
                <a:latin typeface="Times New Roman" charset="0"/>
                <a:ea typeface="Times New Roman" charset="0"/>
                <a:cs typeface="Times New Roman" charset="0"/>
              </a:rPr>
              <a:t> 1 </a:t>
            </a:r>
            <a:r>
              <a:rPr lang="en-US" altLang="en-US" sz="3200" dirty="0" err="1" smtClean="0">
                <a:latin typeface="Times New Roman" charset="0"/>
                <a:ea typeface="Times New Roman" charset="0"/>
                <a:cs typeface="Times New Roman" charset="0"/>
              </a:rPr>
              <a:t>ayat</a:t>
            </a:r>
            <a:r>
              <a:rPr lang="en-US" altLang="en-US" sz="3200" dirty="0" smtClean="0">
                <a:latin typeface="Times New Roman" charset="0"/>
                <a:ea typeface="Times New Roman" charset="0"/>
                <a:cs typeface="Times New Roman" charset="0"/>
              </a:rPr>
              <a:t> 1, UU no 21 </a:t>
            </a:r>
            <a:r>
              <a:rPr lang="en-US" altLang="en-US" sz="3200" dirty="0" err="1" smtClean="0">
                <a:latin typeface="Times New Roman" charset="0"/>
                <a:ea typeface="Times New Roman" charset="0"/>
                <a:cs typeface="Times New Roman" charset="0"/>
              </a:rPr>
              <a:t>tahun</a:t>
            </a:r>
            <a:r>
              <a:rPr lang="en-US" altLang="en-US" sz="3200" dirty="0" smtClean="0">
                <a:latin typeface="Times New Roman" charset="0"/>
                <a:ea typeface="Times New Roman" charset="0"/>
                <a:cs typeface="Times New Roman" charset="0"/>
              </a:rPr>
              <a:t> 2000 </a:t>
            </a:r>
            <a:r>
              <a:rPr lang="en-US" altLang="en-US" sz="3200" dirty="0" err="1" smtClean="0">
                <a:latin typeface="Times New Roman" charset="0"/>
                <a:ea typeface="Times New Roman" charset="0"/>
                <a:cs typeface="Times New Roman" charset="0"/>
              </a:rPr>
              <a:t>tentang</a:t>
            </a:r>
            <a:r>
              <a:rPr lang="en-US" altLang="en-US" sz="3200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altLang="en-US" sz="3200" dirty="0" err="1" smtClean="0">
                <a:latin typeface="Times New Roman" charset="0"/>
                <a:ea typeface="Times New Roman" charset="0"/>
                <a:cs typeface="Times New Roman" charset="0"/>
              </a:rPr>
              <a:t>serikat</a:t>
            </a:r>
            <a:r>
              <a:rPr lang="en-US" altLang="en-US" sz="3200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altLang="en-US" sz="3200" dirty="0" err="1" smtClean="0">
                <a:latin typeface="Times New Roman" charset="0"/>
                <a:ea typeface="Times New Roman" charset="0"/>
                <a:cs typeface="Times New Roman" charset="0"/>
              </a:rPr>
              <a:t>pekerja</a:t>
            </a:r>
            <a:r>
              <a:rPr lang="en-US" altLang="en-US" sz="3200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altLang="en-US" sz="3200" dirty="0" err="1" smtClean="0">
                <a:latin typeface="Times New Roman" charset="0"/>
                <a:ea typeface="Times New Roman" charset="0"/>
                <a:cs typeface="Times New Roman" charset="0"/>
              </a:rPr>
              <a:t>adalah</a:t>
            </a:r>
            <a:r>
              <a:rPr lang="en-US" altLang="en-US" sz="3200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altLang="en-US" sz="3200" dirty="0" err="1" smtClean="0">
                <a:latin typeface="Times New Roman" charset="0"/>
                <a:ea typeface="Times New Roman" charset="0"/>
                <a:cs typeface="Times New Roman" charset="0"/>
              </a:rPr>
              <a:t>organisasi</a:t>
            </a:r>
            <a:r>
              <a:rPr lang="en-US" altLang="en-US" sz="3200" dirty="0" smtClean="0">
                <a:latin typeface="Times New Roman" charset="0"/>
                <a:ea typeface="Times New Roman" charset="0"/>
                <a:cs typeface="Times New Roman" charset="0"/>
              </a:rPr>
              <a:t> yang </a:t>
            </a:r>
            <a:r>
              <a:rPr lang="en-US" altLang="en-US" sz="3200" dirty="0" err="1" smtClean="0">
                <a:latin typeface="Times New Roman" charset="0"/>
                <a:ea typeface="Times New Roman" charset="0"/>
                <a:cs typeface="Times New Roman" charset="0"/>
              </a:rPr>
              <a:t>dibentuk</a:t>
            </a:r>
            <a:r>
              <a:rPr lang="en-US" altLang="en-US" sz="3200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altLang="en-US" sz="3200" dirty="0" err="1" smtClean="0">
                <a:latin typeface="Times New Roman" charset="0"/>
                <a:ea typeface="Times New Roman" charset="0"/>
                <a:cs typeface="Times New Roman" charset="0"/>
              </a:rPr>
              <a:t>dari</a:t>
            </a:r>
            <a:r>
              <a:rPr lang="en-US" altLang="en-US" sz="3200" dirty="0" smtClean="0">
                <a:latin typeface="Times New Roman" charset="0"/>
                <a:ea typeface="Times New Roman" charset="0"/>
                <a:cs typeface="Times New Roman" charset="0"/>
              </a:rPr>
              <a:t>, </a:t>
            </a:r>
            <a:r>
              <a:rPr lang="en-US" altLang="en-US" sz="3200" dirty="0" err="1" smtClean="0">
                <a:latin typeface="Times New Roman" charset="0"/>
                <a:ea typeface="Times New Roman" charset="0"/>
                <a:cs typeface="Times New Roman" charset="0"/>
              </a:rPr>
              <a:t>oleh</a:t>
            </a:r>
            <a:r>
              <a:rPr lang="en-US" altLang="en-US" sz="3200" dirty="0" smtClean="0">
                <a:latin typeface="Times New Roman" charset="0"/>
                <a:ea typeface="Times New Roman" charset="0"/>
                <a:cs typeface="Times New Roman" charset="0"/>
              </a:rPr>
              <a:t>, </a:t>
            </a:r>
            <a:r>
              <a:rPr lang="en-US" altLang="en-US" sz="3200" dirty="0" err="1" smtClean="0">
                <a:latin typeface="Times New Roman" charset="0"/>
                <a:ea typeface="Times New Roman" charset="0"/>
                <a:cs typeface="Times New Roman" charset="0"/>
              </a:rPr>
              <a:t>dan</a:t>
            </a:r>
            <a:r>
              <a:rPr lang="en-US" altLang="en-US" sz="3200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altLang="en-US" sz="3200" dirty="0" err="1" smtClean="0">
                <a:latin typeface="Times New Roman" charset="0"/>
                <a:ea typeface="Times New Roman" charset="0"/>
                <a:cs typeface="Times New Roman" charset="0"/>
              </a:rPr>
              <a:t>untuk</a:t>
            </a:r>
            <a:r>
              <a:rPr lang="en-US" altLang="en-US" sz="3200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altLang="en-US" sz="3200" dirty="0" err="1" smtClean="0">
                <a:latin typeface="Times New Roman" charset="0"/>
                <a:ea typeface="Times New Roman" charset="0"/>
                <a:cs typeface="Times New Roman" charset="0"/>
              </a:rPr>
              <a:t>pekerja</a:t>
            </a:r>
            <a:r>
              <a:rPr lang="en-US" altLang="en-US" sz="3200" dirty="0" smtClean="0">
                <a:latin typeface="Times New Roman" charset="0"/>
                <a:ea typeface="Times New Roman" charset="0"/>
                <a:cs typeface="Times New Roman" charset="0"/>
              </a:rPr>
              <a:t>/</a:t>
            </a:r>
            <a:r>
              <a:rPr lang="en-US" altLang="en-US" sz="3200" dirty="0" err="1" smtClean="0">
                <a:latin typeface="Times New Roman" charset="0"/>
                <a:ea typeface="Times New Roman" charset="0"/>
                <a:cs typeface="Times New Roman" charset="0"/>
              </a:rPr>
              <a:t>buruh</a:t>
            </a:r>
            <a:r>
              <a:rPr lang="en-US" altLang="en-US" sz="3200" dirty="0" smtClean="0">
                <a:latin typeface="Times New Roman" charset="0"/>
                <a:ea typeface="Times New Roman" charset="0"/>
                <a:cs typeface="Times New Roman" charset="0"/>
              </a:rPr>
              <a:t>.</a:t>
            </a:r>
          </a:p>
          <a:p>
            <a:pPr>
              <a:buFont typeface="Arial" charset="0"/>
              <a:buChar char="•"/>
            </a:pPr>
            <a:endParaRPr lang="en-US" alt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8690319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Sifat</a:t>
            </a:r>
            <a:r>
              <a:rPr lang="en-US" dirty="0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serikat</a:t>
            </a:r>
            <a:r>
              <a:rPr lang="en-US" dirty="0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pekerja</a:t>
            </a:r>
            <a:r>
              <a:rPr lang="en-US" dirty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atau</a:t>
            </a:r>
            <a:r>
              <a:rPr lang="en-US" dirty="0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serikat</a:t>
            </a:r>
            <a:r>
              <a:rPr lang="en-US" dirty="0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buruh</a:t>
            </a:r>
            <a:endParaRPr lang="en-US" dirty="0">
              <a:solidFill>
                <a:srgbClr val="7030A0"/>
              </a:solidFill>
              <a:latin typeface="Times New Roman" charset="0"/>
              <a:ea typeface="Times New Roman" charset="0"/>
              <a:cs typeface="Times New Roman" charset="0"/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/>
          </p:nvPr>
        </p:nvGraphicFramePr>
        <p:xfrm>
          <a:off x="614597" y="2488367"/>
          <a:ext cx="10891603" cy="436963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00249542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0" y="-1"/>
            <a:ext cx="9144000" cy="1600201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/>
            </a:r>
            <a:br>
              <a:rPr lang="en-US" dirty="0" smtClean="0"/>
            </a:br>
            <a:r>
              <a:rPr lang="en-US" b="1" dirty="0" err="1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Gerakan</a:t>
            </a:r>
            <a:r>
              <a:rPr lang="en-US" b="1" dirty="0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b="1" dirty="0" err="1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dan</a:t>
            </a:r>
            <a:r>
              <a:rPr lang="en-US" b="1" dirty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/>
            </a:r>
            <a:br>
              <a:rPr lang="en-US" b="1" dirty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</a:br>
            <a:r>
              <a:rPr lang="en-US" b="1" dirty="0" err="1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Pemilihan</a:t>
            </a:r>
            <a:r>
              <a:rPr lang="en-US" b="1" dirty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b="1" dirty="0" err="1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Serikat</a:t>
            </a:r>
            <a:r>
              <a:rPr lang="en-US" b="1" dirty="0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b="1" dirty="0" err="1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Pekerja</a:t>
            </a:r>
            <a:r>
              <a:rPr lang="en-US" b="1" dirty="0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/>
            </a:r>
            <a:br>
              <a:rPr lang="en-US" b="1" dirty="0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</a:br>
            <a:endParaRPr lang="en-US" b="1" dirty="0">
              <a:solidFill>
                <a:srgbClr val="7030A0"/>
              </a:solidFill>
              <a:latin typeface="Times New Roman" charset="0"/>
              <a:ea typeface="Times New Roman" charset="0"/>
              <a:cs typeface="Times New Roman" charset="0"/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/>
          </p:nvPr>
        </p:nvGraphicFramePr>
        <p:xfrm>
          <a:off x="1981200" y="1600201"/>
          <a:ext cx="8229600" cy="525779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50061899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78702" y="764373"/>
            <a:ext cx="9527498" cy="1293028"/>
          </a:xfrm>
        </p:spPr>
        <p:txBody>
          <a:bodyPr/>
          <a:lstStyle/>
          <a:p>
            <a:pPr algn="l"/>
            <a:r>
              <a:rPr lang="en-US" dirty="0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Proses </a:t>
            </a:r>
            <a:r>
              <a:rPr lang="en-US" dirty="0" err="1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Persetujuan</a:t>
            </a:r>
            <a:r>
              <a:rPr lang="en-US" dirty="0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Kolektif</a:t>
            </a:r>
            <a:endParaRPr lang="en-US" dirty="0">
              <a:solidFill>
                <a:srgbClr val="7030A0"/>
              </a:solidFill>
              <a:latin typeface="Times New Roman" charset="0"/>
              <a:ea typeface="Times New Roman" charset="0"/>
              <a:cs typeface="Times New Roman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78702" y="2194560"/>
            <a:ext cx="9698636" cy="4536024"/>
          </a:xfrm>
        </p:spPr>
        <p:txBody>
          <a:bodyPr>
            <a:normAutofit/>
          </a:bodyPr>
          <a:lstStyle/>
          <a:p>
            <a:pPr>
              <a:buFont typeface="Arial" charset="0"/>
              <a:buChar char="•"/>
            </a:pPr>
            <a:r>
              <a:rPr lang="en-US" sz="3200" b="1" dirty="0" err="1" smtClean="0">
                <a:latin typeface="Times New Roman" charset="0"/>
                <a:ea typeface="Times New Roman" charset="0"/>
                <a:cs typeface="Times New Roman" charset="0"/>
              </a:rPr>
              <a:t>Persetujuan</a:t>
            </a:r>
            <a:r>
              <a:rPr lang="en-US" sz="3200" b="1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200" b="1" dirty="0" err="1" smtClean="0">
                <a:latin typeface="Times New Roman" charset="0"/>
                <a:ea typeface="Times New Roman" charset="0"/>
                <a:cs typeface="Times New Roman" charset="0"/>
              </a:rPr>
              <a:t>kolektif</a:t>
            </a:r>
            <a:r>
              <a:rPr lang="en-US" sz="3200" b="1" dirty="0" smtClean="0">
                <a:latin typeface="Times New Roman" charset="0"/>
                <a:ea typeface="Times New Roman" charset="0"/>
                <a:cs typeface="Times New Roman" charset="0"/>
              </a:rPr>
              <a:t>:</a:t>
            </a:r>
          </a:p>
          <a:p>
            <a:pPr marL="0" indent="0">
              <a:buNone/>
            </a:pPr>
            <a:r>
              <a:rPr lang="en-US" sz="3200" dirty="0" smtClean="0">
                <a:latin typeface="Times New Roman" charset="0"/>
                <a:ea typeface="Times New Roman" charset="0"/>
                <a:cs typeface="Times New Roman" charset="0"/>
              </a:rPr>
              <a:t>   </a:t>
            </a:r>
            <a:r>
              <a:rPr lang="en-US" sz="3200" dirty="0" err="1" smtClean="0">
                <a:latin typeface="Times New Roman" charset="0"/>
                <a:ea typeface="Times New Roman" charset="0"/>
                <a:cs typeface="Times New Roman" charset="0"/>
              </a:rPr>
              <a:t>perwakilan</a:t>
            </a:r>
            <a:r>
              <a:rPr lang="en-US" sz="3200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200" dirty="0" err="1" smtClean="0">
                <a:latin typeface="Times New Roman" charset="0"/>
                <a:ea typeface="Times New Roman" charset="0"/>
                <a:cs typeface="Times New Roman" charset="0"/>
              </a:rPr>
              <a:t>dari</a:t>
            </a:r>
            <a:r>
              <a:rPr lang="en-US" sz="3200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200" b="1" dirty="0" err="1" smtClean="0">
                <a:latin typeface="Times New Roman" charset="0"/>
                <a:ea typeface="Times New Roman" charset="0"/>
                <a:cs typeface="Times New Roman" charset="0"/>
              </a:rPr>
              <a:t>manajemen</a:t>
            </a:r>
            <a:r>
              <a:rPr lang="en-US" sz="3200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200" dirty="0" err="1" smtClean="0">
                <a:latin typeface="Times New Roman" charset="0"/>
                <a:ea typeface="Times New Roman" charset="0"/>
                <a:cs typeface="Times New Roman" charset="0"/>
              </a:rPr>
              <a:t>dan</a:t>
            </a:r>
            <a:r>
              <a:rPr lang="en-US" sz="3200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200" b="1" dirty="0" err="1" smtClean="0">
                <a:latin typeface="Times New Roman" charset="0"/>
                <a:ea typeface="Times New Roman" charset="0"/>
                <a:cs typeface="Times New Roman" charset="0"/>
              </a:rPr>
              <a:t>serikat</a:t>
            </a:r>
            <a:r>
              <a:rPr lang="en-US" sz="3200" b="1" dirty="0" smtClean="0">
                <a:latin typeface="Times New Roman" charset="0"/>
                <a:ea typeface="Times New Roman" charset="0"/>
                <a:cs typeface="Times New Roman" charset="0"/>
              </a:rPr>
              <a:t>  </a:t>
            </a:r>
            <a:r>
              <a:rPr lang="en-US" sz="3200" b="1" dirty="0" err="1" smtClean="0">
                <a:latin typeface="Times New Roman" charset="0"/>
                <a:ea typeface="Times New Roman" charset="0"/>
                <a:cs typeface="Times New Roman" charset="0"/>
              </a:rPr>
              <a:t>pekerja</a:t>
            </a:r>
            <a:r>
              <a:rPr lang="en-US" sz="3200" b="1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</a:p>
          <a:p>
            <a:pPr marL="0" indent="0">
              <a:buNone/>
            </a:pPr>
            <a:r>
              <a:rPr lang="en-US" sz="3200" b="1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200" b="1" dirty="0" smtClean="0">
                <a:latin typeface="Times New Roman" charset="0"/>
                <a:ea typeface="Times New Roman" charset="0"/>
                <a:cs typeface="Times New Roman" charset="0"/>
              </a:rPr>
              <a:t>  </a:t>
            </a:r>
            <a:r>
              <a:rPr lang="en-US" sz="3200" dirty="0" err="1" smtClean="0">
                <a:latin typeface="Times New Roman" charset="0"/>
                <a:ea typeface="Times New Roman" charset="0"/>
                <a:cs typeface="Times New Roman" charset="0"/>
              </a:rPr>
              <a:t>untuk</a:t>
            </a:r>
            <a:r>
              <a:rPr lang="en-US" sz="3200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200" dirty="0" err="1" smtClean="0">
                <a:latin typeface="Times New Roman" charset="0"/>
                <a:ea typeface="Times New Roman" charset="0"/>
                <a:cs typeface="Times New Roman" charset="0"/>
              </a:rPr>
              <a:t>menegosiasikan</a:t>
            </a:r>
            <a:r>
              <a:rPr lang="en-US" sz="3200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200" dirty="0" err="1" smtClean="0">
                <a:latin typeface="Times New Roman" charset="0"/>
                <a:ea typeface="Times New Roman" charset="0"/>
                <a:cs typeface="Times New Roman" charset="0"/>
              </a:rPr>
              <a:t>persetujuan</a:t>
            </a:r>
            <a:r>
              <a:rPr lang="en-US" sz="3200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200" dirty="0" err="1" smtClean="0">
                <a:latin typeface="Times New Roman" charset="0"/>
                <a:ea typeface="Times New Roman" charset="0"/>
                <a:cs typeface="Times New Roman" charset="0"/>
              </a:rPr>
              <a:t>serikat</a:t>
            </a:r>
            <a:r>
              <a:rPr lang="en-US" sz="3200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200" dirty="0" err="1" smtClean="0">
                <a:latin typeface="Times New Roman" charset="0"/>
                <a:ea typeface="Times New Roman" charset="0"/>
                <a:cs typeface="Times New Roman" charset="0"/>
              </a:rPr>
              <a:t>pekerja</a:t>
            </a:r>
            <a:r>
              <a:rPr lang="en-US" sz="3200" dirty="0" smtClean="0">
                <a:latin typeface="Times New Roman" charset="0"/>
                <a:ea typeface="Times New Roman" charset="0"/>
                <a:cs typeface="Times New Roman" charset="0"/>
              </a:rPr>
              <a:t>.</a:t>
            </a:r>
          </a:p>
          <a:p>
            <a:pPr>
              <a:buFont typeface="Arial" charset="0"/>
              <a:buChar char="•"/>
            </a:pPr>
            <a:endParaRPr lang="en-US" sz="3200" b="1" dirty="0" smtClean="0">
              <a:latin typeface="Times New Roman" charset="0"/>
              <a:ea typeface="Times New Roman" charset="0"/>
              <a:cs typeface="Times New Roman" charset="0"/>
            </a:endParaRPr>
          </a:p>
          <a:p>
            <a:pPr>
              <a:buFont typeface="Arial" charset="0"/>
              <a:buChar char="•"/>
            </a:pPr>
            <a:r>
              <a:rPr lang="en-US" sz="3200" b="1" dirty="0" err="1" smtClean="0">
                <a:latin typeface="Times New Roman" charset="0"/>
                <a:ea typeface="Times New Roman" charset="0"/>
                <a:cs typeface="Times New Roman" charset="0"/>
              </a:rPr>
              <a:t>Persetujuan</a:t>
            </a:r>
            <a:r>
              <a:rPr lang="en-US" sz="3200" b="1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200" b="1" dirty="0" err="1" smtClean="0">
                <a:latin typeface="Times New Roman" charset="0"/>
                <a:ea typeface="Times New Roman" charset="0"/>
                <a:cs typeface="Times New Roman" charset="0"/>
              </a:rPr>
              <a:t>dengan</a:t>
            </a:r>
            <a:r>
              <a:rPr lang="en-US" sz="3200" b="1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200" b="1" dirty="0" err="1" smtClean="0">
                <a:latin typeface="Times New Roman" charset="0"/>
                <a:ea typeface="Times New Roman" charset="0"/>
                <a:cs typeface="Times New Roman" charset="0"/>
              </a:rPr>
              <a:t>maksud</a:t>
            </a:r>
            <a:r>
              <a:rPr lang="en-US" sz="3200" b="1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200" b="1" dirty="0" err="1" smtClean="0">
                <a:latin typeface="Times New Roman" charset="0"/>
                <a:ea typeface="Times New Roman" charset="0"/>
                <a:cs typeface="Times New Roman" charset="0"/>
              </a:rPr>
              <a:t>baik</a:t>
            </a:r>
            <a:r>
              <a:rPr lang="en-US" sz="3200" b="1" dirty="0" smtClean="0">
                <a:latin typeface="Times New Roman" charset="0"/>
                <a:ea typeface="Times New Roman" charset="0"/>
                <a:cs typeface="Times New Roman" charset="0"/>
              </a:rPr>
              <a:t>:</a:t>
            </a:r>
          </a:p>
          <a:p>
            <a:pPr marL="0" indent="0">
              <a:buNone/>
            </a:pPr>
            <a:r>
              <a:rPr lang="en-US" sz="3200" dirty="0" smtClean="0">
                <a:latin typeface="Times New Roman" charset="0"/>
                <a:ea typeface="Times New Roman" charset="0"/>
                <a:cs typeface="Times New Roman" charset="0"/>
              </a:rPr>
              <a:t>  </a:t>
            </a:r>
            <a:r>
              <a:rPr lang="en-US" sz="3200" dirty="0" err="1" smtClean="0">
                <a:latin typeface="Times New Roman" charset="0"/>
                <a:ea typeface="Times New Roman" charset="0"/>
                <a:cs typeface="Times New Roman" charset="0"/>
              </a:rPr>
              <a:t>Kedua</a:t>
            </a:r>
            <a:r>
              <a:rPr lang="en-US" sz="3200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200" dirty="0" err="1" smtClean="0">
                <a:latin typeface="Times New Roman" charset="0"/>
                <a:ea typeface="Times New Roman" charset="0"/>
                <a:cs typeface="Times New Roman" charset="0"/>
              </a:rPr>
              <a:t>belah</a:t>
            </a:r>
            <a:r>
              <a:rPr lang="en-US" sz="3200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200" dirty="0" err="1" smtClean="0">
                <a:latin typeface="Times New Roman" charset="0"/>
                <a:ea typeface="Times New Roman" charset="0"/>
                <a:cs typeface="Times New Roman" charset="0"/>
              </a:rPr>
              <a:t>pihak</a:t>
            </a:r>
            <a:r>
              <a:rPr lang="en-US" sz="3200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200" dirty="0" err="1" smtClean="0">
                <a:latin typeface="Times New Roman" charset="0"/>
                <a:ea typeface="Times New Roman" charset="0"/>
                <a:cs typeface="Times New Roman" charset="0"/>
              </a:rPr>
              <a:t>berkomunikasi</a:t>
            </a:r>
            <a:r>
              <a:rPr lang="en-US" sz="3200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200" dirty="0" err="1" smtClean="0">
                <a:latin typeface="Times New Roman" charset="0"/>
                <a:ea typeface="Times New Roman" charset="0"/>
                <a:cs typeface="Times New Roman" charset="0"/>
              </a:rPr>
              <a:t>dan</a:t>
            </a:r>
            <a:r>
              <a:rPr lang="en-US" sz="3200" dirty="0" smtClean="0">
                <a:latin typeface="Times New Roman" charset="0"/>
                <a:ea typeface="Times New Roman" charset="0"/>
                <a:cs typeface="Times New Roman" charset="0"/>
              </a:rPr>
              <a:t>  </a:t>
            </a:r>
            <a:r>
              <a:rPr lang="en-US" sz="3200" dirty="0" err="1" smtClean="0">
                <a:latin typeface="Times New Roman" charset="0"/>
                <a:ea typeface="Times New Roman" charset="0"/>
                <a:cs typeface="Times New Roman" charset="0"/>
              </a:rPr>
              <a:t>bernegosiasi</a:t>
            </a:r>
            <a:r>
              <a:rPr lang="en-US" sz="3200" dirty="0" smtClean="0">
                <a:latin typeface="Times New Roman" charset="0"/>
                <a:ea typeface="Times New Roman" charset="0"/>
                <a:cs typeface="Times New Roman" charset="0"/>
              </a:rPr>
              <a:t>, </a:t>
            </a:r>
          </a:p>
          <a:p>
            <a:pPr marL="0" indent="0">
              <a:buNone/>
            </a:pPr>
            <a:r>
              <a:rPr lang="en-US" sz="3200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200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200" dirty="0" err="1" smtClean="0">
                <a:latin typeface="Times New Roman" charset="0"/>
                <a:ea typeface="Times New Roman" charset="0"/>
                <a:cs typeface="Times New Roman" charset="0"/>
              </a:rPr>
              <a:t>membuat</a:t>
            </a:r>
            <a:r>
              <a:rPr lang="en-US" sz="3200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200" dirty="0" err="1" smtClean="0">
                <a:latin typeface="Times New Roman" charset="0"/>
                <a:ea typeface="Times New Roman" charset="0"/>
                <a:cs typeface="Times New Roman" charset="0"/>
              </a:rPr>
              <a:t>usaha</a:t>
            </a:r>
            <a:r>
              <a:rPr lang="en-US" sz="3200" dirty="0" smtClean="0">
                <a:latin typeface="Times New Roman" charset="0"/>
                <a:ea typeface="Times New Roman" charset="0"/>
                <a:cs typeface="Times New Roman" charset="0"/>
              </a:rPr>
              <a:t> yang </a:t>
            </a:r>
            <a:r>
              <a:rPr lang="en-US" sz="3200" dirty="0" err="1" smtClean="0">
                <a:latin typeface="Times New Roman" charset="0"/>
                <a:ea typeface="Times New Roman" charset="0"/>
                <a:cs typeface="Times New Roman" charset="0"/>
              </a:rPr>
              <a:t>wajar</a:t>
            </a:r>
            <a:r>
              <a:rPr lang="en-US" sz="3200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200" dirty="0" err="1" smtClean="0">
                <a:latin typeface="Times New Roman" charset="0"/>
                <a:ea typeface="Times New Roman" charset="0"/>
                <a:cs typeface="Times New Roman" charset="0"/>
              </a:rPr>
              <a:t>untuk</a:t>
            </a:r>
            <a:r>
              <a:rPr lang="en-US" sz="3200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200" dirty="0" err="1" smtClean="0">
                <a:latin typeface="Times New Roman" charset="0"/>
                <a:ea typeface="Times New Roman" charset="0"/>
                <a:cs typeface="Times New Roman" charset="0"/>
              </a:rPr>
              <a:t>sebuah</a:t>
            </a:r>
            <a:r>
              <a:rPr lang="en-US" sz="3200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200" dirty="0" err="1" smtClean="0">
                <a:latin typeface="Times New Roman" charset="0"/>
                <a:ea typeface="Times New Roman" charset="0"/>
                <a:cs typeface="Times New Roman" charset="0"/>
              </a:rPr>
              <a:t>kesepakatan</a:t>
            </a:r>
            <a:r>
              <a:rPr lang="en-US" sz="3200" dirty="0" smtClean="0">
                <a:latin typeface="Times New Roman" charset="0"/>
                <a:ea typeface="Times New Roman" charset="0"/>
                <a:cs typeface="Times New Roman" charset="0"/>
              </a:rPr>
              <a:t>.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8980636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52078" y="1454046"/>
            <a:ext cx="7435121" cy="4721902"/>
          </a:xfrm>
        </p:spPr>
        <p:txBody>
          <a:bodyPr>
            <a:normAutofit lnSpcReduction="1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en-US" sz="2400" dirty="0" err="1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Persetujuan</a:t>
            </a:r>
            <a:r>
              <a:rPr lang="en-US" sz="2400" dirty="0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2400" dirty="0" err="1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permukaan</a:t>
            </a:r>
            <a:r>
              <a:rPr lang="en-US" sz="2400" dirty="0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.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400" dirty="0" err="1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Konsesi</a:t>
            </a:r>
            <a:r>
              <a:rPr lang="en-US" sz="2400" dirty="0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 yang </a:t>
            </a:r>
            <a:r>
              <a:rPr lang="en-US" sz="2400" dirty="0" err="1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tidak</a:t>
            </a:r>
            <a:r>
              <a:rPr lang="en-US" sz="2400" dirty="0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2400" dirty="0" err="1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memadai</a:t>
            </a:r>
            <a:r>
              <a:rPr lang="en-US" sz="2400" dirty="0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.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400" dirty="0" err="1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Usulan</a:t>
            </a:r>
            <a:r>
              <a:rPr lang="en-US" sz="2400" dirty="0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2400" dirty="0" err="1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dan</a:t>
            </a:r>
            <a:r>
              <a:rPr lang="en-US" sz="2400" dirty="0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2400" dirty="0" err="1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permintaan</a:t>
            </a:r>
            <a:r>
              <a:rPr lang="en-US" sz="2400" dirty="0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 yang </a:t>
            </a:r>
            <a:r>
              <a:rPr lang="en-US" sz="2400" dirty="0" err="1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tidak</a:t>
            </a:r>
            <a:r>
              <a:rPr lang="en-US" sz="2400" dirty="0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2400" dirty="0" err="1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memadai</a:t>
            </a:r>
            <a:r>
              <a:rPr lang="en-US" sz="2400" dirty="0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.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400" dirty="0" err="1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Taktik</a:t>
            </a:r>
            <a:r>
              <a:rPr lang="en-US" sz="2400" dirty="0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2400" dirty="0" err="1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memperlambat</a:t>
            </a:r>
            <a:r>
              <a:rPr lang="en-US" sz="2400" dirty="0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.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400" dirty="0" err="1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Kondisi</a:t>
            </a:r>
            <a:r>
              <a:rPr lang="en-US" sz="2400" dirty="0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2400" dirty="0" err="1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pembebanan</a:t>
            </a:r>
            <a:r>
              <a:rPr lang="en-US" sz="2400" dirty="0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.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400" dirty="0" err="1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Membuat</a:t>
            </a:r>
            <a:r>
              <a:rPr lang="en-US" sz="2400" dirty="0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2400" dirty="0" err="1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perubahan</a:t>
            </a:r>
            <a:r>
              <a:rPr lang="en-US" sz="2400" dirty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2400" dirty="0" err="1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sepihak</a:t>
            </a:r>
            <a:r>
              <a:rPr lang="en-US" sz="2400" dirty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.</a:t>
            </a:r>
            <a:endParaRPr lang="en-US" sz="2400" dirty="0" smtClean="0">
              <a:solidFill>
                <a:srgbClr val="7030A0"/>
              </a:solidFill>
              <a:latin typeface="Times New Roman" charset="0"/>
              <a:ea typeface="Times New Roman" charset="0"/>
              <a:cs typeface="Times New Roman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en-US" sz="2400" dirty="0" err="1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Memotong</a:t>
            </a:r>
            <a:r>
              <a:rPr lang="en-US" sz="2400" dirty="0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2400" dirty="0" err="1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perwakilan</a:t>
            </a:r>
            <a:r>
              <a:rPr lang="en-US" sz="2400" dirty="0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.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400" dirty="0" err="1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Melakukan</a:t>
            </a:r>
            <a:r>
              <a:rPr lang="en-US" sz="2400" dirty="0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2400" dirty="0" err="1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praktek</a:t>
            </a:r>
            <a:r>
              <a:rPr lang="en-US" sz="2400" dirty="0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2400" dirty="0" err="1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pekerja</a:t>
            </a:r>
            <a:r>
              <a:rPr lang="en-US" sz="2400" dirty="0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 yang </a:t>
            </a:r>
            <a:r>
              <a:rPr lang="en-US" sz="2400" dirty="0" err="1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tidak</a:t>
            </a:r>
            <a:r>
              <a:rPr lang="en-US" sz="2400" dirty="0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2400" dirty="0" err="1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adil</a:t>
            </a:r>
            <a:r>
              <a:rPr lang="en-US" sz="2400" dirty="0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2400" dirty="0" err="1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selama</a:t>
            </a:r>
            <a:r>
              <a:rPr lang="en-US" sz="2400" dirty="0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2400" dirty="0" err="1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negosiasi</a:t>
            </a:r>
            <a:r>
              <a:rPr lang="en-US" sz="2400" dirty="0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.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400" dirty="0" err="1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Menahan</a:t>
            </a:r>
            <a:r>
              <a:rPr lang="en-US" sz="2400" dirty="0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2400" dirty="0" err="1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informasi</a:t>
            </a:r>
            <a:r>
              <a:rPr lang="en-US" sz="2400" dirty="0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.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400" dirty="0" err="1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Mengabaikan</a:t>
            </a:r>
            <a:r>
              <a:rPr lang="en-US" sz="2400" dirty="0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2400" dirty="0" err="1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hal-hal</a:t>
            </a:r>
            <a:r>
              <a:rPr lang="en-US" sz="2400" dirty="0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2400" dirty="0" err="1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persetujuan</a:t>
            </a:r>
            <a:r>
              <a:rPr lang="en-US" sz="2400" dirty="0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.</a:t>
            </a:r>
          </a:p>
          <a:p>
            <a:pPr marL="514350" indent="-514350">
              <a:buFont typeface="+mj-lt"/>
              <a:buAutoNum type="arabicPeriod"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Rounded Rectangle 3"/>
          <p:cNvSpPr/>
          <p:nvPr/>
        </p:nvSpPr>
        <p:spPr>
          <a:xfrm>
            <a:off x="554636" y="1454046"/>
            <a:ext cx="2413416" cy="4721902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200" dirty="0" err="1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Persetujuan</a:t>
            </a:r>
            <a:r>
              <a:rPr lang="en-US" sz="3200" dirty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200" b="1" dirty="0" err="1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tidak</a:t>
            </a:r>
            <a:r>
              <a:rPr lang="en-US" sz="3200" dirty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200" dirty="0" err="1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memiliki</a:t>
            </a:r>
            <a:r>
              <a:rPr lang="en-US" sz="3200" dirty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200" dirty="0" err="1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maksud</a:t>
            </a:r>
            <a:r>
              <a:rPr lang="en-US" sz="3200" dirty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200" dirty="0" err="1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baik</a:t>
            </a:r>
            <a:r>
              <a:rPr lang="en-US" sz="3200" dirty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 :</a:t>
            </a:r>
          </a:p>
        </p:txBody>
      </p:sp>
      <p:sp>
        <p:nvSpPr>
          <p:cNvPr id="5" name="Right Arrow 4"/>
          <p:cNvSpPr/>
          <p:nvPr/>
        </p:nvSpPr>
        <p:spPr>
          <a:xfrm>
            <a:off x="3297836" y="2413415"/>
            <a:ext cx="629587" cy="2593299"/>
          </a:xfrm>
          <a:prstGeom prst="rightArrow">
            <a:avLst/>
          </a:prstGeom>
          <a:solidFill>
            <a:schemeClr val="accent3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421467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81200" y="614596"/>
            <a:ext cx="8229600" cy="1424065"/>
          </a:xfrm>
        </p:spPr>
        <p:txBody>
          <a:bodyPr>
            <a:normAutofit fontScale="90000"/>
          </a:bodyPr>
          <a:lstStyle/>
          <a:p>
            <a:r>
              <a:rPr lang="en-US" b="1" dirty="0" smtClean="0">
                <a:solidFill>
                  <a:srgbClr val="7030A0"/>
                </a:solidFill>
              </a:rPr>
              <a:t/>
            </a:r>
            <a:br>
              <a:rPr lang="en-US" b="1" dirty="0" smtClean="0">
                <a:solidFill>
                  <a:srgbClr val="7030A0"/>
                </a:solidFill>
              </a:rPr>
            </a:br>
            <a:r>
              <a:rPr lang="en-US" b="1" dirty="0">
                <a:solidFill>
                  <a:srgbClr val="7030A0"/>
                </a:solidFill>
              </a:rPr>
              <a:t/>
            </a:r>
            <a:br>
              <a:rPr lang="en-US" b="1" dirty="0">
                <a:solidFill>
                  <a:srgbClr val="7030A0"/>
                </a:solidFill>
              </a:rPr>
            </a:br>
            <a:r>
              <a:rPr lang="en-US" b="1" dirty="0" smtClean="0">
                <a:solidFill>
                  <a:srgbClr val="7030A0"/>
                </a:solidFill>
              </a:rPr>
              <a:t/>
            </a:r>
            <a:br>
              <a:rPr lang="en-US" b="1" dirty="0" smtClean="0">
                <a:solidFill>
                  <a:srgbClr val="7030A0"/>
                </a:solidFill>
              </a:rPr>
            </a:br>
            <a:r>
              <a:rPr lang="en-US" b="1" dirty="0">
                <a:solidFill>
                  <a:srgbClr val="7030A0"/>
                </a:solidFill>
              </a:rPr>
              <a:t/>
            </a:r>
            <a:br>
              <a:rPr lang="en-US" b="1" dirty="0">
                <a:solidFill>
                  <a:srgbClr val="7030A0"/>
                </a:solidFill>
              </a:rPr>
            </a:br>
            <a:r>
              <a:rPr lang="en-US" sz="4400" dirty="0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Proses </a:t>
            </a:r>
            <a:r>
              <a:rPr lang="en-US" sz="4400" dirty="0" err="1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menangani</a:t>
            </a:r>
            <a:r>
              <a:rPr lang="en-US" sz="4400" dirty="0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4400" dirty="0" err="1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Keluhan</a:t>
            </a:r>
            <a:r>
              <a:rPr lang="en-US" b="1" dirty="0" smtClean="0">
                <a:solidFill>
                  <a:srgbClr val="7030A0"/>
                </a:solidFill>
              </a:rPr>
              <a:t/>
            </a:r>
            <a:br>
              <a:rPr lang="en-US" b="1" dirty="0" smtClean="0">
                <a:solidFill>
                  <a:srgbClr val="7030A0"/>
                </a:solidFill>
              </a:rPr>
            </a:br>
            <a:r>
              <a:rPr lang="en-US" b="1" dirty="0" smtClean="0">
                <a:solidFill>
                  <a:srgbClr val="7030A0"/>
                </a:solidFill>
              </a:rPr>
              <a:t/>
            </a:r>
            <a:br>
              <a:rPr lang="en-US" b="1" dirty="0" smtClean="0">
                <a:solidFill>
                  <a:srgbClr val="7030A0"/>
                </a:solidFill>
              </a:rPr>
            </a:br>
            <a:r>
              <a:rPr lang="en-US" b="1" dirty="0" smtClean="0">
                <a:solidFill>
                  <a:srgbClr val="7030A0"/>
                </a:solidFill>
              </a:rPr>
              <a:t/>
            </a:r>
            <a:br>
              <a:rPr lang="en-US" b="1" dirty="0" smtClean="0">
                <a:solidFill>
                  <a:srgbClr val="7030A0"/>
                </a:solidFill>
              </a:rPr>
            </a:br>
            <a:endParaRPr lang="en-US" sz="3600" dirty="0"/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/>
          </p:nvPr>
        </p:nvGraphicFramePr>
        <p:xfrm>
          <a:off x="1981200" y="2708921"/>
          <a:ext cx="8229600" cy="341724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Rounded Rectangle 2"/>
          <p:cNvSpPr/>
          <p:nvPr/>
        </p:nvSpPr>
        <p:spPr>
          <a:xfrm>
            <a:off x="1981200" y="2473377"/>
            <a:ext cx="3340308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err="1">
                <a:latin typeface="Times New Roman" charset="0"/>
                <a:ea typeface="Times New Roman" charset="0"/>
                <a:cs typeface="Times New Roman" charset="0"/>
              </a:rPr>
              <a:t>Sumber</a:t>
            </a:r>
            <a:r>
              <a:rPr lang="en-US" sz="2800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2800" dirty="0" err="1">
                <a:latin typeface="Times New Roman" charset="0"/>
                <a:ea typeface="Times New Roman" charset="0"/>
                <a:cs typeface="Times New Roman" charset="0"/>
              </a:rPr>
              <a:t>keluhan</a:t>
            </a:r>
            <a:r>
              <a:rPr lang="en-US" sz="2800" dirty="0">
                <a:latin typeface="Times New Roman" charset="0"/>
                <a:ea typeface="Times New Roman" charset="0"/>
                <a:cs typeface="Times New Roman" charset="0"/>
              </a:rPr>
              <a:t>:</a:t>
            </a:r>
          </a:p>
        </p:txBody>
      </p:sp>
    </p:spTree>
    <p:extLst>
      <p:ext uri="{BB962C8B-B14F-4D97-AF65-F5344CB8AC3E}">
        <p14:creationId xmlns:p14="http://schemas.microsoft.com/office/powerpoint/2010/main" val="200450423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81200" y="404734"/>
            <a:ext cx="8229600" cy="1648918"/>
          </a:xfrm>
        </p:spPr>
        <p:txBody>
          <a:bodyPr>
            <a:noAutofit/>
          </a:bodyPr>
          <a:lstStyle/>
          <a:p>
            <a:pPr algn="ctr"/>
            <a:r>
              <a:rPr lang="en-US" sz="5400" dirty="0"/>
              <a:t/>
            </a:r>
            <a:br>
              <a:rPr lang="en-US" sz="5400" dirty="0"/>
            </a:br>
            <a:r>
              <a:rPr lang="en-US" sz="4800" dirty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4 </a:t>
            </a:r>
            <a:r>
              <a:rPr lang="en-US" sz="4800" dirty="0" err="1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contoh</a:t>
            </a:r>
            <a:r>
              <a:rPr lang="en-US" sz="4800" dirty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4800" dirty="0" err="1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keluhan</a:t>
            </a:r>
            <a:r>
              <a:rPr lang="en-US" sz="4800" dirty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:</a:t>
            </a:r>
            <a:br>
              <a:rPr lang="en-US" sz="4800" dirty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</a:br>
            <a:endParaRPr lang="en-US" sz="4800" dirty="0">
              <a:solidFill>
                <a:srgbClr val="7030A0"/>
              </a:solidFill>
              <a:latin typeface="Times New Roman" charset="0"/>
              <a:ea typeface="Times New Roman" charset="0"/>
              <a:cs typeface="Times New Roman" charset="0"/>
            </a:endParaRPr>
          </a:p>
        </p:txBody>
      </p:sp>
      <p:graphicFrame>
        <p:nvGraphicFramePr>
          <p:cNvPr id="9" name="Content Placeholder 8"/>
          <p:cNvGraphicFramePr>
            <a:graphicFrameLocks noGrp="1"/>
          </p:cNvGraphicFramePr>
          <p:nvPr>
            <p:ph idx="1"/>
            <p:extLst/>
          </p:nvPr>
        </p:nvGraphicFramePr>
        <p:xfrm>
          <a:off x="1723869" y="2053652"/>
          <a:ext cx="8486931" cy="48043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06173069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/>
          </p:nvPr>
        </p:nvGraphicFramePr>
        <p:xfrm>
          <a:off x="1981200" y="1556794"/>
          <a:ext cx="8229600" cy="324035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18663162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</TotalTime>
  <Words>507</Words>
  <Application>Microsoft Macintosh PowerPoint</Application>
  <PresentationFormat>Widescreen</PresentationFormat>
  <Paragraphs>124</Paragraphs>
  <Slides>21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6" baseType="lpstr">
      <vt:lpstr>Calibri</vt:lpstr>
      <vt:lpstr>Calibri Light</vt:lpstr>
      <vt:lpstr>Times New Roman</vt:lpstr>
      <vt:lpstr>Arial</vt:lpstr>
      <vt:lpstr>Office Theme</vt:lpstr>
      <vt:lpstr>Pertemuan 13 Etika, Hukum dan perlakuan yang adil dalam MSDM</vt:lpstr>
      <vt:lpstr>Etika dan Perlakuan yang adil saat bekerja</vt:lpstr>
      <vt:lpstr>Keputusan yang berkaitan dengan etika</vt:lpstr>
      <vt:lpstr>Definisi para ahli hukum Organisasional dalam 3 komponen</vt:lpstr>
      <vt:lpstr>PowerPoint Presentation</vt:lpstr>
      <vt:lpstr>PowerPoint Presentation</vt:lpstr>
      <vt:lpstr>Disiplin dan Privasi Karyawan</vt:lpstr>
      <vt:lpstr>         Mengelola    Pemberhentian Pemberhentian adalah pemecatan karyawan dari perusahaan tanpa didasarkan oleh keinginan orang tersebut. </vt:lpstr>
      <vt:lpstr>PowerPoint Presentation</vt:lpstr>
      <vt:lpstr>Pertemuan 14 Hubungan pekerjaan dan persetujuan kolektif</vt:lpstr>
      <vt:lpstr>Materi ajar</vt:lpstr>
      <vt:lpstr> Sejarah singkat dari Pergerakan Pekerja </vt:lpstr>
      <vt:lpstr>Lima Jenis Keamanan Serikat Pekerja </vt:lpstr>
      <vt:lpstr>Serikat Kerja dan Undang-undang</vt:lpstr>
      <vt:lpstr>Sifat serikat pekerja atau serikat buruh</vt:lpstr>
      <vt:lpstr> Gerakan dan Pemilihan Serikat Pekerja </vt:lpstr>
      <vt:lpstr>Proses Persetujuan Kolektif</vt:lpstr>
      <vt:lpstr>PowerPoint Presentation</vt:lpstr>
      <vt:lpstr>    Proses menangani Keluhan   </vt:lpstr>
      <vt:lpstr> 4 contoh keluhan: 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Pertemuan 13 Etika, hukum dan perlakuan yang adil dalam msdm</dc:title>
  <dc:creator>Microsoft Office User</dc:creator>
  <cp:lastModifiedBy>Microsoft Office User</cp:lastModifiedBy>
  <cp:revision>2</cp:revision>
  <dcterms:created xsi:type="dcterms:W3CDTF">2018-11-26T02:46:14Z</dcterms:created>
  <dcterms:modified xsi:type="dcterms:W3CDTF">2018-11-26T02:57:40Z</dcterms:modified>
</cp:coreProperties>
</file>